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Lst>
  <p:notesMasterIdLst>
    <p:notesMasterId r:id="rId5"/>
  </p:notesMasterIdLst>
  <p:sldIdLst>
    <p:sldId id="256" r:id="rId4"/>
  </p:sldIdLst>
  <p:sldSz cx="29260800" cy="21945600"/>
  <p:notesSz cx="42837100" cy="32105600"/>
  <p:defaultTextStyle>
    <a:defPPr>
      <a:defRPr lang="en-US"/>
    </a:defPPr>
    <a:lvl1pPr algn="l" rtl="0" fontAlgn="base">
      <a:spcBef>
        <a:spcPct val="0"/>
      </a:spcBef>
      <a:spcAft>
        <a:spcPct val="0"/>
      </a:spcAft>
      <a:defRPr sz="1700" kern="1200">
        <a:solidFill>
          <a:schemeClr val="tx1"/>
        </a:solidFill>
        <a:latin typeface="Arial Narrow" pitchFamily="34" charset="0"/>
        <a:ea typeface="MS PGothic" pitchFamily="34" charset="-128"/>
        <a:cs typeface="+mn-cs"/>
      </a:defRPr>
    </a:lvl1pPr>
    <a:lvl2pPr marL="457200" algn="l" rtl="0" fontAlgn="base">
      <a:spcBef>
        <a:spcPct val="0"/>
      </a:spcBef>
      <a:spcAft>
        <a:spcPct val="0"/>
      </a:spcAft>
      <a:defRPr sz="1700" kern="1200">
        <a:solidFill>
          <a:schemeClr val="tx1"/>
        </a:solidFill>
        <a:latin typeface="Arial Narrow" pitchFamily="34" charset="0"/>
        <a:ea typeface="MS PGothic" pitchFamily="34" charset="-128"/>
        <a:cs typeface="+mn-cs"/>
      </a:defRPr>
    </a:lvl2pPr>
    <a:lvl3pPr marL="914400" algn="l" rtl="0" fontAlgn="base">
      <a:spcBef>
        <a:spcPct val="0"/>
      </a:spcBef>
      <a:spcAft>
        <a:spcPct val="0"/>
      </a:spcAft>
      <a:defRPr sz="1700" kern="1200">
        <a:solidFill>
          <a:schemeClr val="tx1"/>
        </a:solidFill>
        <a:latin typeface="Arial Narrow" pitchFamily="34" charset="0"/>
        <a:ea typeface="MS PGothic" pitchFamily="34" charset="-128"/>
        <a:cs typeface="+mn-cs"/>
      </a:defRPr>
    </a:lvl3pPr>
    <a:lvl4pPr marL="1371600" algn="l" rtl="0" fontAlgn="base">
      <a:spcBef>
        <a:spcPct val="0"/>
      </a:spcBef>
      <a:spcAft>
        <a:spcPct val="0"/>
      </a:spcAft>
      <a:defRPr sz="1700" kern="1200">
        <a:solidFill>
          <a:schemeClr val="tx1"/>
        </a:solidFill>
        <a:latin typeface="Arial Narrow" pitchFamily="34" charset="0"/>
        <a:ea typeface="MS PGothic" pitchFamily="34" charset="-128"/>
        <a:cs typeface="+mn-cs"/>
      </a:defRPr>
    </a:lvl4pPr>
    <a:lvl5pPr marL="1828800" algn="l" rtl="0" fontAlgn="base">
      <a:spcBef>
        <a:spcPct val="0"/>
      </a:spcBef>
      <a:spcAft>
        <a:spcPct val="0"/>
      </a:spcAft>
      <a:defRPr sz="1700" kern="1200">
        <a:solidFill>
          <a:schemeClr val="tx1"/>
        </a:solidFill>
        <a:latin typeface="Arial Narrow" pitchFamily="34" charset="0"/>
        <a:ea typeface="MS PGothic" pitchFamily="34" charset="-128"/>
        <a:cs typeface="+mn-cs"/>
      </a:defRPr>
    </a:lvl5pPr>
    <a:lvl6pPr marL="2286000" algn="l" defTabSz="914400" rtl="0" eaLnBrk="1" latinLnBrk="0" hangingPunct="1">
      <a:defRPr sz="1700" kern="1200">
        <a:solidFill>
          <a:schemeClr val="tx1"/>
        </a:solidFill>
        <a:latin typeface="Arial Narrow" pitchFamily="34" charset="0"/>
        <a:ea typeface="MS PGothic" pitchFamily="34" charset="-128"/>
        <a:cs typeface="+mn-cs"/>
      </a:defRPr>
    </a:lvl6pPr>
    <a:lvl7pPr marL="2743200" algn="l" defTabSz="914400" rtl="0" eaLnBrk="1" latinLnBrk="0" hangingPunct="1">
      <a:defRPr sz="1700" kern="1200">
        <a:solidFill>
          <a:schemeClr val="tx1"/>
        </a:solidFill>
        <a:latin typeface="Arial Narrow" pitchFamily="34" charset="0"/>
        <a:ea typeface="MS PGothic" pitchFamily="34" charset="-128"/>
        <a:cs typeface="+mn-cs"/>
      </a:defRPr>
    </a:lvl7pPr>
    <a:lvl8pPr marL="3200400" algn="l" defTabSz="914400" rtl="0" eaLnBrk="1" latinLnBrk="0" hangingPunct="1">
      <a:defRPr sz="1700" kern="1200">
        <a:solidFill>
          <a:schemeClr val="tx1"/>
        </a:solidFill>
        <a:latin typeface="Arial Narrow" pitchFamily="34" charset="0"/>
        <a:ea typeface="MS PGothic" pitchFamily="34" charset="-128"/>
        <a:cs typeface="+mn-cs"/>
      </a:defRPr>
    </a:lvl8pPr>
    <a:lvl9pPr marL="3657600" algn="l" defTabSz="914400" rtl="0" eaLnBrk="1" latinLnBrk="0" hangingPunct="1">
      <a:defRPr sz="1700" kern="1200">
        <a:solidFill>
          <a:schemeClr val="tx1"/>
        </a:solidFill>
        <a:latin typeface="Arial Narrow" pitchFamily="34" charset="0"/>
        <a:ea typeface="MS PGothic" pitchFamily="34" charset="-128"/>
        <a:cs typeface="+mn-cs"/>
      </a:defRPr>
    </a:lvl9pPr>
  </p:defaultTextStyle>
  <p:extLst>
    <p:ext uri="{EFAFB233-063F-42B5-8137-9DF3F51BA10A}">
      <p15:sldGuideLst xmlns:p15="http://schemas.microsoft.com/office/powerpoint/2012/main">
        <p15:guide id="1" orient="horz" pos="2368">
          <p15:clr>
            <a:srgbClr val="A4A3A4"/>
          </p15:clr>
        </p15:guide>
        <p15:guide id="2" orient="horz" pos="13525">
          <p15:clr>
            <a:srgbClr val="A4A3A4"/>
          </p15:clr>
        </p15:guide>
        <p15:guide id="3" pos="201">
          <p15:clr>
            <a:srgbClr val="A4A3A4"/>
          </p15:clr>
        </p15:guide>
        <p15:guide id="4" pos="3652">
          <p15:clr>
            <a:srgbClr val="A4A3A4"/>
          </p15:clr>
        </p15:guide>
        <p15:guide id="5" pos="3848">
          <p15:clr>
            <a:srgbClr val="A4A3A4"/>
          </p15:clr>
        </p15:guide>
        <p15:guide id="6" pos="7299">
          <p15:clr>
            <a:srgbClr val="A4A3A4"/>
          </p15:clr>
        </p15:guide>
        <p15:guide id="7" pos="7496">
          <p15:clr>
            <a:srgbClr val="A4A3A4"/>
          </p15:clr>
        </p15:guide>
        <p15:guide id="8" pos="10949">
          <p15:clr>
            <a:srgbClr val="A4A3A4"/>
          </p15:clr>
        </p15:guide>
        <p15:guide id="9" pos="11144">
          <p15:clr>
            <a:srgbClr val="A4A3A4"/>
          </p15:clr>
        </p15:guide>
        <p15:guide id="10" pos="1460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Vrvilo" initials="" lastIdx="1" clrIdx="0"/>
  <p:cmAuthor id="1" name="Beata Krupa" initials="BK"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6A"/>
    <a:srgbClr val="D9D9D9"/>
    <a:srgbClr val="FFFFFF"/>
    <a:srgbClr val="003466"/>
    <a:srgbClr val="003399"/>
    <a:srgbClr val="3399FF"/>
    <a:srgbClr val="0066FF"/>
    <a:srgbClr val="0066CC"/>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457" autoAdjust="0"/>
    <p:restoredTop sz="96562" autoAdjust="0"/>
  </p:normalViewPr>
  <p:slideViewPr>
    <p:cSldViewPr snapToGrid="0" snapToObjects="1">
      <p:cViewPr varScale="1">
        <p:scale>
          <a:sx n="41" d="100"/>
          <a:sy n="41" d="100"/>
        </p:scale>
        <p:origin x="978" y="72"/>
      </p:cViewPr>
      <p:guideLst>
        <p:guide orient="horz" pos="2368"/>
        <p:guide orient="horz" pos="13525"/>
        <p:guide pos="201"/>
        <p:guide pos="3652"/>
        <p:guide pos="3848"/>
        <p:guide pos="7299"/>
        <p:guide pos="7496"/>
        <p:guide pos="10949"/>
        <p:guide pos="11144"/>
        <p:guide pos="14605"/>
      </p:guideLst>
    </p:cSldViewPr>
  </p:slideViewPr>
  <p:outlineViewPr>
    <p:cViewPr>
      <p:scale>
        <a:sx n="33" d="100"/>
        <a:sy n="33" d="100"/>
      </p:scale>
      <p:origin x="0" y="0"/>
    </p:cViewPr>
  </p:outlineViewPr>
  <p:notesTextViewPr>
    <p:cViewPr>
      <p:scale>
        <a:sx n="100" d="100"/>
        <a:sy n="100" d="100"/>
      </p:scale>
      <p:origin x="0" y="-714"/>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1524895" cy="1604127"/>
          </a:xfrm>
          <a:prstGeom prst="rect">
            <a:avLst/>
          </a:prstGeom>
          <a:noFill/>
          <a:ln w="9525">
            <a:noFill/>
            <a:miter lim="800000"/>
            <a:headEnd/>
            <a:tailEnd/>
          </a:ln>
          <a:effectLst/>
        </p:spPr>
        <p:txBody>
          <a:bodyPr vert="horz" wrap="square" lIns="747670" tIns="373832" rIns="747670" bIns="373832" numCol="1" anchor="t" anchorCtr="0" compatLnSpc="1">
            <a:prstTxWarp prst="textNoShape">
              <a:avLst/>
            </a:prstTxWarp>
          </a:bodyPr>
          <a:lstStyle>
            <a:lvl1pPr>
              <a:defRPr sz="9900" smtClean="0">
                <a:latin typeface="Arial" pitchFamily="34" charset="0"/>
                <a:cs typeface="Arial" pitchFamily="34" charset="0"/>
              </a:defRPr>
            </a:lvl1pPr>
          </a:lstStyle>
          <a:p>
            <a:pPr>
              <a:defRPr/>
            </a:pPr>
            <a:endParaRPr lang="zh-TW" altLang="en-US"/>
          </a:p>
        </p:txBody>
      </p:sp>
      <p:sp>
        <p:nvSpPr>
          <p:cNvPr id="150531" name="Rectangle 3"/>
          <p:cNvSpPr>
            <a:spLocks noGrp="1" noChangeArrowheads="1"/>
          </p:cNvSpPr>
          <p:nvPr>
            <p:ph type="dt" idx="1"/>
          </p:nvPr>
        </p:nvSpPr>
        <p:spPr bwMode="auto">
          <a:xfrm>
            <a:off x="41207603" y="0"/>
            <a:ext cx="31524895" cy="1604127"/>
          </a:xfrm>
          <a:prstGeom prst="rect">
            <a:avLst/>
          </a:prstGeom>
          <a:noFill/>
          <a:ln w="9525">
            <a:noFill/>
            <a:miter lim="800000"/>
            <a:headEnd/>
            <a:tailEnd/>
          </a:ln>
          <a:effectLst/>
        </p:spPr>
        <p:txBody>
          <a:bodyPr vert="horz" wrap="square" lIns="747670" tIns="373832" rIns="747670" bIns="373832" numCol="1" anchor="t" anchorCtr="0" compatLnSpc="1">
            <a:prstTxWarp prst="textNoShape">
              <a:avLst/>
            </a:prstTxWarp>
          </a:bodyPr>
          <a:lstStyle>
            <a:lvl1pPr algn="r">
              <a:defRPr sz="9900" smtClean="0">
                <a:latin typeface="Arial" pitchFamily="34" charset="0"/>
                <a:cs typeface="Arial" pitchFamily="34" charset="0"/>
              </a:defRPr>
            </a:lvl1pPr>
          </a:lstStyle>
          <a:p>
            <a:pPr>
              <a:defRPr/>
            </a:pPr>
            <a:endParaRPr lang="zh-TW" altLang="en-US"/>
          </a:p>
        </p:txBody>
      </p:sp>
      <p:sp>
        <p:nvSpPr>
          <p:cNvPr id="5124" name="Rectangle 4"/>
          <p:cNvSpPr>
            <a:spLocks noGrp="1" noRot="1" noChangeAspect="1" noChangeArrowheads="1" noTextEdit="1"/>
          </p:cNvSpPr>
          <p:nvPr>
            <p:ph type="sldImg" idx="2"/>
          </p:nvPr>
        </p:nvSpPr>
        <p:spPr bwMode="auto">
          <a:xfrm>
            <a:off x="28349575" y="2409825"/>
            <a:ext cx="16052800" cy="1203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3" name="Rectangle 5"/>
          <p:cNvSpPr>
            <a:spLocks noGrp="1" noChangeArrowheads="1"/>
          </p:cNvSpPr>
          <p:nvPr>
            <p:ph type="body" sz="quarter" idx="3"/>
          </p:nvPr>
        </p:nvSpPr>
        <p:spPr bwMode="auto">
          <a:xfrm>
            <a:off x="7274978" y="15249383"/>
            <a:ext cx="58202466" cy="14447995"/>
          </a:xfrm>
          <a:prstGeom prst="rect">
            <a:avLst/>
          </a:prstGeom>
          <a:noFill/>
          <a:ln w="9525">
            <a:noFill/>
            <a:miter lim="800000"/>
            <a:headEnd/>
            <a:tailEnd/>
          </a:ln>
          <a:effectLst/>
        </p:spPr>
        <p:txBody>
          <a:bodyPr vert="horz" wrap="square" lIns="747670" tIns="373832" rIns="747670" bIns="37383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30493336"/>
            <a:ext cx="31524895" cy="1606839"/>
          </a:xfrm>
          <a:prstGeom prst="rect">
            <a:avLst/>
          </a:prstGeom>
          <a:noFill/>
          <a:ln w="9525">
            <a:noFill/>
            <a:miter lim="800000"/>
            <a:headEnd/>
            <a:tailEnd/>
          </a:ln>
          <a:effectLst/>
        </p:spPr>
        <p:txBody>
          <a:bodyPr vert="horz" wrap="square" lIns="747670" tIns="373832" rIns="747670" bIns="373832" numCol="1" anchor="b" anchorCtr="0" compatLnSpc="1">
            <a:prstTxWarp prst="textNoShape">
              <a:avLst/>
            </a:prstTxWarp>
          </a:bodyPr>
          <a:lstStyle>
            <a:lvl1pPr>
              <a:defRPr sz="9900" smtClean="0">
                <a:latin typeface="Arial" pitchFamily="34" charset="0"/>
                <a:cs typeface="Arial" pitchFamily="34" charset="0"/>
              </a:defRPr>
            </a:lvl1pPr>
          </a:lstStyle>
          <a:p>
            <a:pPr>
              <a:defRPr/>
            </a:pPr>
            <a:endParaRPr lang="zh-TW" altLang="en-US"/>
          </a:p>
        </p:txBody>
      </p:sp>
      <p:sp>
        <p:nvSpPr>
          <p:cNvPr id="150535" name="Rectangle 7"/>
          <p:cNvSpPr>
            <a:spLocks noGrp="1" noChangeArrowheads="1"/>
          </p:cNvSpPr>
          <p:nvPr>
            <p:ph type="sldNum" sz="quarter" idx="5"/>
          </p:nvPr>
        </p:nvSpPr>
        <p:spPr bwMode="auto">
          <a:xfrm>
            <a:off x="41207603" y="30493336"/>
            <a:ext cx="31524895" cy="1606839"/>
          </a:xfrm>
          <a:prstGeom prst="rect">
            <a:avLst/>
          </a:prstGeom>
          <a:noFill/>
          <a:ln w="9525">
            <a:noFill/>
            <a:miter lim="800000"/>
            <a:headEnd/>
            <a:tailEnd/>
          </a:ln>
          <a:effectLst/>
        </p:spPr>
        <p:txBody>
          <a:bodyPr vert="horz" wrap="square" lIns="747670" tIns="373832" rIns="747670" bIns="373832" numCol="1" anchor="b" anchorCtr="0" compatLnSpc="1">
            <a:prstTxWarp prst="textNoShape">
              <a:avLst/>
            </a:prstTxWarp>
          </a:bodyPr>
          <a:lstStyle>
            <a:lvl1pPr algn="r">
              <a:defRPr sz="9900" smtClean="0">
                <a:latin typeface="Arial" pitchFamily="34" charset="0"/>
                <a:cs typeface="Arial" pitchFamily="34" charset="0"/>
              </a:defRPr>
            </a:lvl1pPr>
          </a:lstStyle>
          <a:p>
            <a:pPr>
              <a:defRPr/>
            </a:pPr>
            <a:fld id="{BB267C60-A17E-48F4-8876-F2EF1469F53B}" type="slidenum">
              <a:rPr lang="en-US" altLang="zh-TW"/>
              <a:pPr>
                <a:defRPr/>
              </a:pPr>
              <a:t>‹#›</a:t>
            </a:fld>
            <a:endParaRPr lang="en-US" altLang="zh-TW"/>
          </a:p>
        </p:txBody>
      </p:sp>
    </p:spTree>
    <p:extLst>
      <p:ext uri="{BB962C8B-B14F-4D97-AF65-F5344CB8AC3E}">
        <p14:creationId xmlns:p14="http://schemas.microsoft.com/office/powerpoint/2010/main" val="321816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Narrow" pitchFamily="34" charset="0"/>
                <a:ea typeface="MS PGothic" pitchFamily="34" charset="-128"/>
              </a:defRPr>
            </a:lvl1pPr>
            <a:lvl2pPr marL="626753" indent="-241058" eaLnBrk="0" hangingPunct="0">
              <a:defRPr sz="1400">
                <a:solidFill>
                  <a:schemeClr val="tx1"/>
                </a:solidFill>
                <a:latin typeface="Arial Narrow" pitchFamily="34" charset="0"/>
                <a:ea typeface="MS PGothic" pitchFamily="34" charset="-128"/>
              </a:defRPr>
            </a:lvl2pPr>
            <a:lvl3pPr marL="964236" indent="-192845" eaLnBrk="0" hangingPunct="0">
              <a:defRPr sz="1400">
                <a:solidFill>
                  <a:schemeClr val="tx1"/>
                </a:solidFill>
                <a:latin typeface="Arial Narrow" pitchFamily="34" charset="0"/>
                <a:ea typeface="MS PGothic" pitchFamily="34" charset="-128"/>
              </a:defRPr>
            </a:lvl3pPr>
            <a:lvl4pPr marL="1349932" indent="-192845" eaLnBrk="0" hangingPunct="0">
              <a:defRPr sz="1400">
                <a:solidFill>
                  <a:schemeClr val="tx1"/>
                </a:solidFill>
                <a:latin typeface="Arial Narrow" pitchFamily="34" charset="0"/>
                <a:ea typeface="MS PGothic" pitchFamily="34" charset="-128"/>
              </a:defRPr>
            </a:lvl4pPr>
            <a:lvl5pPr marL="1735627" indent="-192845" eaLnBrk="0" hangingPunct="0">
              <a:defRPr sz="1400">
                <a:solidFill>
                  <a:schemeClr val="tx1"/>
                </a:solidFill>
                <a:latin typeface="Arial Narrow" pitchFamily="34" charset="0"/>
                <a:ea typeface="MS PGothic" pitchFamily="34" charset="-128"/>
              </a:defRPr>
            </a:lvl5pPr>
            <a:lvl6pPr marL="2121322" indent="-192845" eaLnBrk="0" fontAlgn="base" hangingPunct="0">
              <a:spcBef>
                <a:spcPct val="0"/>
              </a:spcBef>
              <a:spcAft>
                <a:spcPct val="0"/>
              </a:spcAft>
              <a:defRPr sz="1400">
                <a:solidFill>
                  <a:schemeClr val="tx1"/>
                </a:solidFill>
                <a:latin typeface="Arial Narrow" pitchFamily="34" charset="0"/>
                <a:ea typeface="MS PGothic" pitchFamily="34" charset="-128"/>
              </a:defRPr>
            </a:lvl6pPr>
            <a:lvl7pPr marL="2507013" indent="-192845" eaLnBrk="0" fontAlgn="base" hangingPunct="0">
              <a:spcBef>
                <a:spcPct val="0"/>
              </a:spcBef>
              <a:spcAft>
                <a:spcPct val="0"/>
              </a:spcAft>
              <a:defRPr sz="1400">
                <a:solidFill>
                  <a:schemeClr val="tx1"/>
                </a:solidFill>
                <a:latin typeface="Arial Narrow" pitchFamily="34" charset="0"/>
                <a:ea typeface="MS PGothic" pitchFamily="34" charset="-128"/>
              </a:defRPr>
            </a:lvl7pPr>
            <a:lvl8pPr marL="2892709" indent="-192845" eaLnBrk="0" fontAlgn="base" hangingPunct="0">
              <a:spcBef>
                <a:spcPct val="0"/>
              </a:spcBef>
              <a:spcAft>
                <a:spcPct val="0"/>
              </a:spcAft>
              <a:defRPr sz="1400">
                <a:solidFill>
                  <a:schemeClr val="tx1"/>
                </a:solidFill>
                <a:latin typeface="Arial Narrow" pitchFamily="34" charset="0"/>
                <a:ea typeface="MS PGothic" pitchFamily="34" charset="-128"/>
              </a:defRPr>
            </a:lvl8pPr>
            <a:lvl9pPr marL="3278404" indent="-192845" eaLnBrk="0" fontAlgn="base" hangingPunct="0">
              <a:spcBef>
                <a:spcPct val="0"/>
              </a:spcBef>
              <a:spcAft>
                <a:spcPct val="0"/>
              </a:spcAft>
              <a:defRPr sz="1400">
                <a:solidFill>
                  <a:schemeClr val="tx1"/>
                </a:solidFill>
                <a:latin typeface="Arial Narrow" pitchFamily="34" charset="0"/>
                <a:ea typeface="MS PGothic" pitchFamily="34" charset="-128"/>
              </a:defRPr>
            </a:lvl9pPr>
          </a:lstStyle>
          <a:p>
            <a:pPr eaLnBrk="1" hangingPunct="1"/>
            <a:fld id="{BC3FF993-AE00-4607-BA68-D95D1E80D56E}" type="slidenum">
              <a:rPr lang="en-US" altLang="zh-TW" sz="9900">
                <a:latin typeface="Arial" charset="0"/>
                <a:cs typeface="Arial" charset="0"/>
              </a:rPr>
              <a:pPr eaLnBrk="1" hangingPunct="1"/>
              <a:t>1</a:t>
            </a:fld>
            <a:endParaRPr lang="en-US" altLang="zh-TW" sz="9900">
              <a:latin typeface="Arial" charset="0"/>
              <a:cs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b="1" dirty="0" smtClean="0"/>
              <a:t>General feedback:</a:t>
            </a:r>
          </a:p>
          <a:p>
            <a:pPr eaLnBrk="1" hangingPunct="1"/>
            <a:r>
              <a:rPr lang="en-US" altLang="zh-TW" dirty="0" smtClean="0"/>
              <a:t>• The poster looks very nice! I like the big picture of your car in the middle.</a:t>
            </a:r>
          </a:p>
          <a:p>
            <a:pPr eaLnBrk="1" hangingPunct="1"/>
            <a:r>
              <a:rPr lang="en-US" altLang="zh-TW" dirty="0" smtClean="0"/>
              <a:t>• I think you need your names below the title.</a:t>
            </a:r>
          </a:p>
          <a:p>
            <a:pPr eaLnBrk="1" hangingPunct="1"/>
            <a:r>
              <a:rPr lang="en-US" altLang="zh-TW" dirty="0" smtClean="0"/>
              <a:t>• I don’t understand the two charts you included. What are they telling me? The charts need to “stand on their own”. (If someone walks up and reads your poster while you’re busy and can’t explain, they should still understand it.)</a:t>
            </a:r>
          </a:p>
          <a:p>
            <a:pPr eaLnBrk="1" hangingPunct="1"/>
            <a:r>
              <a:rPr lang="en-US" altLang="zh-TW" dirty="0" smtClean="0"/>
              <a:t>• Charts are very small. Could someone really read it form 3ft away?</a:t>
            </a:r>
          </a:p>
          <a:p>
            <a:pPr eaLnBrk="1" hangingPunct="1"/>
            <a:r>
              <a:rPr lang="en-US" altLang="zh-TW" dirty="0" smtClean="0"/>
              <a:t>• Your text is also too small for a poster. I think it’s bad to go below 24pt.</a:t>
            </a:r>
          </a:p>
          <a:p>
            <a:pPr eaLnBrk="1" hangingPunct="1"/>
            <a:r>
              <a:rPr lang="en-US" altLang="zh-TW" dirty="0" smtClean="0"/>
              <a:t>• You have too many design details, and not enough testing/result information. I would delete some of the design details to make room to explain how you tested the car, and your results.</a:t>
            </a:r>
            <a:endParaRPr lang="en-US" altLang="zh-TW" i="1" dirty="0" smtClean="0"/>
          </a:p>
          <a:p>
            <a:pPr eaLnBrk="1" hangingPunct="1"/>
            <a:r>
              <a:rPr lang="en-US" altLang="zh-TW" i="1" dirty="0" smtClean="0"/>
              <a:t>• I think it’s a </a:t>
            </a:r>
            <a:r>
              <a:rPr lang="en-US" altLang="zh-TW" b="1" i="1" dirty="0" smtClean="0"/>
              <a:t>very bad idea</a:t>
            </a:r>
            <a:r>
              <a:rPr lang="en-US" altLang="zh-TW" i="1" dirty="0" smtClean="0"/>
              <a:t> to present this poster with </a:t>
            </a:r>
            <a:r>
              <a:rPr lang="en-US" altLang="zh-TW" b="1" i="1" dirty="0" smtClean="0"/>
              <a:t>no results</a:t>
            </a:r>
            <a:r>
              <a:rPr lang="en-US" altLang="zh-TW" i="1" dirty="0" smtClean="0"/>
              <a:t> included!</a:t>
            </a:r>
          </a:p>
        </p:txBody>
      </p:sp>
    </p:spTree>
    <p:extLst>
      <p:ext uri="{BB962C8B-B14F-4D97-AF65-F5344CB8AC3E}">
        <p14:creationId xmlns:p14="http://schemas.microsoft.com/office/powerpoint/2010/main" val="2869310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3025" y="15692969"/>
            <a:ext cx="24870833" cy="47032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388909" y="12435419"/>
            <a:ext cx="20482983" cy="560916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177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2617" y="874185"/>
            <a:ext cx="9626600" cy="371898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1440583" y="874186"/>
            <a:ext cx="16357600" cy="1873038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62617" y="4593167"/>
            <a:ext cx="9626600" cy="15011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2492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5110" y="15362768"/>
            <a:ext cx="17556691" cy="181186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735110" y="1960034"/>
            <a:ext cx="17556691" cy="1316778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5735110" y="17174633"/>
            <a:ext cx="17556691" cy="257598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79820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462617" y="5120217"/>
            <a:ext cx="26335567" cy="144843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1900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03760" y="848785"/>
            <a:ext cx="6987117" cy="1875578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0292" y="848785"/>
            <a:ext cx="20861867" cy="1875578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3299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4984" y="6817786"/>
            <a:ext cx="24870833" cy="47032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388909" y="12435419"/>
            <a:ext cx="20482983" cy="56091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49973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0890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11400" y="14101233"/>
            <a:ext cx="24871892" cy="436033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311400" y="9300634"/>
            <a:ext cx="24871892" cy="480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52536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2493" y="3759201"/>
            <a:ext cx="3273425" cy="177101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37518" y="3759201"/>
            <a:ext cx="3274483" cy="177101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9103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2617" y="878417"/>
            <a:ext cx="26335567"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62617" y="4912784"/>
            <a:ext cx="12928600" cy="20468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62617" y="6959601"/>
            <a:ext cx="12928600" cy="126449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4864293" y="4912784"/>
            <a:ext cx="12933891" cy="20468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4864293" y="6959601"/>
            <a:ext cx="12933891" cy="126449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5207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87716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6959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66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2617" y="874185"/>
            <a:ext cx="9626600" cy="371898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1440583" y="874186"/>
            <a:ext cx="16357600" cy="18730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62617" y="4593167"/>
            <a:ext cx="9626600" cy="15011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1185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5110" y="15362768"/>
            <a:ext cx="17556691" cy="181186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735110" y="1960034"/>
            <a:ext cx="17556691" cy="131677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5735110" y="17174633"/>
            <a:ext cx="17556691" cy="25759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79105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252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59309" y="848785"/>
            <a:ext cx="7031567" cy="206205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2493" y="848785"/>
            <a:ext cx="20995217" cy="206205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0027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4984" y="6817786"/>
            <a:ext cx="24870833" cy="47032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388909" y="12435419"/>
            <a:ext cx="20482983" cy="56091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7431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4861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11400" y="14101233"/>
            <a:ext cx="24871892" cy="436033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311400" y="9300634"/>
            <a:ext cx="24871892" cy="480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85873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2493" y="3759201"/>
            <a:ext cx="14013391" cy="177101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577483" y="3759201"/>
            <a:ext cx="14013392" cy="177101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5738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2617" y="878417"/>
            <a:ext cx="26335567"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62617" y="4912784"/>
            <a:ext cx="12928600" cy="20468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62617" y="6959601"/>
            <a:ext cx="12928600" cy="126449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4864293" y="4912784"/>
            <a:ext cx="12933891" cy="20468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4864293" y="6959601"/>
            <a:ext cx="12933891" cy="126449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4133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2104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13678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587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2617" y="874185"/>
            <a:ext cx="9626600" cy="371898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1440583" y="874186"/>
            <a:ext cx="16357600" cy="18730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62617" y="4593167"/>
            <a:ext cx="9626600" cy="15011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7578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5110" y="15362768"/>
            <a:ext cx="17556691" cy="181186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735110" y="1960034"/>
            <a:ext cx="17556691" cy="131677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5735110" y="17174633"/>
            <a:ext cx="17556691" cy="25759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6823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5483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59309" y="848785"/>
            <a:ext cx="7031567" cy="206205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2493" y="848785"/>
            <a:ext cx="20995217" cy="206205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248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462617" y="5120217"/>
            <a:ext cx="26335567" cy="144843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834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11400" y="14101233"/>
            <a:ext cx="24871892" cy="436033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311400" y="9300634"/>
            <a:ext cx="24871892" cy="4800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2518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62618" y="5120217"/>
            <a:ext cx="13116983" cy="144843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81201" y="5120217"/>
            <a:ext cx="13116983" cy="144843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273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2617" y="878417"/>
            <a:ext cx="26335567"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62617" y="4912784"/>
            <a:ext cx="12928600" cy="20468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62617" y="6959601"/>
            <a:ext cx="12928600" cy="1264496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4864293" y="4912784"/>
            <a:ext cx="12933891" cy="20468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4864293" y="6959601"/>
            <a:ext cx="12933891" cy="1264496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821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7432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97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7"/>
          <p:cNvSpPr>
            <a:spLocks noChangeArrowheads="1"/>
          </p:cNvSpPr>
          <p:nvPr/>
        </p:nvSpPr>
        <p:spPr bwMode="auto">
          <a:xfrm>
            <a:off x="315913" y="3759200"/>
            <a:ext cx="6970712" cy="17711738"/>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027" name="Rectangle 38"/>
          <p:cNvSpPr>
            <a:spLocks noChangeArrowheads="1"/>
          </p:cNvSpPr>
          <p:nvPr/>
        </p:nvSpPr>
        <p:spPr bwMode="auto">
          <a:xfrm>
            <a:off x="22021800" y="3733800"/>
            <a:ext cx="6953250" cy="17711738"/>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028" name="Rectangle 39"/>
          <p:cNvSpPr>
            <a:spLocks noChangeArrowheads="1"/>
          </p:cNvSpPr>
          <p:nvPr/>
        </p:nvSpPr>
        <p:spPr bwMode="auto">
          <a:xfrm>
            <a:off x="7543800" y="3733800"/>
            <a:ext cx="6970713" cy="17711738"/>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029" name="Rectangle 41"/>
          <p:cNvSpPr>
            <a:spLocks noChangeArrowheads="1"/>
          </p:cNvSpPr>
          <p:nvPr/>
        </p:nvSpPr>
        <p:spPr bwMode="auto">
          <a:xfrm>
            <a:off x="14782800" y="3733800"/>
            <a:ext cx="6970713" cy="17711738"/>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030" name="Rectangle 36"/>
          <p:cNvSpPr>
            <a:spLocks noChangeArrowheads="1"/>
          </p:cNvSpPr>
          <p:nvPr/>
        </p:nvSpPr>
        <p:spPr bwMode="auto">
          <a:xfrm>
            <a:off x="0" y="0"/>
            <a:ext cx="29260800" cy="3200400"/>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031" name="Rectangle 9"/>
          <p:cNvSpPr>
            <a:spLocks noChangeArrowheads="1"/>
          </p:cNvSpPr>
          <p:nvPr/>
        </p:nvSpPr>
        <p:spPr bwMode="auto">
          <a:xfrm>
            <a:off x="0" y="3200400"/>
            <a:ext cx="29260800" cy="87313"/>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1032" name="Rectangle 15"/>
          <p:cNvSpPr>
            <a:spLocks noGrp="1" noChangeArrowheads="1"/>
          </p:cNvSpPr>
          <p:nvPr>
            <p:ph type="title"/>
          </p:nvPr>
        </p:nvSpPr>
        <p:spPr bwMode="auto">
          <a:xfrm>
            <a:off x="639763" y="849313"/>
            <a:ext cx="2795111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2150" tIns="26070" rIns="52150" bIns="26070" numCol="1" anchor="ctr" anchorCtr="0" compatLnSpc="1">
            <a:prstTxWarp prst="textNoShape">
              <a:avLst/>
            </a:prstTxWarp>
          </a:bodyPr>
          <a:lstStyle/>
          <a:p>
            <a:pPr lvl="0"/>
            <a:r>
              <a:rPr lang="en-US" altLang="zh-TW" smtClean="0"/>
              <a:t>Click to edit Master title style</a:t>
            </a:r>
          </a:p>
        </p:txBody>
      </p:sp>
      <p:sp>
        <p:nvSpPr>
          <p:cNvPr id="1033" name="Rectangle 25"/>
          <p:cNvSpPr>
            <a:spLocks noChangeArrowheads="1"/>
          </p:cNvSpPr>
          <p:nvPr/>
        </p:nvSpPr>
        <p:spPr bwMode="auto">
          <a:xfrm>
            <a:off x="0" y="0"/>
            <a:ext cx="29260800" cy="219456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86058" name="Text Box 42"/>
          <p:cNvSpPr txBox="1">
            <a:spLocks noChangeArrowheads="1"/>
          </p:cNvSpPr>
          <p:nvPr/>
        </p:nvSpPr>
        <p:spPr bwMode="auto">
          <a:xfrm>
            <a:off x="315913" y="21548725"/>
            <a:ext cx="1257300" cy="288925"/>
          </a:xfrm>
          <a:prstGeom prst="rect">
            <a:avLst/>
          </a:prstGeom>
          <a:noFill/>
          <a:ln w="9525">
            <a:noFill/>
            <a:miter lim="800000"/>
            <a:headEnd/>
            <a:tailEnd/>
          </a:ln>
          <a:effectLst/>
        </p:spPr>
        <p:txBody>
          <a:bodyPr lIns="65183" tIns="32585" rIns="65183" bIns="32585">
            <a:spAutoFit/>
          </a:bodyPr>
          <a:lstStyle>
            <a:lvl1pPr defTabSz="652463" eaLnBrk="0" hangingPunct="0">
              <a:defRPr sz="1700">
                <a:solidFill>
                  <a:schemeClr val="tx1"/>
                </a:solidFill>
                <a:latin typeface="Arial Narrow" pitchFamily="34" charset="0"/>
                <a:ea typeface="MS PGothic" pitchFamily="34" charset="-128"/>
              </a:defRPr>
            </a:lvl1pPr>
            <a:lvl2pPr marL="742950" indent="-285750" defTabSz="652463" eaLnBrk="0" hangingPunct="0">
              <a:defRPr sz="1700">
                <a:solidFill>
                  <a:schemeClr val="tx1"/>
                </a:solidFill>
                <a:latin typeface="Arial Narrow" pitchFamily="34" charset="0"/>
                <a:ea typeface="MS PGothic" pitchFamily="34" charset="-128"/>
              </a:defRPr>
            </a:lvl2pPr>
            <a:lvl3pPr marL="1143000" indent="-228600" defTabSz="652463" eaLnBrk="0" hangingPunct="0">
              <a:defRPr sz="1700">
                <a:solidFill>
                  <a:schemeClr val="tx1"/>
                </a:solidFill>
                <a:latin typeface="Arial Narrow" pitchFamily="34" charset="0"/>
                <a:ea typeface="MS PGothic" pitchFamily="34" charset="-128"/>
              </a:defRPr>
            </a:lvl3pPr>
            <a:lvl4pPr marL="1600200" indent="-228600" defTabSz="652463" eaLnBrk="0" hangingPunct="0">
              <a:defRPr sz="1700">
                <a:solidFill>
                  <a:schemeClr val="tx1"/>
                </a:solidFill>
                <a:latin typeface="Arial Narrow" pitchFamily="34" charset="0"/>
                <a:ea typeface="MS PGothic" pitchFamily="34" charset="-128"/>
              </a:defRPr>
            </a:lvl4pPr>
            <a:lvl5pPr marL="2057400" indent="-228600" defTabSz="652463" eaLnBrk="0" hangingPunct="0">
              <a:defRPr sz="1700">
                <a:solidFill>
                  <a:schemeClr val="tx1"/>
                </a:solidFill>
                <a:latin typeface="Arial Narrow" pitchFamily="34" charset="0"/>
                <a:ea typeface="MS PGothic" pitchFamily="34" charset="-128"/>
              </a:defRPr>
            </a:lvl5pPr>
            <a:lvl6pPr marL="2514600" indent="-228600" defTabSz="652463" eaLnBrk="0" fontAlgn="base" hangingPunct="0">
              <a:spcBef>
                <a:spcPct val="0"/>
              </a:spcBef>
              <a:spcAft>
                <a:spcPct val="0"/>
              </a:spcAft>
              <a:defRPr sz="1700">
                <a:solidFill>
                  <a:schemeClr val="tx1"/>
                </a:solidFill>
                <a:latin typeface="Arial Narrow" pitchFamily="34" charset="0"/>
                <a:ea typeface="MS PGothic" pitchFamily="34" charset="-128"/>
              </a:defRPr>
            </a:lvl6pPr>
            <a:lvl7pPr marL="2971800" indent="-228600" defTabSz="652463" eaLnBrk="0" fontAlgn="base" hangingPunct="0">
              <a:spcBef>
                <a:spcPct val="0"/>
              </a:spcBef>
              <a:spcAft>
                <a:spcPct val="0"/>
              </a:spcAft>
              <a:defRPr sz="1700">
                <a:solidFill>
                  <a:schemeClr val="tx1"/>
                </a:solidFill>
                <a:latin typeface="Arial Narrow" pitchFamily="34" charset="0"/>
                <a:ea typeface="MS PGothic" pitchFamily="34" charset="-128"/>
              </a:defRPr>
            </a:lvl7pPr>
            <a:lvl8pPr marL="3429000" indent="-228600" defTabSz="652463" eaLnBrk="0" fontAlgn="base" hangingPunct="0">
              <a:spcBef>
                <a:spcPct val="0"/>
              </a:spcBef>
              <a:spcAft>
                <a:spcPct val="0"/>
              </a:spcAft>
              <a:defRPr sz="1700">
                <a:solidFill>
                  <a:schemeClr val="tx1"/>
                </a:solidFill>
                <a:latin typeface="Arial Narrow" pitchFamily="34" charset="0"/>
                <a:ea typeface="MS PGothic" pitchFamily="34" charset="-128"/>
              </a:defRPr>
            </a:lvl8pPr>
            <a:lvl9pPr marL="3886200" indent="-228600" defTabSz="652463" eaLnBrk="0" fontAlgn="base" hangingPunct="0">
              <a:spcBef>
                <a:spcPct val="0"/>
              </a:spcBef>
              <a:spcAft>
                <a:spcPct val="0"/>
              </a:spcAft>
              <a:defRPr sz="1700">
                <a:solidFill>
                  <a:schemeClr val="tx1"/>
                </a:solidFill>
                <a:latin typeface="Arial Narrow" pitchFamily="34" charset="0"/>
                <a:ea typeface="MS PGothic" pitchFamily="34" charset="-128"/>
              </a:defRPr>
            </a:lvl9pPr>
          </a:lstStyle>
          <a:p>
            <a:pPr>
              <a:lnSpc>
                <a:spcPct val="65000"/>
              </a:lnSpc>
              <a:spcBef>
                <a:spcPct val="50000"/>
              </a:spcBef>
              <a:defRPr/>
            </a:pPr>
            <a:r>
              <a:rPr lang="en-US" altLang="zh-TW" sz="300" b="1" smtClean="0">
                <a:solidFill>
                  <a:schemeClr val="bg2"/>
                </a:solidFill>
                <a:latin typeface="Arial" pitchFamily="34" charset="0"/>
                <a:cs typeface="Arial" pitchFamily="34" charset="0"/>
              </a:rPr>
              <a:t>TEMPLATE DESIGN © 2008</a:t>
            </a:r>
          </a:p>
          <a:p>
            <a:pPr>
              <a:lnSpc>
                <a:spcPct val="65000"/>
              </a:lnSpc>
              <a:spcBef>
                <a:spcPct val="50000"/>
              </a:spcBef>
              <a:defRPr/>
            </a:pPr>
            <a:r>
              <a:rPr lang="en-US" altLang="zh-TW" sz="700" b="1" smtClean="0">
                <a:solidFill>
                  <a:schemeClr val="bg2"/>
                </a:solidFill>
                <a:latin typeface="Arial" pitchFamily="34" charset="0"/>
                <a:cs typeface="Arial" pitchFamily="34" charset="0"/>
              </a:rPr>
              <a:t>www.PosterPresentations.com</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xStyles>
    <p:titleStyle>
      <a:lvl1pPr algn="ctr" defTabSz="522288" rtl="0" eaLnBrk="0" fontAlgn="base" hangingPunct="0">
        <a:spcBef>
          <a:spcPct val="0"/>
        </a:spcBef>
        <a:spcAft>
          <a:spcPct val="0"/>
        </a:spcAft>
        <a:defRPr sz="4900">
          <a:solidFill>
            <a:schemeClr val="tx2"/>
          </a:solidFill>
          <a:latin typeface="+mj-lt"/>
          <a:ea typeface="MS PGothic" pitchFamily="34" charset="-128"/>
          <a:cs typeface="ＭＳ Ｐゴシック" charset="0"/>
        </a:defRPr>
      </a:lvl1pPr>
      <a:lvl2pPr algn="ctr" defTabSz="522288" rtl="0" eaLnBrk="0" fontAlgn="base" hangingPunct="0">
        <a:spcBef>
          <a:spcPct val="0"/>
        </a:spcBef>
        <a:spcAft>
          <a:spcPct val="0"/>
        </a:spcAft>
        <a:defRPr sz="4900">
          <a:solidFill>
            <a:schemeClr val="tx2"/>
          </a:solidFill>
          <a:latin typeface="Arial Black" pitchFamily="34" charset="0"/>
          <a:ea typeface="MS PGothic" pitchFamily="34" charset="-128"/>
          <a:cs typeface="ＭＳ Ｐゴシック" charset="0"/>
        </a:defRPr>
      </a:lvl2pPr>
      <a:lvl3pPr algn="ctr" defTabSz="522288" rtl="0" eaLnBrk="0" fontAlgn="base" hangingPunct="0">
        <a:spcBef>
          <a:spcPct val="0"/>
        </a:spcBef>
        <a:spcAft>
          <a:spcPct val="0"/>
        </a:spcAft>
        <a:defRPr sz="4900">
          <a:solidFill>
            <a:schemeClr val="tx2"/>
          </a:solidFill>
          <a:latin typeface="Arial Black" pitchFamily="34" charset="0"/>
          <a:ea typeface="MS PGothic" pitchFamily="34" charset="-128"/>
          <a:cs typeface="ＭＳ Ｐゴシック" charset="0"/>
        </a:defRPr>
      </a:lvl3pPr>
      <a:lvl4pPr algn="ctr" defTabSz="522288" rtl="0" eaLnBrk="0" fontAlgn="base" hangingPunct="0">
        <a:spcBef>
          <a:spcPct val="0"/>
        </a:spcBef>
        <a:spcAft>
          <a:spcPct val="0"/>
        </a:spcAft>
        <a:defRPr sz="4900">
          <a:solidFill>
            <a:schemeClr val="tx2"/>
          </a:solidFill>
          <a:latin typeface="Arial Black" pitchFamily="34" charset="0"/>
          <a:ea typeface="MS PGothic" pitchFamily="34" charset="-128"/>
          <a:cs typeface="ＭＳ Ｐゴシック" charset="0"/>
        </a:defRPr>
      </a:lvl4pPr>
      <a:lvl5pPr algn="ctr" defTabSz="522288" rtl="0" eaLnBrk="0" fontAlgn="base" hangingPunct="0">
        <a:spcBef>
          <a:spcPct val="0"/>
        </a:spcBef>
        <a:spcAft>
          <a:spcPct val="0"/>
        </a:spcAft>
        <a:defRPr sz="4900">
          <a:solidFill>
            <a:schemeClr val="tx2"/>
          </a:solidFill>
          <a:latin typeface="Arial Black" pitchFamily="34" charset="0"/>
          <a:ea typeface="MS PGothic" pitchFamily="34" charset="-128"/>
          <a:cs typeface="ＭＳ Ｐゴシック" charset="0"/>
        </a:defRPr>
      </a:lvl5pPr>
      <a:lvl6pPr marL="457200" algn="ctr" defTabSz="522288" rtl="0" fontAlgn="base">
        <a:spcBef>
          <a:spcPct val="0"/>
        </a:spcBef>
        <a:spcAft>
          <a:spcPct val="0"/>
        </a:spcAft>
        <a:defRPr sz="4900">
          <a:solidFill>
            <a:schemeClr val="tx2"/>
          </a:solidFill>
          <a:latin typeface="Arial Black" pitchFamily="34" charset="0"/>
        </a:defRPr>
      </a:lvl6pPr>
      <a:lvl7pPr marL="914400" algn="ctr" defTabSz="522288" rtl="0" fontAlgn="base">
        <a:spcBef>
          <a:spcPct val="0"/>
        </a:spcBef>
        <a:spcAft>
          <a:spcPct val="0"/>
        </a:spcAft>
        <a:defRPr sz="4900">
          <a:solidFill>
            <a:schemeClr val="tx2"/>
          </a:solidFill>
          <a:latin typeface="Arial Black" pitchFamily="34" charset="0"/>
        </a:defRPr>
      </a:lvl7pPr>
      <a:lvl8pPr marL="1371600" algn="ctr" defTabSz="522288" rtl="0" fontAlgn="base">
        <a:spcBef>
          <a:spcPct val="0"/>
        </a:spcBef>
        <a:spcAft>
          <a:spcPct val="0"/>
        </a:spcAft>
        <a:defRPr sz="4900">
          <a:solidFill>
            <a:schemeClr val="tx2"/>
          </a:solidFill>
          <a:latin typeface="Arial Black" pitchFamily="34" charset="0"/>
        </a:defRPr>
      </a:lvl8pPr>
      <a:lvl9pPr marL="1828800" algn="ctr" defTabSz="522288" rtl="0" fontAlgn="base">
        <a:spcBef>
          <a:spcPct val="0"/>
        </a:spcBef>
        <a:spcAft>
          <a:spcPct val="0"/>
        </a:spcAft>
        <a:defRPr sz="4900">
          <a:solidFill>
            <a:schemeClr val="tx2"/>
          </a:solidFill>
          <a:latin typeface="Arial Black" pitchFamily="34" charset="0"/>
        </a:defRPr>
      </a:lvl9pPr>
    </p:titleStyle>
    <p:bodyStyle>
      <a:lvl1pPr marL="195263" indent="-195263" algn="l" defTabSz="522288" rtl="0" eaLnBrk="0" fontAlgn="base" hangingPunct="0">
        <a:spcBef>
          <a:spcPct val="20000"/>
        </a:spcBef>
        <a:spcAft>
          <a:spcPct val="0"/>
        </a:spcAft>
        <a:buChar char="•"/>
        <a:defRPr sz="1700">
          <a:solidFill>
            <a:schemeClr val="tx1"/>
          </a:solidFill>
          <a:latin typeface="+mn-lt"/>
          <a:ea typeface="MS PGothic" pitchFamily="34" charset="-128"/>
          <a:cs typeface="ＭＳ Ｐゴシック" charset="0"/>
        </a:defRPr>
      </a:lvl1pPr>
      <a:lvl2pPr marL="422275" indent="-160338" algn="l" defTabSz="522288" rtl="0" eaLnBrk="0" fontAlgn="base" hangingPunct="0">
        <a:spcBef>
          <a:spcPct val="20000"/>
        </a:spcBef>
        <a:spcAft>
          <a:spcPct val="0"/>
        </a:spcAft>
        <a:buChar char="–"/>
        <a:defRPr sz="1700">
          <a:solidFill>
            <a:schemeClr val="tx1"/>
          </a:solidFill>
          <a:latin typeface="+mn-lt"/>
          <a:ea typeface="MS PGothic" pitchFamily="34" charset="-128"/>
        </a:defRPr>
      </a:lvl2pPr>
      <a:lvl3pPr marL="652463" indent="-130175" algn="l" defTabSz="522288" rtl="0" eaLnBrk="0" fontAlgn="base" hangingPunct="0">
        <a:spcBef>
          <a:spcPct val="20000"/>
        </a:spcBef>
        <a:spcAft>
          <a:spcPct val="0"/>
        </a:spcAft>
        <a:buChar char="•"/>
        <a:defRPr sz="1400">
          <a:solidFill>
            <a:schemeClr val="tx1"/>
          </a:solidFill>
          <a:latin typeface="+mn-lt"/>
          <a:ea typeface="MS PGothic" pitchFamily="34" charset="-128"/>
        </a:defRPr>
      </a:lvl3pPr>
      <a:lvl4pPr marL="914400" indent="-130175" algn="l" defTabSz="522288" rtl="0" eaLnBrk="0" fontAlgn="base" hangingPunct="0">
        <a:spcBef>
          <a:spcPct val="20000"/>
        </a:spcBef>
        <a:spcAft>
          <a:spcPct val="0"/>
        </a:spcAft>
        <a:buChar char="–"/>
        <a:defRPr sz="1100">
          <a:solidFill>
            <a:schemeClr val="tx1"/>
          </a:solidFill>
          <a:latin typeface="+mn-lt"/>
          <a:ea typeface="MS PGothic" pitchFamily="34" charset="-128"/>
        </a:defRPr>
      </a:lvl4pPr>
      <a:lvl5pPr marL="1176338" indent="-131763" algn="l" defTabSz="522288" rtl="0" eaLnBrk="0" fontAlgn="base" hangingPunct="0">
        <a:spcBef>
          <a:spcPct val="20000"/>
        </a:spcBef>
        <a:spcAft>
          <a:spcPct val="0"/>
        </a:spcAft>
        <a:buChar char="»"/>
        <a:defRPr sz="1100">
          <a:solidFill>
            <a:schemeClr val="tx1"/>
          </a:solidFill>
          <a:latin typeface="+mn-lt"/>
          <a:ea typeface="MS PGothic" pitchFamily="34" charset="-128"/>
        </a:defRPr>
      </a:lvl5pPr>
      <a:lvl6pPr marL="1633538" indent="-131763" algn="l" defTabSz="522288" rtl="0" fontAlgn="base">
        <a:spcBef>
          <a:spcPct val="20000"/>
        </a:spcBef>
        <a:spcAft>
          <a:spcPct val="0"/>
        </a:spcAft>
        <a:buChar char="»"/>
        <a:defRPr sz="1100">
          <a:solidFill>
            <a:schemeClr val="tx1"/>
          </a:solidFill>
          <a:latin typeface="+mn-lt"/>
        </a:defRPr>
      </a:lvl6pPr>
      <a:lvl7pPr marL="2090738" indent="-131763" algn="l" defTabSz="522288" rtl="0" fontAlgn="base">
        <a:spcBef>
          <a:spcPct val="20000"/>
        </a:spcBef>
        <a:spcAft>
          <a:spcPct val="0"/>
        </a:spcAft>
        <a:buChar char="»"/>
        <a:defRPr sz="1100">
          <a:solidFill>
            <a:schemeClr val="tx1"/>
          </a:solidFill>
          <a:latin typeface="+mn-lt"/>
        </a:defRPr>
      </a:lvl7pPr>
      <a:lvl8pPr marL="2547938" indent="-131763" algn="l" defTabSz="522288" rtl="0" fontAlgn="base">
        <a:spcBef>
          <a:spcPct val="20000"/>
        </a:spcBef>
        <a:spcAft>
          <a:spcPct val="0"/>
        </a:spcAft>
        <a:buChar char="»"/>
        <a:defRPr sz="1100">
          <a:solidFill>
            <a:schemeClr val="tx1"/>
          </a:solidFill>
          <a:latin typeface="+mn-lt"/>
        </a:defRPr>
      </a:lvl8pPr>
      <a:lvl9pPr marL="3005138" indent="-131763" algn="l" defTabSz="522288" rtl="0" fontAlgn="base">
        <a:spcBef>
          <a:spcPct val="20000"/>
        </a:spcBef>
        <a:spcAft>
          <a:spcPct val="0"/>
        </a:spcAft>
        <a:buChar char="»"/>
        <a:defRPr sz="1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29260800" cy="3200400"/>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2051" name="Rectangle 3"/>
          <p:cNvSpPr>
            <a:spLocks noChangeArrowheads="1"/>
          </p:cNvSpPr>
          <p:nvPr/>
        </p:nvSpPr>
        <p:spPr bwMode="auto">
          <a:xfrm>
            <a:off x="461963" y="3759200"/>
            <a:ext cx="6650037" cy="17711738"/>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2052" name="Rectangle 4"/>
          <p:cNvSpPr>
            <a:spLocks noChangeArrowheads="1"/>
          </p:cNvSpPr>
          <p:nvPr/>
        </p:nvSpPr>
        <p:spPr bwMode="auto">
          <a:xfrm>
            <a:off x="0" y="3200400"/>
            <a:ext cx="29260800" cy="87313"/>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2053" name="Text Box 5"/>
          <p:cNvSpPr txBox="1">
            <a:spLocks noChangeArrowheads="1"/>
          </p:cNvSpPr>
          <p:nvPr/>
        </p:nvSpPr>
        <p:spPr bwMode="auto">
          <a:xfrm>
            <a:off x="406400" y="21629688"/>
            <a:ext cx="16764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2150" tIns="26070" rIns="52150" bIns="26070">
            <a:spAutoFit/>
          </a:bodyPr>
          <a:lstStyle>
            <a:lvl1pPr defTabSz="522288" eaLnBrk="0" hangingPunct="0">
              <a:defRPr sz="1700">
                <a:solidFill>
                  <a:schemeClr val="tx1"/>
                </a:solidFill>
                <a:latin typeface="Arial Narrow" charset="0"/>
                <a:ea typeface="ＭＳ Ｐゴシック" charset="0"/>
                <a:cs typeface="Arial" charset="0"/>
              </a:defRPr>
            </a:lvl1pPr>
            <a:lvl2pPr marL="742950" indent="-285750" defTabSz="522288" eaLnBrk="0" hangingPunct="0">
              <a:defRPr sz="1700">
                <a:solidFill>
                  <a:schemeClr val="tx1"/>
                </a:solidFill>
                <a:latin typeface="Arial Narrow" charset="0"/>
                <a:ea typeface="Arial" charset="0"/>
                <a:cs typeface="Arial" charset="0"/>
              </a:defRPr>
            </a:lvl2pPr>
            <a:lvl3pPr marL="1143000" indent="-228600" defTabSz="522288" eaLnBrk="0" hangingPunct="0">
              <a:defRPr sz="1700">
                <a:solidFill>
                  <a:schemeClr val="tx1"/>
                </a:solidFill>
                <a:latin typeface="Arial Narrow" charset="0"/>
                <a:ea typeface="Arial" charset="0"/>
                <a:cs typeface="Arial" charset="0"/>
              </a:defRPr>
            </a:lvl3pPr>
            <a:lvl4pPr marL="1600200" indent="-228600" defTabSz="522288" eaLnBrk="0" hangingPunct="0">
              <a:defRPr sz="1700">
                <a:solidFill>
                  <a:schemeClr val="tx1"/>
                </a:solidFill>
                <a:latin typeface="Arial Narrow" charset="0"/>
                <a:ea typeface="Arial" charset="0"/>
                <a:cs typeface="Arial" charset="0"/>
              </a:defRPr>
            </a:lvl4pPr>
            <a:lvl5pPr marL="2057400" indent="-228600" defTabSz="522288" eaLnBrk="0" hangingPunct="0">
              <a:defRPr sz="1700">
                <a:solidFill>
                  <a:schemeClr val="tx1"/>
                </a:solidFill>
                <a:latin typeface="Arial Narrow" charset="0"/>
                <a:ea typeface="Arial" charset="0"/>
                <a:cs typeface="Arial" charset="0"/>
              </a:defRPr>
            </a:lvl5pPr>
            <a:lvl6pPr marL="2514600" indent="-228600" defTabSz="522288" eaLnBrk="0" fontAlgn="base" hangingPunct="0">
              <a:spcBef>
                <a:spcPct val="0"/>
              </a:spcBef>
              <a:spcAft>
                <a:spcPct val="0"/>
              </a:spcAft>
              <a:defRPr sz="1700">
                <a:solidFill>
                  <a:schemeClr val="tx1"/>
                </a:solidFill>
                <a:latin typeface="Arial Narrow" charset="0"/>
                <a:ea typeface="Arial" charset="0"/>
                <a:cs typeface="Arial" charset="0"/>
              </a:defRPr>
            </a:lvl6pPr>
            <a:lvl7pPr marL="2971800" indent="-228600" defTabSz="522288" eaLnBrk="0" fontAlgn="base" hangingPunct="0">
              <a:spcBef>
                <a:spcPct val="0"/>
              </a:spcBef>
              <a:spcAft>
                <a:spcPct val="0"/>
              </a:spcAft>
              <a:defRPr sz="1700">
                <a:solidFill>
                  <a:schemeClr val="tx1"/>
                </a:solidFill>
                <a:latin typeface="Arial Narrow" charset="0"/>
                <a:ea typeface="Arial" charset="0"/>
                <a:cs typeface="Arial" charset="0"/>
              </a:defRPr>
            </a:lvl7pPr>
            <a:lvl8pPr marL="3429000" indent="-228600" defTabSz="522288" eaLnBrk="0" fontAlgn="base" hangingPunct="0">
              <a:spcBef>
                <a:spcPct val="0"/>
              </a:spcBef>
              <a:spcAft>
                <a:spcPct val="0"/>
              </a:spcAft>
              <a:defRPr sz="1700">
                <a:solidFill>
                  <a:schemeClr val="tx1"/>
                </a:solidFill>
                <a:latin typeface="Arial Narrow" charset="0"/>
                <a:ea typeface="Arial" charset="0"/>
                <a:cs typeface="Arial" charset="0"/>
              </a:defRPr>
            </a:lvl8pPr>
            <a:lvl9pPr marL="3886200" indent="-228600" defTabSz="522288" eaLnBrk="0" fontAlgn="base" hangingPunct="0">
              <a:spcBef>
                <a:spcPct val="0"/>
              </a:spcBef>
              <a:spcAft>
                <a:spcPct val="0"/>
              </a:spcAft>
              <a:defRPr sz="1700">
                <a:solidFill>
                  <a:schemeClr val="tx1"/>
                </a:solidFill>
                <a:latin typeface="Arial Narrow" charset="0"/>
                <a:ea typeface="Arial" charset="0"/>
                <a:cs typeface="Arial" charset="0"/>
              </a:defRPr>
            </a:lvl9pPr>
          </a:lstStyle>
          <a:p>
            <a:pPr>
              <a:lnSpc>
                <a:spcPct val="65000"/>
              </a:lnSpc>
              <a:spcBef>
                <a:spcPct val="50000"/>
              </a:spcBef>
              <a:defRPr/>
            </a:pPr>
            <a:r>
              <a:rPr lang="en-US" altLang="zh-TW" sz="300" b="1" smtClean="0">
                <a:solidFill>
                  <a:schemeClr val="bg2"/>
                </a:solidFill>
                <a:latin typeface="Arial" charset="0"/>
              </a:rPr>
              <a:t>POSTER TEMPLATE BY:</a:t>
            </a:r>
          </a:p>
          <a:p>
            <a:pPr>
              <a:lnSpc>
                <a:spcPct val="65000"/>
              </a:lnSpc>
              <a:spcBef>
                <a:spcPct val="50000"/>
              </a:spcBef>
              <a:defRPr/>
            </a:pPr>
            <a:r>
              <a:rPr lang="en-US" altLang="zh-TW" sz="600" b="1" smtClean="0">
                <a:solidFill>
                  <a:schemeClr val="bg2"/>
                </a:solidFill>
                <a:latin typeface="Arial" charset="0"/>
              </a:rPr>
              <a:t>www.PosterPresentations.com</a:t>
            </a:r>
          </a:p>
        </p:txBody>
      </p:sp>
      <p:sp>
        <p:nvSpPr>
          <p:cNvPr id="2054" name="Rectangle 6"/>
          <p:cNvSpPr>
            <a:spLocks noGrp="1" noChangeArrowheads="1"/>
          </p:cNvSpPr>
          <p:nvPr>
            <p:ph type="title"/>
          </p:nvPr>
        </p:nvSpPr>
        <p:spPr bwMode="auto">
          <a:xfrm>
            <a:off x="639763" y="849313"/>
            <a:ext cx="2795111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2150" tIns="26070" rIns="52150" bIns="26070" numCol="1" anchor="ctr" anchorCtr="0" compatLnSpc="1">
            <a:prstTxWarp prst="textNoShape">
              <a:avLst/>
            </a:prstTxWarp>
          </a:bodyPr>
          <a:lstStyle/>
          <a:p>
            <a:pPr lvl="0"/>
            <a:r>
              <a:rPr lang="en-US" altLang="zh-TW" smtClean="0"/>
              <a:t>Click to edit Master title style</a:t>
            </a:r>
          </a:p>
        </p:txBody>
      </p:sp>
      <p:sp>
        <p:nvSpPr>
          <p:cNvPr id="2055" name="Rectangle 7"/>
          <p:cNvSpPr>
            <a:spLocks noGrp="1" noChangeArrowheads="1"/>
          </p:cNvSpPr>
          <p:nvPr>
            <p:ph type="body" idx="1"/>
          </p:nvPr>
        </p:nvSpPr>
        <p:spPr bwMode="auto">
          <a:xfrm>
            <a:off x="461963" y="3759200"/>
            <a:ext cx="6650037" cy="177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60792" tIns="260792" rIns="260792" bIns="260792" numCol="1" anchor="t" anchorCtr="0" compatLnSpc="1">
            <a:prstTxWarp prst="textNoShape">
              <a:avLst/>
            </a:prstTxWarp>
          </a:bodyPr>
          <a:lstStyle/>
          <a:p>
            <a:pPr lvl="0"/>
            <a:r>
              <a:rPr lang="en-US" altLang="zh-TW" smtClean="0"/>
              <a:t>Click to edit Master text styles</a:t>
            </a:r>
          </a:p>
          <a:p>
            <a:pPr lvl="1"/>
            <a:r>
              <a:rPr lang="en-US" altLang="zh-TW" smtClean="0"/>
              <a:t>Second level</a:t>
            </a:r>
          </a:p>
        </p:txBody>
      </p:sp>
      <p:sp>
        <p:nvSpPr>
          <p:cNvPr id="2056" name="Rectangle 8"/>
          <p:cNvSpPr>
            <a:spLocks noChangeArrowheads="1"/>
          </p:cNvSpPr>
          <p:nvPr/>
        </p:nvSpPr>
        <p:spPr bwMode="auto">
          <a:xfrm>
            <a:off x="0" y="0"/>
            <a:ext cx="29260800" cy="219456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57" name="Rectangle 9"/>
          <p:cNvSpPr>
            <a:spLocks noChangeArrowheads="1"/>
          </p:cNvSpPr>
          <p:nvPr/>
        </p:nvSpPr>
        <p:spPr bwMode="auto">
          <a:xfrm>
            <a:off x="7661275" y="3759200"/>
            <a:ext cx="13843000" cy="17711738"/>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2058" name="Rectangle 11"/>
          <p:cNvSpPr>
            <a:spLocks noChangeArrowheads="1"/>
          </p:cNvSpPr>
          <p:nvPr/>
        </p:nvSpPr>
        <p:spPr bwMode="auto">
          <a:xfrm>
            <a:off x="22051963" y="3759200"/>
            <a:ext cx="6654800" cy="17711738"/>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522288" rtl="0" eaLnBrk="0" fontAlgn="base" hangingPunct="0">
        <a:spcBef>
          <a:spcPct val="0"/>
        </a:spcBef>
        <a:spcAft>
          <a:spcPct val="0"/>
        </a:spcAft>
        <a:defRPr sz="4900">
          <a:solidFill>
            <a:schemeClr val="tx2"/>
          </a:solidFill>
          <a:latin typeface="+mj-lt"/>
          <a:ea typeface="MS PGothic" pitchFamily="34" charset="-128"/>
          <a:cs typeface="ＭＳ Ｐゴシック" charset="0"/>
        </a:defRPr>
      </a:lvl1pPr>
      <a:lvl2pPr algn="ctr" defTabSz="522288" rtl="0" eaLnBrk="0" fontAlgn="base" hangingPunct="0">
        <a:spcBef>
          <a:spcPct val="0"/>
        </a:spcBef>
        <a:spcAft>
          <a:spcPct val="0"/>
        </a:spcAft>
        <a:defRPr sz="4900">
          <a:solidFill>
            <a:schemeClr val="tx2"/>
          </a:solidFill>
          <a:latin typeface="Arial Black" pitchFamily="34" charset="0"/>
          <a:ea typeface="MS PGothic" pitchFamily="34" charset="-128"/>
          <a:cs typeface="ＭＳ Ｐゴシック" charset="0"/>
        </a:defRPr>
      </a:lvl2pPr>
      <a:lvl3pPr algn="ctr" defTabSz="522288" rtl="0" eaLnBrk="0" fontAlgn="base" hangingPunct="0">
        <a:spcBef>
          <a:spcPct val="0"/>
        </a:spcBef>
        <a:spcAft>
          <a:spcPct val="0"/>
        </a:spcAft>
        <a:defRPr sz="4900">
          <a:solidFill>
            <a:schemeClr val="tx2"/>
          </a:solidFill>
          <a:latin typeface="Arial Black" pitchFamily="34" charset="0"/>
          <a:ea typeface="MS PGothic" pitchFamily="34" charset="-128"/>
          <a:cs typeface="ＭＳ Ｐゴシック" charset="0"/>
        </a:defRPr>
      </a:lvl3pPr>
      <a:lvl4pPr algn="ctr" defTabSz="522288" rtl="0" eaLnBrk="0" fontAlgn="base" hangingPunct="0">
        <a:spcBef>
          <a:spcPct val="0"/>
        </a:spcBef>
        <a:spcAft>
          <a:spcPct val="0"/>
        </a:spcAft>
        <a:defRPr sz="4900">
          <a:solidFill>
            <a:schemeClr val="tx2"/>
          </a:solidFill>
          <a:latin typeface="Arial Black" pitchFamily="34" charset="0"/>
          <a:ea typeface="MS PGothic" pitchFamily="34" charset="-128"/>
          <a:cs typeface="ＭＳ Ｐゴシック" charset="0"/>
        </a:defRPr>
      </a:lvl4pPr>
      <a:lvl5pPr algn="ctr" defTabSz="522288" rtl="0" eaLnBrk="0" fontAlgn="base" hangingPunct="0">
        <a:spcBef>
          <a:spcPct val="0"/>
        </a:spcBef>
        <a:spcAft>
          <a:spcPct val="0"/>
        </a:spcAft>
        <a:defRPr sz="4900">
          <a:solidFill>
            <a:schemeClr val="tx2"/>
          </a:solidFill>
          <a:latin typeface="Arial Black" pitchFamily="34" charset="0"/>
          <a:ea typeface="MS PGothic" pitchFamily="34" charset="-128"/>
          <a:cs typeface="ＭＳ Ｐゴシック" charset="0"/>
        </a:defRPr>
      </a:lvl5pPr>
      <a:lvl6pPr marL="457200" algn="ctr" defTabSz="522288" rtl="0" fontAlgn="base">
        <a:spcBef>
          <a:spcPct val="0"/>
        </a:spcBef>
        <a:spcAft>
          <a:spcPct val="0"/>
        </a:spcAft>
        <a:defRPr sz="4900">
          <a:solidFill>
            <a:schemeClr val="tx2"/>
          </a:solidFill>
          <a:latin typeface="Arial Black" pitchFamily="34" charset="0"/>
        </a:defRPr>
      </a:lvl6pPr>
      <a:lvl7pPr marL="914400" algn="ctr" defTabSz="522288" rtl="0" fontAlgn="base">
        <a:spcBef>
          <a:spcPct val="0"/>
        </a:spcBef>
        <a:spcAft>
          <a:spcPct val="0"/>
        </a:spcAft>
        <a:defRPr sz="4900">
          <a:solidFill>
            <a:schemeClr val="tx2"/>
          </a:solidFill>
          <a:latin typeface="Arial Black" pitchFamily="34" charset="0"/>
        </a:defRPr>
      </a:lvl7pPr>
      <a:lvl8pPr marL="1371600" algn="ctr" defTabSz="522288" rtl="0" fontAlgn="base">
        <a:spcBef>
          <a:spcPct val="0"/>
        </a:spcBef>
        <a:spcAft>
          <a:spcPct val="0"/>
        </a:spcAft>
        <a:defRPr sz="4900">
          <a:solidFill>
            <a:schemeClr val="tx2"/>
          </a:solidFill>
          <a:latin typeface="Arial Black" pitchFamily="34" charset="0"/>
        </a:defRPr>
      </a:lvl8pPr>
      <a:lvl9pPr marL="1828800" algn="ctr" defTabSz="522288" rtl="0" fontAlgn="base">
        <a:spcBef>
          <a:spcPct val="0"/>
        </a:spcBef>
        <a:spcAft>
          <a:spcPct val="0"/>
        </a:spcAft>
        <a:defRPr sz="4900">
          <a:solidFill>
            <a:schemeClr val="tx2"/>
          </a:solidFill>
          <a:latin typeface="Arial Black" pitchFamily="34" charset="0"/>
        </a:defRPr>
      </a:lvl9pPr>
    </p:titleStyle>
    <p:bodyStyle>
      <a:lvl1pPr marL="195263" indent="-195263" algn="l" defTabSz="522288" rtl="0" eaLnBrk="0" fontAlgn="base" hangingPunct="0">
        <a:spcBef>
          <a:spcPct val="20000"/>
        </a:spcBef>
        <a:spcAft>
          <a:spcPct val="0"/>
        </a:spcAft>
        <a:buChar char="•"/>
        <a:defRPr sz="1700">
          <a:solidFill>
            <a:schemeClr val="tx1"/>
          </a:solidFill>
          <a:latin typeface="+mn-lt"/>
          <a:ea typeface="MS PGothic" pitchFamily="34" charset="-128"/>
          <a:cs typeface="ＭＳ Ｐゴシック" charset="0"/>
        </a:defRPr>
      </a:lvl1pPr>
      <a:lvl2pPr marL="422275" indent="-160338" algn="l" defTabSz="522288" rtl="0" eaLnBrk="0" fontAlgn="base" hangingPunct="0">
        <a:spcBef>
          <a:spcPct val="20000"/>
        </a:spcBef>
        <a:spcAft>
          <a:spcPct val="0"/>
        </a:spcAft>
        <a:buChar char="–"/>
        <a:defRPr sz="1700">
          <a:solidFill>
            <a:schemeClr val="tx1"/>
          </a:solidFill>
          <a:latin typeface="+mn-lt"/>
          <a:ea typeface="MS PGothic" pitchFamily="34" charset="-128"/>
        </a:defRPr>
      </a:lvl2pPr>
      <a:lvl3pPr marL="652463" indent="-130175" algn="l" defTabSz="522288" rtl="0" eaLnBrk="0" fontAlgn="base" hangingPunct="0">
        <a:spcBef>
          <a:spcPct val="20000"/>
        </a:spcBef>
        <a:spcAft>
          <a:spcPct val="0"/>
        </a:spcAft>
        <a:buChar char="•"/>
        <a:defRPr sz="1400">
          <a:solidFill>
            <a:schemeClr val="tx1"/>
          </a:solidFill>
          <a:latin typeface="+mn-lt"/>
          <a:ea typeface="MS PGothic" pitchFamily="34" charset="-128"/>
        </a:defRPr>
      </a:lvl3pPr>
      <a:lvl4pPr marL="914400" indent="-130175" algn="l" defTabSz="522288" rtl="0" eaLnBrk="0" fontAlgn="base" hangingPunct="0">
        <a:spcBef>
          <a:spcPct val="20000"/>
        </a:spcBef>
        <a:spcAft>
          <a:spcPct val="0"/>
        </a:spcAft>
        <a:buChar char="–"/>
        <a:defRPr sz="1100">
          <a:solidFill>
            <a:schemeClr val="tx1"/>
          </a:solidFill>
          <a:latin typeface="+mn-lt"/>
          <a:ea typeface="MS PGothic" pitchFamily="34" charset="-128"/>
        </a:defRPr>
      </a:lvl4pPr>
      <a:lvl5pPr marL="1176338" indent="-131763" algn="l" defTabSz="522288" rtl="0" eaLnBrk="0" fontAlgn="base" hangingPunct="0">
        <a:spcBef>
          <a:spcPct val="20000"/>
        </a:spcBef>
        <a:spcAft>
          <a:spcPct val="0"/>
        </a:spcAft>
        <a:buChar char="»"/>
        <a:defRPr sz="1100">
          <a:solidFill>
            <a:schemeClr val="tx1"/>
          </a:solidFill>
          <a:latin typeface="+mn-lt"/>
          <a:ea typeface="MS PGothic" pitchFamily="34" charset="-128"/>
        </a:defRPr>
      </a:lvl5pPr>
      <a:lvl6pPr marL="1633538" indent="-131763" algn="l" defTabSz="522288" rtl="0" fontAlgn="base">
        <a:spcBef>
          <a:spcPct val="20000"/>
        </a:spcBef>
        <a:spcAft>
          <a:spcPct val="0"/>
        </a:spcAft>
        <a:buChar char="»"/>
        <a:defRPr sz="1100">
          <a:solidFill>
            <a:schemeClr val="tx1"/>
          </a:solidFill>
          <a:latin typeface="+mn-lt"/>
        </a:defRPr>
      </a:lvl6pPr>
      <a:lvl7pPr marL="2090738" indent="-131763" algn="l" defTabSz="522288" rtl="0" fontAlgn="base">
        <a:spcBef>
          <a:spcPct val="20000"/>
        </a:spcBef>
        <a:spcAft>
          <a:spcPct val="0"/>
        </a:spcAft>
        <a:buChar char="»"/>
        <a:defRPr sz="1100">
          <a:solidFill>
            <a:schemeClr val="tx1"/>
          </a:solidFill>
          <a:latin typeface="+mn-lt"/>
        </a:defRPr>
      </a:lvl7pPr>
      <a:lvl8pPr marL="2547938" indent="-131763" algn="l" defTabSz="522288" rtl="0" fontAlgn="base">
        <a:spcBef>
          <a:spcPct val="20000"/>
        </a:spcBef>
        <a:spcAft>
          <a:spcPct val="0"/>
        </a:spcAft>
        <a:buChar char="»"/>
        <a:defRPr sz="1100">
          <a:solidFill>
            <a:schemeClr val="tx1"/>
          </a:solidFill>
          <a:latin typeface="+mn-lt"/>
        </a:defRPr>
      </a:lvl8pPr>
      <a:lvl9pPr marL="3005138" indent="-131763" algn="l" defTabSz="522288" rtl="0" fontAlgn="base">
        <a:spcBef>
          <a:spcPct val="20000"/>
        </a:spcBef>
        <a:spcAft>
          <a:spcPct val="0"/>
        </a:spcAft>
        <a:buChar char="»"/>
        <a:defRPr sz="1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29260800" cy="3200400"/>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3075" name="Rectangle 3"/>
          <p:cNvSpPr>
            <a:spLocks noChangeArrowheads="1"/>
          </p:cNvSpPr>
          <p:nvPr/>
        </p:nvSpPr>
        <p:spPr bwMode="auto">
          <a:xfrm>
            <a:off x="461963" y="3759200"/>
            <a:ext cx="28244800" cy="17711738"/>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3076" name="Rectangle 4"/>
          <p:cNvSpPr>
            <a:spLocks noChangeArrowheads="1"/>
          </p:cNvSpPr>
          <p:nvPr/>
        </p:nvSpPr>
        <p:spPr bwMode="auto">
          <a:xfrm>
            <a:off x="0" y="3200400"/>
            <a:ext cx="29260800" cy="87313"/>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181253" name="Text Box 5"/>
          <p:cNvSpPr txBox="1">
            <a:spLocks noChangeArrowheads="1"/>
          </p:cNvSpPr>
          <p:nvPr/>
        </p:nvSpPr>
        <p:spPr bwMode="auto">
          <a:xfrm>
            <a:off x="422275" y="21612225"/>
            <a:ext cx="1676400" cy="171450"/>
          </a:xfrm>
          <a:prstGeom prst="rect">
            <a:avLst/>
          </a:prstGeom>
          <a:noFill/>
          <a:ln w="9525">
            <a:noFill/>
            <a:miter lim="800000"/>
            <a:headEnd/>
            <a:tailEnd/>
          </a:ln>
          <a:effectLst/>
        </p:spPr>
        <p:txBody>
          <a:bodyPr lIns="52150" tIns="26070" rIns="52150" bIns="26070">
            <a:spAutoFit/>
          </a:bodyPr>
          <a:lstStyle>
            <a:lvl1pPr defTabSz="522288" eaLnBrk="0" hangingPunct="0">
              <a:defRPr sz="1700">
                <a:solidFill>
                  <a:schemeClr val="tx1"/>
                </a:solidFill>
                <a:latin typeface="Arial Narrow" pitchFamily="34" charset="0"/>
                <a:ea typeface="MS PGothic" pitchFamily="34" charset="-128"/>
              </a:defRPr>
            </a:lvl1pPr>
            <a:lvl2pPr marL="742950" indent="-285750" defTabSz="522288" eaLnBrk="0" hangingPunct="0">
              <a:defRPr sz="1700">
                <a:solidFill>
                  <a:schemeClr val="tx1"/>
                </a:solidFill>
                <a:latin typeface="Arial Narrow" pitchFamily="34" charset="0"/>
                <a:ea typeface="MS PGothic" pitchFamily="34" charset="-128"/>
              </a:defRPr>
            </a:lvl2pPr>
            <a:lvl3pPr marL="1143000" indent="-228600" defTabSz="522288" eaLnBrk="0" hangingPunct="0">
              <a:defRPr sz="1700">
                <a:solidFill>
                  <a:schemeClr val="tx1"/>
                </a:solidFill>
                <a:latin typeface="Arial Narrow" pitchFamily="34" charset="0"/>
                <a:ea typeface="MS PGothic" pitchFamily="34" charset="-128"/>
              </a:defRPr>
            </a:lvl3pPr>
            <a:lvl4pPr marL="1600200" indent="-228600" defTabSz="522288" eaLnBrk="0" hangingPunct="0">
              <a:defRPr sz="1700">
                <a:solidFill>
                  <a:schemeClr val="tx1"/>
                </a:solidFill>
                <a:latin typeface="Arial Narrow" pitchFamily="34" charset="0"/>
                <a:ea typeface="MS PGothic" pitchFamily="34" charset="-128"/>
              </a:defRPr>
            </a:lvl4pPr>
            <a:lvl5pPr marL="2057400" indent="-228600" defTabSz="522288" eaLnBrk="0" hangingPunct="0">
              <a:defRPr sz="1700">
                <a:solidFill>
                  <a:schemeClr val="tx1"/>
                </a:solidFill>
                <a:latin typeface="Arial Narrow" pitchFamily="34" charset="0"/>
                <a:ea typeface="MS PGothic" pitchFamily="34" charset="-128"/>
              </a:defRPr>
            </a:lvl5pPr>
            <a:lvl6pPr marL="25146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6pPr>
            <a:lvl7pPr marL="29718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7pPr>
            <a:lvl8pPr marL="34290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8pPr>
            <a:lvl9pPr marL="38862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9pPr>
          </a:lstStyle>
          <a:p>
            <a:pPr>
              <a:lnSpc>
                <a:spcPct val="65000"/>
              </a:lnSpc>
              <a:spcBef>
                <a:spcPct val="50000"/>
              </a:spcBef>
              <a:defRPr/>
            </a:pPr>
            <a:r>
              <a:rPr lang="en-US" altLang="zh-TW" sz="300" b="1" smtClean="0">
                <a:solidFill>
                  <a:schemeClr val="bg2"/>
                </a:solidFill>
                <a:latin typeface="Arial" pitchFamily="34" charset="0"/>
                <a:cs typeface="Arial" pitchFamily="34" charset="0"/>
              </a:rPr>
              <a:t>TEMPLATE DESIGN © 2007</a:t>
            </a:r>
          </a:p>
          <a:p>
            <a:pPr>
              <a:lnSpc>
                <a:spcPct val="65000"/>
              </a:lnSpc>
              <a:spcBef>
                <a:spcPct val="50000"/>
              </a:spcBef>
              <a:defRPr/>
            </a:pPr>
            <a:r>
              <a:rPr lang="en-US" altLang="zh-TW" sz="500" b="1" smtClean="0">
                <a:solidFill>
                  <a:schemeClr val="bg2"/>
                </a:solidFill>
                <a:latin typeface="Arial" pitchFamily="34" charset="0"/>
                <a:cs typeface="Arial" pitchFamily="34" charset="0"/>
              </a:rPr>
              <a:t>www.PosterPresentations.com</a:t>
            </a:r>
          </a:p>
        </p:txBody>
      </p:sp>
      <p:sp>
        <p:nvSpPr>
          <p:cNvPr id="3078" name="Rectangle 6"/>
          <p:cNvSpPr>
            <a:spLocks noGrp="1" noChangeArrowheads="1"/>
          </p:cNvSpPr>
          <p:nvPr>
            <p:ph type="title"/>
          </p:nvPr>
        </p:nvSpPr>
        <p:spPr bwMode="auto">
          <a:xfrm>
            <a:off x="639763" y="849313"/>
            <a:ext cx="2795111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2150" tIns="26070" rIns="52150" bIns="26070" numCol="1" anchor="ctr" anchorCtr="0" compatLnSpc="1">
            <a:prstTxWarp prst="textNoShape">
              <a:avLst/>
            </a:prstTxWarp>
          </a:bodyPr>
          <a:lstStyle/>
          <a:p>
            <a:pPr lvl="0"/>
            <a:r>
              <a:rPr lang="en-US" altLang="zh-TW" smtClean="0"/>
              <a:t>Click to edit Master title style</a:t>
            </a:r>
          </a:p>
        </p:txBody>
      </p:sp>
      <p:sp>
        <p:nvSpPr>
          <p:cNvPr id="3079" name="Rectangle 7"/>
          <p:cNvSpPr>
            <a:spLocks noGrp="1" noChangeArrowheads="1"/>
          </p:cNvSpPr>
          <p:nvPr>
            <p:ph type="body" idx="1"/>
          </p:nvPr>
        </p:nvSpPr>
        <p:spPr bwMode="auto">
          <a:xfrm>
            <a:off x="461963" y="3759200"/>
            <a:ext cx="28128912" cy="177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60792" tIns="260792" rIns="260792" bIns="260792" numCol="1" anchor="t" anchorCtr="0" compatLnSpc="1">
            <a:prstTxWarp prst="textNoShape">
              <a:avLst/>
            </a:prstTxWarp>
          </a:bodyPr>
          <a:lstStyle/>
          <a:p>
            <a:pPr lvl="0"/>
            <a:r>
              <a:rPr lang="en-US" altLang="zh-TW" smtClean="0"/>
              <a:t>Click to edit Master text styles</a:t>
            </a:r>
          </a:p>
          <a:p>
            <a:pPr lvl="1"/>
            <a:r>
              <a:rPr lang="en-US" altLang="zh-TW" smtClean="0"/>
              <a:t>Second level</a:t>
            </a:r>
          </a:p>
        </p:txBody>
      </p:sp>
      <p:sp>
        <p:nvSpPr>
          <p:cNvPr id="3080" name="Rectangle 8"/>
          <p:cNvSpPr>
            <a:spLocks noChangeArrowheads="1"/>
          </p:cNvSpPr>
          <p:nvPr/>
        </p:nvSpPr>
        <p:spPr bwMode="auto">
          <a:xfrm>
            <a:off x="0" y="0"/>
            <a:ext cx="29260800" cy="219456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522288" rtl="0" eaLnBrk="0" fontAlgn="base" hangingPunct="0">
        <a:spcBef>
          <a:spcPct val="0"/>
        </a:spcBef>
        <a:spcAft>
          <a:spcPct val="0"/>
        </a:spcAft>
        <a:defRPr sz="4900">
          <a:solidFill>
            <a:schemeClr val="tx2"/>
          </a:solidFill>
          <a:latin typeface="+mj-lt"/>
          <a:ea typeface="MS PGothic" pitchFamily="34" charset="-128"/>
          <a:cs typeface="ＭＳ Ｐゴシック" charset="0"/>
        </a:defRPr>
      </a:lvl1pPr>
      <a:lvl2pPr algn="ctr" defTabSz="522288" rtl="0" eaLnBrk="0" fontAlgn="base" hangingPunct="0">
        <a:spcBef>
          <a:spcPct val="0"/>
        </a:spcBef>
        <a:spcAft>
          <a:spcPct val="0"/>
        </a:spcAft>
        <a:defRPr sz="4900">
          <a:solidFill>
            <a:schemeClr val="tx2"/>
          </a:solidFill>
          <a:latin typeface="Arial Black" pitchFamily="34" charset="0"/>
          <a:ea typeface="MS PGothic" pitchFamily="34" charset="-128"/>
          <a:cs typeface="ＭＳ Ｐゴシック" charset="0"/>
        </a:defRPr>
      </a:lvl2pPr>
      <a:lvl3pPr algn="ctr" defTabSz="522288" rtl="0" eaLnBrk="0" fontAlgn="base" hangingPunct="0">
        <a:spcBef>
          <a:spcPct val="0"/>
        </a:spcBef>
        <a:spcAft>
          <a:spcPct val="0"/>
        </a:spcAft>
        <a:defRPr sz="4900">
          <a:solidFill>
            <a:schemeClr val="tx2"/>
          </a:solidFill>
          <a:latin typeface="Arial Black" pitchFamily="34" charset="0"/>
          <a:ea typeface="MS PGothic" pitchFamily="34" charset="-128"/>
          <a:cs typeface="ＭＳ Ｐゴシック" charset="0"/>
        </a:defRPr>
      </a:lvl3pPr>
      <a:lvl4pPr algn="ctr" defTabSz="522288" rtl="0" eaLnBrk="0" fontAlgn="base" hangingPunct="0">
        <a:spcBef>
          <a:spcPct val="0"/>
        </a:spcBef>
        <a:spcAft>
          <a:spcPct val="0"/>
        </a:spcAft>
        <a:defRPr sz="4900">
          <a:solidFill>
            <a:schemeClr val="tx2"/>
          </a:solidFill>
          <a:latin typeface="Arial Black" pitchFamily="34" charset="0"/>
          <a:ea typeface="MS PGothic" pitchFamily="34" charset="-128"/>
          <a:cs typeface="ＭＳ Ｐゴシック" charset="0"/>
        </a:defRPr>
      </a:lvl4pPr>
      <a:lvl5pPr algn="ctr" defTabSz="522288" rtl="0" eaLnBrk="0" fontAlgn="base" hangingPunct="0">
        <a:spcBef>
          <a:spcPct val="0"/>
        </a:spcBef>
        <a:spcAft>
          <a:spcPct val="0"/>
        </a:spcAft>
        <a:defRPr sz="4900">
          <a:solidFill>
            <a:schemeClr val="tx2"/>
          </a:solidFill>
          <a:latin typeface="Arial Black" pitchFamily="34" charset="0"/>
          <a:ea typeface="MS PGothic" pitchFamily="34" charset="-128"/>
          <a:cs typeface="ＭＳ Ｐゴシック" charset="0"/>
        </a:defRPr>
      </a:lvl5pPr>
      <a:lvl6pPr marL="457200" algn="ctr" defTabSz="522288" rtl="0" fontAlgn="base">
        <a:spcBef>
          <a:spcPct val="0"/>
        </a:spcBef>
        <a:spcAft>
          <a:spcPct val="0"/>
        </a:spcAft>
        <a:defRPr sz="4900">
          <a:solidFill>
            <a:schemeClr val="tx2"/>
          </a:solidFill>
          <a:latin typeface="Arial Black" pitchFamily="34" charset="0"/>
        </a:defRPr>
      </a:lvl6pPr>
      <a:lvl7pPr marL="914400" algn="ctr" defTabSz="522288" rtl="0" fontAlgn="base">
        <a:spcBef>
          <a:spcPct val="0"/>
        </a:spcBef>
        <a:spcAft>
          <a:spcPct val="0"/>
        </a:spcAft>
        <a:defRPr sz="4900">
          <a:solidFill>
            <a:schemeClr val="tx2"/>
          </a:solidFill>
          <a:latin typeface="Arial Black" pitchFamily="34" charset="0"/>
        </a:defRPr>
      </a:lvl7pPr>
      <a:lvl8pPr marL="1371600" algn="ctr" defTabSz="522288" rtl="0" fontAlgn="base">
        <a:spcBef>
          <a:spcPct val="0"/>
        </a:spcBef>
        <a:spcAft>
          <a:spcPct val="0"/>
        </a:spcAft>
        <a:defRPr sz="4900">
          <a:solidFill>
            <a:schemeClr val="tx2"/>
          </a:solidFill>
          <a:latin typeface="Arial Black" pitchFamily="34" charset="0"/>
        </a:defRPr>
      </a:lvl8pPr>
      <a:lvl9pPr marL="1828800" algn="ctr" defTabSz="522288" rtl="0" fontAlgn="base">
        <a:spcBef>
          <a:spcPct val="0"/>
        </a:spcBef>
        <a:spcAft>
          <a:spcPct val="0"/>
        </a:spcAft>
        <a:defRPr sz="4900">
          <a:solidFill>
            <a:schemeClr val="tx2"/>
          </a:solidFill>
          <a:latin typeface="Arial Black" pitchFamily="34" charset="0"/>
        </a:defRPr>
      </a:lvl9pPr>
    </p:titleStyle>
    <p:bodyStyle>
      <a:lvl1pPr marL="195263" indent="-195263" algn="l" defTabSz="522288" rtl="0" eaLnBrk="0" fontAlgn="base" hangingPunct="0">
        <a:spcBef>
          <a:spcPct val="20000"/>
        </a:spcBef>
        <a:spcAft>
          <a:spcPct val="0"/>
        </a:spcAft>
        <a:buChar char="•"/>
        <a:defRPr sz="1700">
          <a:solidFill>
            <a:schemeClr val="tx1"/>
          </a:solidFill>
          <a:latin typeface="+mn-lt"/>
          <a:ea typeface="MS PGothic" pitchFamily="34" charset="-128"/>
          <a:cs typeface="ＭＳ Ｐゴシック" charset="0"/>
        </a:defRPr>
      </a:lvl1pPr>
      <a:lvl2pPr marL="422275" indent="-160338" algn="l" defTabSz="522288" rtl="0" eaLnBrk="0" fontAlgn="base" hangingPunct="0">
        <a:spcBef>
          <a:spcPct val="20000"/>
        </a:spcBef>
        <a:spcAft>
          <a:spcPct val="0"/>
        </a:spcAft>
        <a:buChar char="–"/>
        <a:defRPr sz="1700">
          <a:solidFill>
            <a:schemeClr val="tx1"/>
          </a:solidFill>
          <a:latin typeface="+mn-lt"/>
          <a:ea typeface="MS PGothic" pitchFamily="34" charset="-128"/>
        </a:defRPr>
      </a:lvl2pPr>
      <a:lvl3pPr marL="652463" indent="-130175" algn="l" defTabSz="522288" rtl="0" eaLnBrk="0" fontAlgn="base" hangingPunct="0">
        <a:spcBef>
          <a:spcPct val="20000"/>
        </a:spcBef>
        <a:spcAft>
          <a:spcPct val="0"/>
        </a:spcAft>
        <a:buChar char="•"/>
        <a:defRPr sz="1400">
          <a:solidFill>
            <a:schemeClr val="tx1"/>
          </a:solidFill>
          <a:latin typeface="+mn-lt"/>
          <a:ea typeface="MS PGothic" pitchFamily="34" charset="-128"/>
        </a:defRPr>
      </a:lvl3pPr>
      <a:lvl4pPr marL="914400" indent="-130175" algn="l" defTabSz="522288" rtl="0" eaLnBrk="0" fontAlgn="base" hangingPunct="0">
        <a:spcBef>
          <a:spcPct val="20000"/>
        </a:spcBef>
        <a:spcAft>
          <a:spcPct val="0"/>
        </a:spcAft>
        <a:buChar char="–"/>
        <a:defRPr sz="1100">
          <a:solidFill>
            <a:schemeClr val="tx1"/>
          </a:solidFill>
          <a:latin typeface="+mn-lt"/>
          <a:ea typeface="MS PGothic" pitchFamily="34" charset="-128"/>
        </a:defRPr>
      </a:lvl4pPr>
      <a:lvl5pPr marL="1176338" indent="-131763" algn="l" defTabSz="522288" rtl="0" eaLnBrk="0" fontAlgn="base" hangingPunct="0">
        <a:spcBef>
          <a:spcPct val="20000"/>
        </a:spcBef>
        <a:spcAft>
          <a:spcPct val="0"/>
        </a:spcAft>
        <a:buChar char="»"/>
        <a:defRPr sz="1100">
          <a:solidFill>
            <a:schemeClr val="tx1"/>
          </a:solidFill>
          <a:latin typeface="+mn-lt"/>
          <a:ea typeface="MS PGothic" pitchFamily="34" charset="-128"/>
        </a:defRPr>
      </a:lvl5pPr>
      <a:lvl6pPr marL="1633538" indent="-131763" algn="l" defTabSz="522288" rtl="0" fontAlgn="base">
        <a:spcBef>
          <a:spcPct val="20000"/>
        </a:spcBef>
        <a:spcAft>
          <a:spcPct val="0"/>
        </a:spcAft>
        <a:buChar char="»"/>
        <a:defRPr sz="1100">
          <a:solidFill>
            <a:schemeClr val="tx1"/>
          </a:solidFill>
          <a:latin typeface="+mn-lt"/>
        </a:defRPr>
      </a:lvl6pPr>
      <a:lvl7pPr marL="2090738" indent="-131763" algn="l" defTabSz="522288" rtl="0" fontAlgn="base">
        <a:spcBef>
          <a:spcPct val="20000"/>
        </a:spcBef>
        <a:spcAft>
          <a:spcPct val="0"/>
        </a:spcAft>
        <a:buChar char="»"/>
        <a:defRPr sz="1100">
          <a:solidFill>
            <a:schemeClr val="tx1"/>
          </a:solidFill>
          <a:latin typeface="+mn-lt"/>
        </a:defRPr>
      </a:lvl7pPr>
      <a:lvl8pPr marL="2547938" indent="-131763" algn="l" defTabSz="522288" rtl="0" fontAlgn="base">
        <a:spcBef>
          <a:spcPct val="20000"/>
        </a:spcBef>
        <a:spcAft>
          <a:spcPct val="0"/>
        </a:spcAft>
        <a:buChar char="»"/>
        <a:defRPr sz="1100">
          <a:solidFill>
            <a:schemeClr val="tx1"/>
          </a:solidFill>
          <a:latin typeface="+mn-lt"/>
        </a:defRPr>
      </a:lvl8pPr>
      <a:lvl9pPr marL="3005138" indent="-131763" algn="l" defTabSz="522288" rtl="0" fontAlgn="base">
        <a:spcBef>
          <a:spcPct val="20000"/>
        </a:spcBef>
        <a:spcAft>
          <a:spcPct val="0"/>
        </a:spcAft>
        <a:buChar char="»"/>
        <a:defRPr sz="1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18" Type="http://schemas.openxmlformats.org/officeDocument/2006/relationships/image" Target="../media/image12.jpeg"/><Relationship Id="rId26" Type="http://schemas.openxmlformats.org/officeDocument/2006/relationships/image" Target="../media/image20.jpeg"/><Relationship Id="rId3" Type="http://schemas.openxmlformats.org/officeDocument/2006/relationships/image" Target="../media/image1.png"/><Relationship Id="rId21" Type="http://schemas.openxmlformats.org/officeDocument/2006/relationships/image" Target="../media/image15.jpeg"/><Relationship Id="rId7" Type="http://schemas.microsoft.com/office/2007/relationships/hdphoto" Target="../media/hdphoto2.wdp"/><Relationship Id="rId12" Type="http://schemas.openxmlformats.org/officeDocument/2006/relationships/image" Target="../media/image7.png"/><Relationship Id="rId17" Type="http://schemas.openxmlformats.org/officeDocument/2006/relationships/image" Target="../media/image11.jpeg"/><Relationship Id="rId25" Type="http://schemas.openxmlformats.org/officeDocument/2006/relationships/image" Target="../media/image19.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4.png"/><Relationship Id="rId29"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hdphoto" Target="../media/hdphoto3.wdp"/><Relationship Id="rId24" Type="http://schemas.openxmlformats.org/officeDocument/2006/relationships/image" Target="../media/image18.jpeg"/><Relationship Id="rId32" Type="http://schemas.openxmlformats.org/officeDocument/2006/relationships/image" Target="../media/image26.jpeg"/><Relationship Id="rId5" Type="http://schemas.openxmlformats.org/officeDocument/2006/relationships/image" Target="../media/image2.jpeg"/><Relationship Id="rId15" Type="http://schemas.openxmlformats.org/officeDocument/2006/relationships/image" Target="../media/image9.jpeg"/><Relationship Id="rId23" Type="http://schemas.openxmlformats.org/officeDocument/2006/relationships/image" Target="../media/image17.JPG"/><Relationship Id="rId28" Type="http://schemas.openxmlformats.org/officeDocument/2006/relationships/image" Target="../media/image22.jpeg"/><Relationship Id="rId10" Type="http://schemas.openxmlformats.org/officeDocument/2006/relationships/image" Target="../media/image6.png"/><Relationship Id="rId19" Type="http://schemas.openxmlformats.org/officeDocument/2006/relationships/image" Target="../media/image13.jpeg"/><Relationship Id="rId31" Type="http://schemas.openxmlformats.org/officeDocument/2006/relationships/image" Target="../media/image25.jpeg"/><Relationship Id="rId4" Type="http://schemas.microsoft.com/office/2007/relationships/hdphoto" Target="../media/hdphoto1.wdp"/><Relationship Id="rId9" Type="http://schemas.openxmlformats.org/officeDocument/2006/relationships/image" Target="../media/image5.png"/><Relationship Id="rId14" Type="http://schemas.microsoft.com/office/2007/relationships/hdphoto" Target="../media/hdphoto4.wdp"/><Relationship Id="rId22" Type="http://schemas.openxmlformats.org/officeDocument/2006/relationships/image" Target="../media/image16.PNG"/><Relationship Id="rId27" Type="http://schemas.openxmlformats.org/officeDocument/2006/relationships/image" Target="../media/image21.jpeg"/><Relationship Id="rId30"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91" name="Round Single Corner Rectangle 90"/>
          <p:cNvSpPr/>
          <p:nvPr/>
        </p:nvSpPr>
        <p:spPr bwMode="auto">
          <a:xfrm rot="10800000" flipV="1">
            <a:off x="217151" y="185738"/>
            <a:ext cx="9784335" cy="2853403"/>
          </a:xfrm>
          <a:prstGeom prst="round1Rect">
            <a:avLst/>
          </a:prstGeom>
          <a:solidFill>
            <a:srgbClr val="00246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50825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Narrow" pitchFamily="34" charset="0"/>
            </a:endParaRPr>
          </a:p>
        </p:txBody>
      </p:sp>
      <p:sp>
        <p:nvSpPr>
          <p:cNvPr id="23" name="Round Single Corner Rectangle 22"/>
          <p:cNvSpPr/>
          <p:nvPr/>
        </p:nvSpPr>
        <p:spPr bwMode="auto">
          <a:xfrm>
            <a:off x="19202399" y="185738"/>
            <a:ext cx="9784335" cy="2853404"/>
          </a:xfrm>
          <a:prstGeom prst="round1Rect">
            <a:avLst/>
          </a:prstGeom>
          <a:solidFill>
            <a:srgbClr val="00246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50825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Narrow" pitchFamily="34" charset="0"/>
            </a:endParaRPr>
          </a:p>
        </p:txBody>
      </p:sp>
      <p:sp>
        <p:nvSpPr>
          <p:cNvPr id="9" name="Rectangle 8"/>
          <p:cNvSpPr/>
          <p:nvPr/>
        </p:nvSpPr>
        <p:spPr bwMode="auto">
          <a:xfrm>
            <a:off x="27781" y="3339952"/>
            <a:ext cx="29233019" cy="18592801"/>
          </a:xfrm>
          <a:prstGeom prst="rect">
            <a:avLst/>
          </a:prstGeom>
          <a:solidFill>
            <a:schemeClr val="accent6">
              <a:lumMod val="10000"/>
              <a:lumOff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50825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Narrow" pitchFamily="34" charset="0"/>
            </a:endParaRPr>
          </a:p>
        </p:txBody>
      </p:sp>
      <p:sp>
        <p:nvSpPr>
          <p:cNvPr id="80" name="Text Box 380"/>
          <p:cNvSpPr txBox="1">
            <a:spLocks noChangeArrowheads="1"/>
          </p:cNvSpPr>
          <p:nvPr/>
        </p:nvSpPr>
        <p:spPr bwMode="auto">
          <a:xfrm>
            <a:off x="317225" y="9566941"/>
            <a:ext cx="6967728" cy="649775"/>
          </a:xfrm>
          <a:prstGeom prst="round2SameRect">
            <a:avLst/>
          </a:prstGeom>
          <a:solidFill>
            <a:srgbClr val="00246A"/>
          </a:solidFill>
          <a:ln w="9525">
            <a:noFill/>
            <a:miter lim="800000"/>
            <a:headEnd/>
            <a:tailEnd/>
          </a:ln>
          <a:effectLst/>
        </p:spPr>
        <p:txBody>
          <a:bodyPr wrap="square" lIns="65183" tIns="32585" rIns="65183" bIns="32585">
            <a:spAutoFit/>
          </a:bodyPr>
          <a:lstStyle/>
          <a:p>
            <a:pPr algn="ctr" defTabSz="652463" eaLnBrk="0" hangingPunct="0">
              <a:spcBef>
                <a:spcPct val="50000"/>
              </a:spcBef>
              <a:defRPr/>
            </a:pPr>
            <a:endParaRPr lang="en-US" sz="3600" b="1" dirty="0">
              <a:solidFill>
                <a:srgbClr val="F8F8F8"/>
              </a:solidFill>
              <a:latin typeface="BankGothic Lt BT" pitchFamily="34" charset="0"/>
              <a:ea typeface="+mn-ea"/>
            </a:endParaRPr>
          </a:p>
        </p:txBody>
      </p:sp>
      <p:graphicFrame>
        <p:nvGraphicFramePr>
          <p:cNvPr id="189" name="Content Placeholder 3"/>
          <p:cNvGraphicFramePr>
            <a:graphicFrameLocks/>
          </p:cNvGraphicFramePr>
          <p:nvPr>
            <p:extLst>
              <p:ext uri="{D42A27DB-BD31-4B8C-83A1-F6EECF244321}">
                <p14:modId xmlns:p14="http://schemas.microsoft.com/office/powerpoint/2010/main" val="3719295154"/>
              </p:ext>
            </p:extLst>
          </p:nvPr>
        </p:nvGraphicFramePr>
        <p:xfrm>
          <a:off x="324845" y="9635900"/>
          <a:ext cx="6948954" cy="2462215"/>
        </p:xfrm>
        <a:graphic>
          <a:graphicData uri="http://schemas.openxmlformats.org/drawingml/2006/table">
            <a:tbl>
              <a:tblPr firstRow="1" bandRow="1"/>
              <a:tblGrid>
                <a:gridCol w="3474477"/>
                <a:gridCol w="3474477"/>
              </a:tblGrid>
              <a:tr h="492443">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lang="en-US" sz="2400" b="1" kern="1200" dirty="0" smtClean="0">
                          <a:solidFill>
                            <a:srgbClr val="FFFFFF"/>
                          </a:solidFill>
                          <a:latin typeface="BankGothic Lt BT" panose="020B0607020203060204" pitchFamily="34" charset="0"/>
                          <a:ea typeface="+mn-ea"/>
                          <a:cs typeface="+mn-cs"/>
                        </a:rPr>
                        <a:t>Constraints</a:t>
                      </a:r>
                      <a:endParaRPr lang="en-US" sz="2400" b="1" kern="1200" dirty="0">
                        <a:solidFill>
                          <a:srgbClr val="FFFFFF"/>
                        </a:solidFill>
                        <a:latin typeface="BankGothic Lt BT" panose="020B0607020203060204" pitchFamily="34" charset="0"/>
                        <a:ea typeface="+mn-ea"/>
                        <a:cs typeface="+mn-cs"/>
                      </a:endParaRPr>
                    </a:p>
                  </a:txBody>
                  <a:tcPr marL="91433" marR="91433" marT="45725" marB="45725"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246A"/>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b="1" kern="1200" dirty="0" smtClean="0">
                          <a:solidFill>
                            <a:srgbClr val="FFFFFF"/>
                          </a:solidFill>
                          <a:latin typeface="BankGothic Lt BT" panose="020B0607020203060204" pitchFamily="34" charset="0"/>
                          <a:ea typeface="+mn-ea"/>
                          <a:cs typeface="+mn-cs"/>
                        </a:rPr>
                        <a:t>Target Values</a:t>
                      </a:r>
                      <a:endParaRPr lang="en-US" sz="2400" b="1" kern="1200" dirty="0">
                        <a:solidFill>
                          <a:srgbClr val="FFFFFF"/>
                        </a:solidFill>
                        <a:latin typeface="BankGothic Lt BT" panose="020B0607020203060204" pitchFamily="34" charset="0"/>
                        <a:ea typeface="+mn-ea"/>
                        <a:cs typeface="+mn-cs"/>
                      </a:endParaRPr>
                    </a:p>
                  </a:txBody>
                  <a:tcPr marL="91433" marR="91433" marT="45725" marB="45725" anchor="ctr">
                    <a:lnL w="3810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246A"/>
                    </a:solidFill>
                  </a:tcPr>
                </a:tc>
              </a:tr>
              <a:tr h="492443">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2"/>
                          </a:solidFill>
                          <a:latin typeface="+mn-lt"/>
                        </a:rPr>
                        <a:t>   Weight</a:t>
                      </a:r>
                    </a:p>
                  </a:txBody>
                  <a:tcPr marL="91433" marR="91433" marT="45725" marB="45725">
                    <a:lnL w="12700" cap="flat" cmpd="sng" algn="ctr">
                      <a:solidFill>
                        <a:schemeClr val="tx1"/>
                      </a:solidFill>
                      <a:prstDash val="solid"/>
                      <a:round/>
                      <a:headEnd type="none" w="med" len="med"/>
                      <a:tailEnd type="none" w="med" len="med"/>
                    </a:lnL>
                    <a:lnR w="12700" cmpd="sng">
                      <a:solidFill>
                        <a:sysClr val="window" lastClr="FFFFFF"/>
                      </a:solidFill>
                    </a:lnR>
                    <a:lnT w="38100" cap="flat" cmpd="sng" algn="ctr">
                      <a:no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solidFill>
                            <a:schemeClr val="accent2"/>
                          </a:solidFill>
                          <a:latin typeface="+mn-lt"/>
                        </a:rPr>
                        <a:t>&lt; 250 lbs</a:t>
                      </a:r>
                      <a:endParaRPr lang="en-US" sz="2400" dirty="0">
                        <a:solidFill>
                          <a:schemeClr val="accent2"/>
                        </a:solidFill>
                        <a:latin typeface="+mn-lt"/>
                      </a:endParaRPr>
                    </a:p>
                  </a:txBody>
                  <a:tcPr marL="91433" marR="91433" marT="45725" marB="45725">
                    <a:lnL w="12700" cmpd="sng">
                      <a:solidFill>
                        <a:sysClr val="window" lastClr="FFFFFF"/>
                      </a:solidFill>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492443">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solidFill>
                            <a:schemeClr val="accent2"/>
                          </a:solidFill>
                          <a:latin typeface="+mn-lt"/>
                        </a:rPr>
                        <a:t>   Max</a:t>
                      </a:r>
                      <a:r>
                        <a:rPr lang="en-US" sz="2400" baseline="0" dirty="0" smtClean="0">
                          <a:solidFill>
                            <a:schemeClr val="accent2"/>
                          </a:solidFill>
                          <a:latin typeface="+mn-lt"/>
                        </a:rPr>
                        <a:t> </a:t>
                      </a:r>
                      <a:r>
                        <a:rPr lang="en-US" sz="2400" dirty="0" smtClean="0">
                          <a:solidFill>
                            <a:schemeClr val="accent2"/>
                          </a:solidFill>
                          <a:latin typeface="+mn-lt"/>
                        </a:rPr>
                        <a:t>Dimensions</a:t>
                      </a:r>
                    </a:p>
                  </a:txBody>
                  <a:tcPr marL="91433" marR="91433" marT="45725" marB="45725">
                    <a:lnL w="12700" cap="flat" cmpd="sng" algn="ctr">
                      <a:solidFill>
                        <a:schemeClr val="tx1"/>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solidFill>
                            <a:schemeClr val="accent2"/>
                          </a:solidFill>
                          <a:latin typeface="+mn-lt"/>
                        </a:rPr>
                        <a:t>134 x 50 x 50 </a:t>
                      </a:r>
                      <a:r>
                        <a:rPr lang="en-US" sz="2400" baseline="0" dirty="0" smtClean="0">
                          <a:solidFill>
                            <a:schemeClr val="accent2"/>
                          </a:solidFill>
                          <a:latin typeface="+mn-lt"/>
                        </a:rPr>
                        <a:t>in</a:t>
                      </a:r>
                      <a:endParaRPr lang="en-US" sz="2400" dirty="0">
                        <a:solidFill>
                          <a:schemeClr val="accent2"/>
                        </a:solidFill>
                        <a:latin typeface="+mn-lt"/>
                      </a:endParaRPr>
                    </a:p>
                  </a:txBody>
                  <a:tcPr marL="91433" marR="91433" marT="45725" marB="45725">
                    <a:lnL w="12700" cmpd="sng">
                      <a:solidFill>
                        <a:sysClr val="window" lastClr="FFFFFF"/>
                      </a:solidFill>
                    </a:lnL>
                    <a:lnR w="12700" cap="flat" cmpd="sng" algn="ctr">
                      <a:solidFill>
                        <a:schemeClr val="tx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492443">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2"/>
                          </a:solidFill>
                          <a:latin typeface="+mn-lt"/>
                        </a:rPr>
                        <a:t>   Trunk</a:t>
                      </a:r>
                      <a:r>
                        <a:rPr lang="en-US" sz="2400" baseline="0" dirty="0" smtClean="0">
                          <a:solidFill>
                            <a:schemeClr val="accent2"/>
                          </a:solidFill>
                          <a:latin typeface="+mn-lt"/>
                        </a:rPr>
                        <a:t> Space</a:t>
                      </a:r>
                      <a:endParaRPr lang="en-US" sz="2400" dirty="0" smtClean="0">
                        <a:solidFill>
                          <a:schemeClr val="accent2"/>
                        </a:solidFill>
                        <a:latin typeface="+mn-lt"/>
                      </a:endParaRPr>
                    </a:p>
                  </a:txBody>
                  <a:tcPr marL="91433" marR="91433" marT="45725" marB="45725">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solidFill>
                            <a:schemeClr val="accent2"/>
                          </a:solidFill>
                          <a:latin typeface="+mn-lt"/>
                        </a:rPr>
                        <a:t>8 x 16 x 20 in</a:t>
                      </a:r>
                      <a:endParaRPr lang="en-US" sz="2400" dirty="0">
                        <a:solidFill>
                          <a:schemeClr val="accent2"/>
                        </a:solidFill>
                        <a:latin typeface="+mn-lt"/>
                      </a:endParaRPr>
                    </a:p>
                  </a:txBody>
                  <a:tcPr marL="91433" marR="91433" marT="45725" marB="45725">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492443">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2"/>
                          </a:solidFill>
                          <a:latin typeface="+mn-lt"/>
                        </a:rPr>
                        <a:t>   Driver Egress</a:t>
                      </a:r>
                    </a:p>
                  </a:txBody>
                  <a:tcPr marL="91433" marR="91433" marT="45725" marB="45725">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solidFill>
                            <a:schemeClr val="accent2"/>
                          </a:solidFill>
                          <a:latin typeface="+mn-lt"/>
                        </a:rPr>
                        <a:t>&lt; 10 sec</a:t>
                      </a:r>
                      <a:endParaRPr lang="en-US" sz="2400" dirty="0">
                        <a:solidFill>
                          <a:schemeClr val="accent2"/>
                        </a:solidFill>
                        <a:latin typeface="+mn-lt"/>
                      </a:endParaRPr>
                    </a:p>
                  </a:txBody>
                  <a:tcPr marL="91433" marR="91433" marT="45725" marB="45725">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bl>
          </a:graphicData>
        </a:graphic>
      </p:graphicFrame>
      <p:sp>
        <p:nvSpPr>
          <p:cNvPr id="79" name="Rectangle 330"/>
          <p:cNvSpPr>
            <a:spLocks noChangeArrowheads="1"/>
          </p:cNvSpPr>
          <p:nvPr/>
        </p:nvSpPr>
        <p:spPr bwMode="auto">
          <a:xfrm>
            <a:off x="318290" y="3932120"/>
            <a:ext cx="6958584" cy="1249480"/>
          </a:xfrm>
          <a:prstGeom prst="rect">
            <a:avLst/>
          </a:prstGeom>
          <a:solidFill>
            <a:schemeClr val="accent1"/>
          </a:solidFill>
          <a:ln w="12700">
            <a:solidFill>
              <a:schemeClr val="tx1"/>
            </a:solidFill>
            <a:round/>
            <a:headEnd/>
            <a:tailEnd/>
          </a:ln>
        </p:spPr>
        <p:txBody>
          <a:bodyPr/>
          <a:lstStyle/>
          <a:p>
            <a:pPr defTabSz="2508250"/>
            <a:endParaRPr lang="zh-TW" altLang="en-US"/>
          </a:p>
        </p:txBody>
      </p:sp>
      <p:sp>
        <p:nvSpPr>
          <p:cNvPr id="78" name="Rectangle 330"/>
          <p:cNvSpPr>
            <a:spLocks noChangeArrowheads="1"/>
          </p:cNvSpPr>
          <p:nvPr/>
        </p:nvSpPr>
        <p:spPr bwMode="auto">
          <a:xfrm rot="10800000">
            <a:off x="320273" y="5742544"/>
            <a:ext cx="6958584" cy="3738006"/>
          </a:xfrm>
          <a:prstGeom prst="round2SameRect">
            <a:avLst>
              <a:gd name="adj1" fmla="val 4436"/>
              <a:gd name="adj2" fmla="val 0"/>
            </a:avLst>
          </a:prstGeom>
          <a:solidFill>
            <a:schemeClr val="accent1"/>
          </a:solidFill>
          <a:ln w="12700">
            <a:solidFill>
              <a:schemeClr val="tx1"/>
            </a:solidFill>
            <a:round/>
            <a:headEnd/>
            <a:tailEnd/>
          </a:ln>
        </p:spPr>
        <p:txBody>
          <a:bodyPr/>
          <a:lstStyle/>
          <a:p>
            <a:pPr defTabSz="2508250"/>
            <a:endParaRPr lang="zh-TW" altLang="en-US"/>
          </a:p>
        </p:txBody>
      </p:sp>
      <p:sp>
        <p:nvSpPr>
          <p:cNvPr id="77" name="Rectangle 330"/>
          <p:cNvSpPr>
            <a:spLocks noChangeArrowheads="1"/>
          </p:cNvSpPr>
          <p:nvPr/>
        </p:nvSpPr>
        <p:spPr bwMode="auto">
          <a:xfrm rot="10800000">
            <a:off x="324358" y="12339637"/>
            <a:ext cx="6949440" cy="3502657"/>
          </a:xfrm>
          <a:prstGeom prst="round2SameRect">
            <a:avLst>
              <a:gd name="adj1" fmla="val 4919"/>
              <a:gd name="adj2" fmla="val 0"/>
            </a:avLst>
          </a:prstGeom>
          <a:solidFill>
            <a:schemeClr val="accent1"/>
          </a:solidFill>
          <a:ln w="12700">
            <a:solidFill>
              <a:schemeClr val="tx1"/>
            </a:solidFill>
            <a:round/>
            <a:headEnd/>
            <a:tailEnd/>
          </a:ln>
        </p:spPr>
        <p:txBody>
          <a:bodyPr/>
          <a:lstStyle/>
          <a:p>
            <a:pPr defTabSz="2508250"/>
            <a:endParaRPr lang="zh-TW" altLang="en-US"/>
          </a:p>
        </p:txBody>
      </p:sp>
      <p:sp>
        <p:nvSpPr>
          <p:cNvPr id="76" name="Rectangle 330"/>
          <p:cNvSpPr>
            <a:spLocks noChangeArrowheads="1"/>
          </p:cNvSpPr>
          <p:nvPr/>
        </p:nvSpPr>
        <p:spPr bwMode="auto">
          <a:xfrm rot="10800000">
            <a:off x="324358" y="16372549"/>
            <a:ext cx="6949440" cy="5058701"/>
          </a:xfrm>
          <a:prstGeom prst="round2SameRect">
            <a:avLst>
              <a:gd name="adj1" fmla="val 3562"/>
              <a:gd name="adj2" fmla="val 0"/>
            </a:avLst>
          </a:prstGeom>
          <a:solidFill>
            <a:schemeClr val="accent1"/>
          </a:solidFill>
          <a:ln w="12700">
            <a:solidFill>
              <a:schemeClr val="tx1"/>
            </a:solidFill>
            <a:round/>
            <a:headEnd/>
            <a:tailEnd/>
          </a:ln>
        </p:spPr>
        <p:txBody>
          <a:bodyPr/>
          <a:lstStyle/>
          <a:p>
            <a:pPr defTabSz="2508250"/>
            <a:endParaRPr lang="zh-TW" altLang="en-US"/>
          </a:p>
        </p:txBody>
      </p:sp>
      <p:sp>
        <p:nvSpPr>
          <p:cNvPr id="75" name="Rectangle 330"/>
          <p:cNvSpPr>
            <a:spLocks noChangeArrowheads="1"/>
          </p:cNvSpPr>
          <p:nvPr/>
        </p:nvSpPr>
        <p:spPr bwMode="auto">
          <a:xfrm rot="10800000">
            <a:off x="22020777" y="4133966"/>
            <a:ext cx="6964932" cy="3562233"/>
          </a:xfrm>
          <a:prstGeom prst="round2SameRect">
            <a:avLst>
              <a:gd name="adj1" fmla="val 4100"/>
              <a:gd name="adj2" fmla="val 0"/>
            </a:avLst>
          </a:prstGeom>
          <a:solidFill>
            <a:schemeClr val="accent1"/>
          </a:solidFill>
          <a:ln w="12700">
            <a:solidFill>
              <a:schemeClr val="tx1"/>
            </a:solidFill>
            <a:round/>
            <a:headEnd/>
            <a:tailEnd/>
          </a:ln>
        </p:spPr>
        <p:txBody>
          <a:bodyPr/>
          <a:lstStyle/>
          <a:p>
            <a:pPr defTabSz="2508250"/>
            <a:endParaRPr lang="zh-TW" altLang="en-US"/>
          </a:p>
        </p:txBody>
      </p:sp>
      <p:sp>
        <p:nvSpPr>
          <p:cNvPr id="74" name="Rectangle 330"/>
          <p:cNvSpPr>
            <a:spLocks noChangeArrowheads="1"/>
          </p:cNvSpPr>
          <p:nvPr/>
        </p:nvSpPr>
        <p:spPr bwMode="auto">
          <a:xfrm rot="10800000">
            <a:off x="22020776" y="8392297"/>
            <a:ext cx="6964933" cy="3502657"/>
          </a:xfrm>
          <a:prstGeom prst="round2SameRect">
            <a:avLst>
              <a:gd name="adj1" fmla="val 5246"/>
              <a:gd name="adj2" fmla="val 0"/>
            </a:avLst>
          </a:prstGeom>
          <a:solidFill>
            <a:schemeClr val="accent1"/>
          </a:solidFill>
          <a:ln w="12700">
            <a:solidFill>
              <a:schemeClr val="tx1"/>
            </a:solidFill>
            <a:round/>
            <a:headEnd/>
            <a:tailEnd/>
          </a:ln>
        </p:spPr>
        <p:txBody>
          <a:bodyPr/>
          <a:lstStyle/>
          <a:p>
            <a:pPr defTabSz="2508250"/>
            <a:endParaRPr lang="zh-TW" altLang="en-US"/>
          </a:p>
        </p:txBody>
      </p:sp>
      <p:sp>
        <p:nvSpPr>
          <p:cNvPr id="73" name="Rectangle 330"/>
          <p:cNvSpPr>
            <a:spLocks noChangeArrowheads="1"/>
          </p:cNvSpPr>
          <p:nvPr/>
        </p:nvSpPr>
        <p:spPr bwMode="auto">
          <a:xfrm rot="10800000">
            <a:off x="22021798" y="12589618"/>
            <a:ext cx="6963912" cy="3255216"/>
          </a:xfrm>
          <a:prstGeom prst="round2SameRect">
            <a:avLst>
              <a:gd name="adj1" fmla="val 4377"/>
              <a:gd name="adj2" fmla="val 0"/>
            </a:avLst>
          </a:prstGeom>
          <a:solidFill>
            <a:schemeClr val="accent1"/>
          </a:solidFill>
          <a:ln w="12700">
            <a:solidFill>
              <a:schemeClr val="tx1"/>
            </a:solidFill>
            <a:round/>
            <a:headEnd/>
            <a:tailEnd/>
          </a:ln>
        </p:spPr>
        <p:txBody>
          <a:bodyPr/>
          <a:lstStyle/>
          <a:p>
            <a:pPr defTabSz="2508250"/>
            <a:endParaRPr lang="zh-TW" altLang="en-US"/>
          </a:p>
        </p:txBody>
      </p:sp>
      <p:sp>
        <p:nvSpPr>
          <p:cNvPr id="72" name="Rectangle 330"/>
          <p:cNvSpPr>
            <a:spLocks noChangeArrowheads="1"/>
          </p:cNvSpPr>
          <p:nvPr/>
        </p:nvSpPr>
        <p:spPr bwMode="auto">
          <a:xfrm rot="10800000">
            <a:off x="22029419" y="16221073"/>
            <a:ext cx="6956290" cy="5210175"/>
          </a:xfrm>
          <a:prstGeom prst="round2SameRect">
            <a:avLst>
              <a:gd name="adj1" fmla="val 1859"/>
              <a:gd name="adj2" fmla="val 0"/>
            </a:avLst>
          </a:prstGeom>
          <a:solidFill>
            <a:schemeClr val="accent1"/>
          </a:solidFill>
          <a:ln w="12700">
            <a:solidFill>
              <a:schemeClr val="tx1"/>
            </a:solidFill>
            <a:round/>
            <a:headEnd/>
            <a:tailEnd/>
          </a:ln>
        </p:spPr>
        <p:txBody>
          <a:bodyPr/>
          <a:lstStyle/>
          <a:p>
            <a:pPr defTabSz="2508250"/>
            <a:endParaRPr lang="zh-TW" altLang="en-US"/>
          </a:p>
        </p:txBody>
      </p:sp>
      <p:sp>
        <p:nvSpPr>
          <p:cNvPr id="294" name="Content Placeholder 2"/>
          <p:cNvSpPr txBox="1">
            <a:spLocks/>
          </p:cNvSpPr>
          <p:nvPr/>
        </p:nvSpPr>
        <p:spPr>
          <a:xfrm>
            <a:off x="22159136" y="12823290"/>
            <a:ext cx="3265933" cy="2899872"/>
          </a:xfrm>
          <a:prstGeom prst="rect">
            <a:avLst/>
          </a:prstGeom>
          <a:solidFill>
            <a:schemeClr val="accent6">
              <a:lumMod val="10000"/>
              <a:lumOff val="90000"/>
            </a:schemeClr>
          </a:solidFill>
          <a:ln w="22225">
            <a:solidFill>
              <a:schemeClr val="tx1"/>
            </a:solidFill>
          </a:ln>
        </p:spPr>
        <p:txBody>
          <a:bodyPr/>
          <a:lstStyle>
            <a:lvl1pPr defTabSz="522288" eaLnBrk="0" hangingPunct="0">
              <a:defRPr sz="1700">
                <a:solidFill>
                  <a:schemeClr val="tx1"/>
                </a:solidFill>
                <a:latin typeface="Arial Narrow" pitchFamily="34" charset="0"/>
                <a:ea typeface="MS PGothic" pitchFamily="34" charset="-128"/>
              </a:defRPr>
            </a:lvl1pPr>
            <a:lvl2pPr marL="742950" indent="-285750" defTabSz="522288" eaLnBrk="0" hangingPunct="0">
              <a:defRPr sz="1700">
                <a:solidFill>
                  <a:schemeClr val="tx1"/>
                </a:solidFill>
                <a:latin typeface="Arial Narrow" pitchFamily="34" charset="0"/>
                <a:ea typeface="MS PGothic" pitchFamily="34" charset="-128"/>
              </a:defRPr>
            </a:lvl2pPr>
            <a:lvl3pPr marL="1143000" indent="-228600" defTabSz="522288" eaLnBrk="0" hangingPunct="0">
              <a:defRPr sz="1700">
                <a:solidFill>
                  <a:schemeClr val="tx1"/>
                </a:solidFill>
                <a:latin typeface="Arial Narrow" pitchFamily="34" charset="0"/>
                <a:ea typeface="MS PGothic" pitchFamily="34" charset="-128"/>
              </a:defRPr>
            </a:lvl3pPr>
            <a:lvl4pPr marL="1600200" indent="-228600" defTabSz="522288" eaLnBrk="0" hangingPunct="0">
              <a:defRPr sz="1700">
                <a:solidFill>
                  <a:schemeClr val="tx1"/>
                </a:solidFill>
                <a:latin typeface="Arial Narrow" pitchFamily="34" charset="0"/>
                <a:ea typeface="MS PGothic" pitchFamily="34" charset="-128"/>
              </a:defRPr>
            </a:lvl4pPr>
            <a:lvl5pPr marL="2057400" indent="-228600" defTabSz="522288" eaLnBrk="0" hangingPunct="0">
              <a:defRPr sz="1700">
                <a:solidFill>
                  <a:schemeClr val="tx1"/>
                </a:solidFill>
                <a:latin typeface="Arial Narrow" pitchFamily="34" charset="0"/>
                <a:ea typeface="MS PGothic" pitchFamily="34" charset="-128"/>
              </a:defRPr>
            </a:lvl5pPr>
            <a:lvl6pPr marL="25146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6pPr>
            <a:lvl7pPr marL="29718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7pPr>
            <a:lvl8pPr marL="34290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8pPr>
            <a:lvl9pPr marL="38862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9pPr>
          </a:lstStyle>
          <a:p>
            <a:pPr algn="ctr" eaLnBrk="1" hangingPunct="1">
              <a:spcBef>
                <a:spcPct val="20000"/>
              </a:spcBef>
              <a:defRPr/>
            </a:pPr>
            <a:endParaRPr lang="en-US" altLang="zh-TW" smtClean="0">
              <a:latin typeface="Arial" pitchFamily="34" charset="0"/>
              <a:cs typeface="Arial" pitchFamily="34" charset="0"/>
            </a:endParaRPr>
          </a:p>
          <a:p>
            <a:pPr algn="ctr" eaLnBrk="1" hangingPunct="1">
              <a:spcBef>
                <a:spcPct val="20000"/>
              </a:spcBef>
              <a:defRPr/>
            </a:pPr>
            <a:endParaRPr lang="zh-TW" altLang="en-US" smtClean="0">
              <a:latin typeface="Arial" pitchFamily="34" charset="0"/>
              <a:cs typeface="Arial" pitchFamily="34" charset="0"/>
            </a:endParaRPr>
          </a:p>
        </p:txBody>
      </p:sp>
      <p:sp>
        <p:nvSpPr>
          <p:cNvPr id="4170" name="Text Box 381"/>
          <p:cNvSpPr txBox="1">
            <a:spLocks noChangeArrowheads="1"/>
          </p:cNvSpPr>
          <p:nvPr/>
        </p:nvSpPr>
        <p:spPr bwMode="auto">
          <a:xfrm>
            <a:off x="21967832" y="12661415"/>
            <a:ext cx="3739356" cy="311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9184" tIns="329184" rIns="329184" bIns="329184">
            <a:spAutoFit/>
          </a:bodyPr>
          <a:lstStyle>
            <a:lvl1pPr eaLnBrk="0" hangingPunct="0">
              <a:defRPr sz="1700">
                <a:solidFill>
                  <a:schemeClr val="tx1"/>
                </a:solidFill>
                <a:latin typeface="Arial Narrow" pitchFamily="34" charset="0"/>
                <a:ea typeface="MS PGothic" pitchFamily="34" charset="-128"/>
              </a:defRPr>
            </a:lvl1pPr>
            <a:lvl2pPr marL="742950" indent="-285750" eaLnBrk="0" hangingPunct="0">
              <a:defRPr sz="1700">
                <a:solidFill>
                  <a:schemeClr val="tx1"/>
                </a:solidFill>
                <a:latin typeface="Arial Narrow" pitchFamily="34" charset="0"/>
                <a:ea typeface="MS PGothic" pitchFamily="34" charset="-128"/>
              </a:defRPr>
            </a:lvl2pPr>
            <a:lvl3pPr marL="1143000" indent="-228600" eaLnBrk="0" hangingPunct="0">
              <a:defRPr sz="1700">
                <a:solidFill>
                  <a:schemeClr val="tx1"/>
                </a:solidFill>
                <a:latin typeface="Arial Narrow" pitchFamily="34" charset="0"/>
                <a:ea typeface="MS PGothic" pitchFamily="34" charset="-128"/>
              </a:defRPr>
            </a:lvl3pPr>
            <a:lvl4pPr marL="1600200" indent="-228600" eaLnBrk="0" hangingPunct="0">
              <a:defRPr sz="1700">
                <a:solidFill>
                  <a:schemeClr val="tx1"/>
                </a:solidFill>
                <a:latin typeface="Arial Narrow" pitchFamily="34" charset="0"/>
                <a:ea typeface="MS PGothic" pitchFamily="34" charset="-128"/>
              </a:defRPr>
            </a:lvl4pPr>
            <a:lvl5pPr marL="2057400" indent="-228600" eaLnBrk="0" hangingPunct="0">
              <a:defRPr sz="1700">
                <a:solidFill>
                  <a:schemeClr val="tx1"/>
                </a:solidFill>
                <a:latin typeface="Arial Narrow" pitchFamily="34" charset="0"/>
                <a:ea typeface="MS PGothic" pitchFamily="34" charset="-128"/>
              </a:defRPr>
            </a:lvl5pPr>
            <a:lvl6pPr marL="2514600" indent="-228600" eaLnBrk="0" fontAlgn="base" hangingPunct="0">
              <a:spcBef>
                <a:spcPct val="0"/>
              </a:spcBef>
              <a:spcAft>
                <a:spcPct val="0"/>
              </a:spcAft>
              <a:defRPr sz="1700">
                <a:solidFill>
                  <a:schemeClr val="tx1"/>
                </a:solidFill>
                <a:latin typeface="Arial Narrow" pitchFamily="34" charset="0"/>
                <a:ea typeface="MS PGothic" pitchFamily="34" charset="-128"/>
              </a:defRPr>
            </a:lvl6pPr>
            <a:lvl7pPr marL="2971800" indent="-228600" eaLnBrk="0" fontAlgn="base" hangingPunct="0">
              <a:spcBef>
                <a:spcPct val="0"/>
              </a:spcBef>
              <a:spcAft>
                <a:spcPct val="0"/>
              </a:spcAft>
              <a:defRPr sz="1700">
                <a:solidFill>
                  <a:schemeClr val="tx1"/>
                </a:solidFill>
                <a:latin typeface="Arial Narrow" pitchFamily="34" charset="0"/>
                <a:ea typeface="MS PGothic" pitchFamily="34" charset="-128"/>
              </a:defRPr>
            </a:lvl7pPr>
            <a:lvl8pPr marL="3429000" indent="-228600" eaLnBrk="0" fontAlgn="base" hangingPunct="0">
              <a:spcBef>
                <a:spcPct val="0"/>
              </a:spcBef>
              <a:spcAft>
                <a:spcPct val="0"/>
              </a:spcAft>
              <a:defRPr sz="1700">
                <a:solidFill>
                  <a:schemeClr val="tx1"/>
                </a:solidFill>
                <a:latin typeface="Arial Narrow" pitchFamily="34" charset="0"/>
                <a:ea typeface="MS PGothic" pitchFamily="34" charset="-128"/>
              </a:defRPr>
            </a:lvl8pPr>
            <a:lvl9pPr marL="3886200" indent="-228600" eaLnBrk="0" fontAlgn="base" hangingPunct="0">
              <a:spcBef>
                <a:spcPct val="0"/>
              </a:spcBef>
              <a:spcAft>
                <a:spcPct val="0"/>
              </a:spcAft>
              <a:defRPr sz="1700">
                <a:solidFill>
                  <a:schemeClr val="tx1"/>
                </a:solidFill>
                <a:latin typeface="Arial Narrow" pitchFamily="34" charset="0"/>
                <a:ea typeface="MS PGothic" pitchFamily="34" charset="-128"/>
              </a:defRPr>
            </a:lvl9pPr>
          </a:lstStyle>
          <a:p>
            <a:pPr eaLnBrk="1" hangingPunct="1">
              <a:spcBef>
                <a:spcPts val="600"/>
              </a:spcBef>
            </a:pPr>
            <a:r>
              <a:rPr lang="en-US" altLang="zh-TW" sz="2400" b="1" dirty="0">
                <a:solidFill>
                  <a:schemeClr val="accent2"/>
                </a:solidFill>
                <a:latin typeface="+mn-lt"/>
              </a:rPr>
              <a:t>System </a:t>
            </a:r>
            <a:r>
              <a:rPr lang="en-US" altLang="zh-TW" sz="2400" b="1" dirty="0" smtClean="0">
                <a:solidFill>
                  <a:schemeClr val="accent2"/>
                </a:solidFill>
                <a:latin typeface="+mn-lt"/>
              </a:rPr>
              <a:t>Board</a:t>
            </a:r>
          </a:p>
          <a:p>
            <a:pPr marL="342900" indent="-342900" eaLnBrk="1" hangingPunct="1">
              <a:spcBef>
                <a:spcPts val="600"/>
              </a:spcBef>
              <a:buFontTx/>
              <a:buChar char="-"/>
            </a:pPr>
            <a:r>
              <a:rPr lang="en-US" altLang="zh-TW" sz="2400" dirty="0" smtClean="0">
                <a:solidFill>
                  <a:schemeClr val="accent2"/>
                </a:solidFill>
                <a:latin typeface="+mn-lt"/>
              </a:rPr>
              <a:t>Brushless </a:t>
            </a:r>
            <a:r>
              <a:rPr lang="en-US" altLang="zh-TW" sz="2400" dirty="0">
                <a:solidFill>
                  <a:schemeClr val="accent2"/>
                </a:solidFill>
                <a:latin typeface="+mn-lt"/>
              </a:rPr>
              <a:t>control </a:t>
            </a:r>
            <a:r>
              <a:rPr lang="en-US" altLang="zh-TW" sz="2400" dirty="0" smtClean="0">
                <a:solidFill>
                  <a:schemeClr val="accent2"/>
                </a:solidFill>
                <a:latin typeface="+mn-lt"/>
              </a:rPr>
              <a:t>using </a:t>
            </a:r>
            <a:r>
              <a:rPr lang="en-US" altLang="zh-TW" sz="2400" dirty="0">
                <a:solidFill>
                  <a:schemeClr val="accent2"/>
                </a:solidFill>
                <a:latin typeface="+mn-lt"/>
              </a:rPr>
              <a:t>TI </a:t>
            </a:r>
            <a:r>
              <a:rPr lang="en-US" altLang="zh-TW" sz="2400" dirty="0" smtClean="0">
                <a:solidFill>
                  <a:schemeClr val="accent2"/>
                </a:solidFill>
                <a:latin typeface="+mn-lt"/>
              </a:rPr>
              <a:t>technology</a:t>
            </a:r>
          </a:p>
          <a:p>
            <a:pPr marL="342900" indent="-342900" eaLnBrk="1" hangingPunct="1">
              <a:spcBef>
                <a:spcPts val="600"/>
              </a:spcBef>
              <a:buFontTx/>
              <a:buChar char="-"/>
            </a:pPr>
            <a:r>
              <a:rPr lang="en-US" altLang="zh-TW" sz="2400" dirty="0" smtClean="0">
                <a:solidFill>
                  <a:schemeClr val="accent2"/>
                </a:solidFill>
                <a:latin typeface="+mn-lt"/>
              </a:rPr>
              <a:t>Custom designed and fabricated</a:t>
            </a:r>
            <a:endParaRPr lang="en-US" altLang="zh-TW" sz="2400" dirty="0">
              <a:solidFill>
                <a:schemeClr val="accent2"/>
              </a:solidFill>
              <a:latin typeface="+mn-lt"/>
            </a:endParaRPr>
          </a:p>
          <a:p>
            <a:pPr marL="342900" indent="-342900" eaLnBrk="1" hangingPunct="1">
              <a:spcBef>
                <a:spcPts val="600"/>
              </a:spcBef>
              <a:buFontTx/>
              <a:buChar char="-"/>
            </a:pPr>
            <a:r>
              <a:rPr lang="en-US" altLang="zh-TW" sz="2400" dirty="0" smtClean="0">
                <a:solidFill>
                  <a:schemeClr val="accent2"/>
                </a:solidFill>
                <a:latin typeface="+mn-lt"/>
              </a:rPr>
              <a:t>Fully programmable </a:t>
            </a:r>
            <a:endParaRPr lang="en-US" altLang="zh-TW" sz="2400" dirty="0" smtClean="0">
              <a:solidFill>
                <a:schemeClr val="accent2"/>
              </a:solidFill>
              <a:latin typeface="+mn-lt"/>
            </a:endParaRPr>
          </a:p>
        </p:txBody>
      </p:sp>
      <p:sp>
        <p:nvSpPr>
          <p:cNvPr id="88" name="Content Placeholder 2"/>
          <p:cNvSpPr txBox="1">
            <a:spLocks/>
          </p:cNvSpPr>
          <p:nvPr/>
        </p:nvSpPr>
        <p:spPr>
          <a:xfrm>
            <a:off x="23199184" y="16772092"/>
            <a:ext cx="4603929" cy="2241264"/>
          </a:xfrm>
          <a:prstGeom prst="rect">
            <a:avLst/>
          </a:prstGeom>
          <a:solidFill>
            <a:schemeClr val="accent5"/>
          </a:solidFill>
          <a:ln w="22225">
            <a:solidFill>
              <a:schemeClr val="accent2"/>
            </a:solidFill>
          </a:ln>
        </p:spPr>
        <p:txBody>
          <a:bodyPr/>
          <a:lstStyle>
            <a:lvl1pPr defTabSz="522288" eaLnBrk="0" hangingPunct="0">
              <a:defRPr sz="1700">
                <a:solidFill>
                  <a:schemeClr val="tx1"/>
                </a:solidFill>
                <a:latin typeface="Arial Narrow" pitchFamily="34" charset="0"/>
                <a:ea typeface="MS PGothic" pitchFamily="34" charset="-128"/>
              </a:defRPr>
            </a:lvl1pPr>
            <a:lvl2pPr marL="742950" indent="-285750" defTabSz="522288" eaLnBrk="0" hangingPunct="0">
              <a:defRPr sz="1700">
                <a:solidFill>
                  <a:schemeClr val="tx1"/>
                </a:solidFill>
                <a:latin typeface="Arial Narrow" pitchFamily="34" charset="0"/>
                <a:ea typeface="MS PGothic" pitchFamily="34" charset="-128"/>
              </a:defRPr>
            </a:lvl2pPr>
            <a:lvl3pPr marL="1143000" indent="-228600" defTabSz="522288" eaLnBrk="0" hangingPunct="0">
              <a:defRPr sz="1700">
                <a:solidFill>
                  <a:schemeClr val="tx1"/>
                </a:solidFill>
                <a:latin typeface="Arial Narrow" pitchFamily="34" charset="0"/>
                <a:ea typeface="MS PGothic" pitchFamily="34" charset="-128"/>
              </a:defRPr>
            </a:lvl3pPr>
            <a:lvl4pPr marL="1600200" indent="-228600" defTabSz="522288" eaLnBrk="0" hangingPunct="0">
              <a:defRPr sz="1700">
                <a:solidFill>
                  <a:schemeClr val="tx1"/>
                </a:solidFill>
                <a:latin typeface="Arial Narrow" pitchFamily="34" charset="0"/>
                <a:ea typeface="MS PGothic" pitchFamily="34" charset="-128"/>
              </a:defRPr>
            </a:lvl4pPr>
            <a:lvl5pPr marL="2057400" indent="-228600" defTabSz="522288" eaLnBrk="0" hangingPunct="0">
              <a:defRPr sz="1700">
                <a:solidFill>
                  <a:schemeClr val="tx1"/>
                </a:solidFill>
                <a:latin typeface="Arial Narrow" pitchFamily="34" charset="0"/>
                <a:ea typeface="MS PGothic" pitchFamily="34" charset="-128"/>
              </a:defRPr>
            </a:lvl5pPr>
            <a:lvl6pPr marL="25146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6pPr>
            <a:lvl7pPr marL="29718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7pPr>
            <a:lvl8pPr marL="34290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8pPr>
            <a:lvl9pPr marL="38862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9pPr>
          </a:lstStyle>
          <a:p>
            <a:pPr algn="ctr" eaLnBrk="1" hangingPunct="1">
              <a:spcBef>
                <a:spcPct val="20000"/>
              </a:spcBef>
              <a:defRPr/>
            </a:pPr>
            <a:endParaRPr lang="en-US" altLang="zh-TW" smtClean="0">
              <a:latin typeface="Arial" pitchFamily="34" charset="0"/>
              <a:cs typeface="Arial" pitchFamily="34" charset="0"/>
            </a:endParaRPr>
          </a:p>
          <a:p>
            <a:pPr algn="ctr" eaLnBrk="1" hangingPunct="1">
              <a:spcBef>
                <a:spcPct val="20000"/>
              </a:spcBef>
              <a:defRPr/>
            </a:pPr>
            <a:endParaRPr lang="zh-TW" altLang="en-US" smtClean="0">
              <a:latin typeface="Arial" pitchFamily="34" charset="0"/>
              <a:cs typeface="Arial" pitchFamily="34" charset="0"/>
            </a:endParaRPr>
          </a:p>
        </p:txBody>
      </p:sp>
      <p:pic>
        <p:nvPicPr>
          <p:cNvPr id="4182" name="Picture 86"/>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479" b="92914" l="2474" r="31211"/>
                    </a14:imgEffect>
                  </a14:imgLayer>
                </a14:imgProps>
              </a:ext>
              <a:ext uri="{28A0092B-C50C-407E-A947-70E740481C1C}">
                <a14:useLocalDpi xmlns:a14="http://schemas.microsoft.com/office/drawing/2010/main" val="0"/>
              </a:ext>
            </a:extLst>
          </a:blip>
          <a:srcRect l="1053" t="1781" r="68237" b="4579"/>
          <a:stretch/>
        </p:blipFill>
        <p:spPr bwMode="auto">
          <a:xfrm>
            <a:off x="601684" y="448068"/>
            <a:ext cx="2069410" cy="2484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482600" y="12971144"/>
            <a:ext cx="3481388" cy="2767258"/>
          </a:xfrm>
          <a:prstGeom prst="rect">
            <a:avLst/>
          </a:prstGeom>
          <a:solidFill>
            <a:schemeClr val="accent6">
              <a:lumMod val="10000"/>
              <a:lumOff val="90000"/>
            </a:schemeClr>
          </a:solidFill>
          <a:ln w="28575" cap="flat" cmpd="sng" algn="ctr">
            <a:solidFill>
              <a:schemeClr val="tx1"/>
            </a:solidFill>
            <a:prstDash val="solid"/>
            <a:round/>
            <a:headEnd type="none" w="med" len="med"/>
            <a:tailEnd type="none" w="med" len="med"/>
          </a:ln>
          <a:effectLst/>
        </p:spPr>
        <p:txBody>
          <a:bodyPr/>
          <a:lstStyle/>
          <a:p>
            <a:pPr defTabSz="2508250">
              <a:defRPr/>
            </a:pPr>
            <a:endParaRPr lang="en-US"/>
          </a:p>
        </p:txBody>
      </p:sp>
      <p:sp>
        <p:nvSpPr>
          <p:cNvPr id="84" name="Text Box 381"/>
          <p:cNvSpPr txBox="1">
            <a:spLocks noChangeArrowheads="1"/>
          </p:cNvSpPr>
          <p:nvPr/>
        </p:nvSpPr>
        <p:spPr bwMode="auto">
          <a:xfrm>
            <a:off x="305220" y="12772735"/>
            <a:ext cx="3982283" cy="311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9184" tIns="329184" rIns="329184" bIns="329184">
            <a:spAutoFit/>
          </a:bodyPr>
          <a:lstStyle>
            <a:lvl1pPr eaLnBrk="0" hangingPunct="0">
              <a:defRPr sz="1700">
                <a:solidFill>
                  <a:schemeClr val="tx1"/>
                </a:solidFill>
                <a:latin typeface="Arial Narrow" pitchFamily="34" charset="0"/>
                <a:ea typeface="MS PGothic" pitchFamily="34" charset="-128"/>
              </a:defRPr>
            </a:lvl1pPr>
            <a:lvl2pPr marL="742950" indent="-285750" eaLnBrk="0" hangingPunct="0">
              <a:defRPr sz="1700">
                <a:solidFill>
                  <a:schemeClr val="tx1"/>
                </a:solidFill>
                <a:latin typeface="Arial Narrow" pitchFamily="34" charset="0"/>
                <a:ea typeface="MS PGothic" pitchFamily="34" charset="-128"/>
              </a:defRPr>
            </a:lvl2pPr>
            <a:lvl3pPr marL="1143000" indent="-228600" eaLnBrk="0" hangingPunct="0">
              <a:defRPr sz="1700">
                <a:solidFill>
                  <a:schemeClr val="tx1"/>
                </a:solidFill>
                <a:latin typeface="Arial Narrow" pitchFamily="34" charset="0"/>
                <a:ea typeface="MS PGothic" pitchFamily="34" charset="-128"/>
              </a:defRPr>
            </a:lvl3pPr>
            <a:lvl4pPr marL="1600200" indent="-228600" eaLnBrk="0" hangingPunct="0">
              <a:defRPr sz="1700">
                <a:solidFill>
                  <a:schemeClr val="tx1"/>
                </a:solidFill>
                <a:latin typeface="Arial Narrow" pitchFamily="34" charset="0"/>
                <a:ea typeface="MS PGothic" pitchFamily="34" charset="-128"/>
              </a:defRPr>
            </a:lvl4pPr>
            <a:lvl5pPr marL="2057400" indent="-228600" eaLnBrk="0" hangingPunct="0">
              <a:defRPr sz="1700">
                <a:solidFill>
                  <a:schemeClr val="tx1"/>
                </a:solidFill>
                <a:latin typeface="Arial Narrow" pitchFamily="34" charset="0"/>
                <a:ea typeface="MS PGothic" pitchFamily="34" charset="-128"/>
              </a:defRPr>
            </a:lvl5pPr>
            <a:lvl6pPr marL="2514600" indent="-228600" eaLnBrk="0" fontAlgn="base" hangingPunct="0">
              <a:spcBef>
                <a:spcPct val="0"/>
              </a:spcBef>
              <a:spcAft>
                <a:spcPct val="0"/>
              </a:spcAft>
              <a:defRPr sz="1700">
                <a:solidFill>
                  <a:schemeClr val="tx1"/>
                </a:solidFill>
                <a:latin typeface="Arial Narrow" pitchFamily="34" charset="0"/>
                <a:ea typeface="MS PGothic" pitchFamily="34" charset="-128"/>
              </a:defRPr>
            </a:lvl6pPr>
            <a:lvl7pPr marL="2971800" indent="-228600" eaLnBrk="0" fontAlgn="base" hangingPunct="0">
              <a:spcBef>
                <a:spcPct val="0"/>
              </a:spcBef>
              <a:spcAft>
                <a:spcPct val="0"/>
              </a:spcAft>
              <a:defRPr sz="1700">
                <a:solidFill>
                  <a:schemeClr val="tx1"/>
                </a:solidFill>
                <a:latin typeface="Arial Narrow" pitchFamily="34" charset="0"/>
                <a:ea typeface="MS PGothic" pitchFamily="34" charset="-128"/>
              </a:defRPr>
            </a:lvl7pPr>
            <a:lvl8pPr marL="3429000" indent="-228600" eaLnBrk="0" fontAlgn="base" hangingPunct="0">
              <a:spcBef>
                <a:spcPct val="0"/>
              </a:spcBef>
              <a:spcAft>
                <a:spcPct val="0"/>
              </a:spcAft>
              <a:defRPr sz="1700">
                <a:solidFill>
                  <a:schemeClr val="tx1"/>
                </a:solidFill>
                <a:latin typeface="Arial Narrow" pitchFamily="34" charset="0"/>
                <a:ea typeface="MS PGothic" pitchFamily="34" charset="-128"/>
              </a:defRPr>
            </a:lvl8pPr>
            <a:lvl9pPr marL="3886200" indent="-228600" eaLnBrk="0" fontAlgn="base" hangingPunct="0">
              <a:spcBef>
                <a:spcPct val="0"/>
              </a:spcBef>
              <a:spcAft>
                <a:spcPct val="0"/>
              </a:spcAft>
              <a:defRPr sz="1700">
                <a:solidFill>
                  <a:schemeClr val="tx1"/>
                </a:solidFill>
                <a:latin typeface="Arial Narrow" pitchFamily="34" charset="0"/>
                <a:ea typeface="MS PGothic" pitchFamily="34" charset="-128"/>
              </a:defRPr>
            </a:lvl9pPr>
          </a:lstStyle>
          <a:p>
            <a:pPr eaLnBrk="1" hangingPunct="1">
              <a:spcBef>
                <a:spcPts val="600"/>
              </a:spcBef>
            </a:pPr>
            <a:r>
              <a:rPr lang="en-US" altLang="zh-TW" sz="2400" b="1" dirty="0" smtClean="0">
                <a:solidFill>
                  <a:schemeClr val="accent2"/>
                </a:solidFill>
                <a:latin typeface="+mn-lt"/>
              </a:rPr>
              <a:t>Hydraulic Disk Brakes</a:t>
            </a:r>
          </a:p>
          <a:p>
            <a:pPr marL="342900" indent="-342900" eaLnBrk="1" hangingPunct="1">
              <a:spcBef>
                <a:spcPts val="600"/>
              </a:spcBef>
              <a:buFontTx/>
              <a:buChar char="-"/>
            </a:pPr>
            <a:r>
              <a:rPr lang="en-US" altLang="zh-TW" sz="2400" dirty="0" smtClean="0">
                <a:solidFill>
                  <a:schemeClr val="accent2"/>
                </a:solidFill>
                <a:latin typeface="+mn-lt"/>
              </a:rPr>
              <a:t>Separate line for each wheel</a:t>
            </a:r>
          </a:p>
          <a:p>
            <a:pPr marL="342900" indent="-342900" eaLnBrk="1" hangingPunct="1">
              <a:spcBef>
                <a:spcPts val="600"/>
              </a:spcBef>
              <a:buFontTx/>
              <a:buChar char="-"/>
            </a:pPr>
            <a:r>
              <a:rPr lang="en-US" altLang="zh-TW" sz="2400" dirty="0" smtClean="0">
                <a:solidFill>
                  <a:schemeClr val="accent2"/>
                </a:solidFill>
                <a:latin typeface="+mn-lt"/>
              </a:rPr>
              <a:t>Two master cylinders on one pedal</a:t>
            </a:r>
          </a:p>
          <a:p>
            <a:pPr marL="342900" indent="-342900" eaLnBrk="1" hangingPunct="1">
              <a:spcBef>
                <a:spcPts val="600"/>
              </a:spcBef>
              <a:buFontTx/>
              <a:buChar char="-"/>
            </a:pPr>
            <a:r>
              <a:rPr lang="en-US" altLang="zh-TW" sz="2400" dirty="0" smtClean="0">
                <a:solidFill>
                  <a:schemeClr val="accent2"/>
                </a:solidFill>
                <a:latin typeface="+mn-lt"/>
              </a:rPr>
              <a:t>DOT4 brake fluid</a:t>
            </a:r>
          </a:p>
        </p:txBody>
      </p:sp>
      <p:sp>
        <p:nvSpPr>
          <p:cNvPr id="4101" name="Rectangle 330"/>
          <p:cNvSpPr>
            <a:spLocks noChangeArrowheads="1"/>
          </p:cNvSpPr>
          <p:nvPr/>
        </p:nvSpPr>
        <p:spPr bwMode="auto">
          <a:xfrm rot="10800000">
            <a:off x="7535863" y="4067175"/>
            <a:ext cx="7011987" cy="5413375"/>
          </a:xfrm>
          <a:prstGeom prst="round2SameRect">
            <a:avLst>
              <a:gd name="adj1" fmla="val 2732"/>
              <a:gd name="adj2" fmla="val 0"/>
            </a:avLst>
          </a:prstGeom>
          <a:solidFill>
            <a:schemeClr val="accent1"/>
          </a:solidFill>
          <a:ln w="12700">
            <a:solidFill>
              <a:schemeClr val="tx1"/>
            </a:solidFill>
            <a:round/>
            <a:headEnd/>
            <a:tailEnd/>
          </a:ln>
        </p:spPr>
        <p:txBody>
          <a:bodyPr/>
          <a:lstStyle/>
          <a:p>
            <a:pPr defTabSz="2508250"/>
            <a:endParaRPr lang="zh-TW" altLang="en-US"/>
          </a:p>
        </p:txBody>
      </p:sp>
      <p:sp>
        <p:nvSpPr>
          <p:cNvPr id="4102" name="Rectangle 330"/>
          <p:cNvSpPr>
            <a:spLocks noChangeArrowheads="1"/>
          </p:cNvSpPr>
          <p:nvPr/>
        </p:nvSpPr>
        <p:spPr bwMode="auto">
          <a:xfrm rot="10800000">
            <a:off x="7529514" y="16181946"/>
            <a:ext cx="7014400" cy="5249303"/>
          </a:xfrm>
          <a:prstGeom prst="round2SameRect">
            <a:avLst>
              <a:gd name="adj1" fmla="val 2514"/>
              <a:gd name="adj2" fmla="val 0"/>
            </a:avLst>
          </a:prstGeom>
          <a:solidFill>
            <a:schemeClr val="accent1"/>
          </a:solidFill>
          <a:ln w="12700">
            <a:solidFill>
              <a:schemeClr val="tx1"/>
            </a:solidFill>
            <a:round/>
            <a:headEnd/>
            <a:tailEnd/>
          </a:ln>
        </p:spPr>
        <p:txBody>
          <a:bodyPr/>
          <a:lstStyle/>
          <a:p>
            <a:pPr defTabSz="2508250"/>
            <a:endParaRPr lang="zh-TW" altLang="en-US"/>
          </a:p>
        </p:txBody>
      </p:sp>
      <p:sp>
        <p:nvSpPr>
          <p:cNvPr id="178" name="Content Placeholder 2"/>
          <p:cNvSpPr txBox="1">
            <a:spLocks/>
          </p:cNvSpPr>
          <p:nvPr/>
        </p:nvSpPr>
        <p:spPr>
          <a:xfrm>
            <a:off x="482600" y="6060191"/>
            <a:ext cx="3388495" cy="3293082"/>
          </a:xfrm>
          <a:prstGeom prst="rect">
            <a:avLst/>
          </a:prstGeom>
          <a:solidFill>
            <a:schemeClr val="accent6">
              <a:lumMod val="10000"/>
              <a:lumOff val="90000"/>
            </a:schemeClr>
          </a:solidFill>
          <a:ln w="22225">
            <a:solidFill>
              <a:schemeClr val="tx1"/>
            </a:solidFill>
          </a:ln>
        </p:spPr>
        <p:txBody>
          <a:bodyPr/>
          <a:lstStyle>
            <a:lvl1pPr defTabSz="522288" eaLnBrk="0" hangingPunct="0">
              <a:defRPr sz="1700">
                <a:solidFill>
                  <a:schemeClr val="tx1"/>
                </a:solidFill>
                <a:latin typeface="Arial Narrow" pitchFamily="34" charset="0"/>
                <a:ea typeface="MS PGothic" pitchFamily="34" charset="-128"/>
              </a:defRPr>
            </a:lvl1pPr>
            <a:lvl2pPr marL="742950" indent="-285750" defTabSz="522288" eaLnBrk="0" hangingPunct="0">
              <a:defRPr sz="1700">
                <a:solidFill>
                  <a:schemeClr val="tx1"/>
                </a:solidFill>
                <a:latin typeface="Arial Narrow" pitchFamily="34" charset="0"/>
                <a:ea typeface="MS PGothic" pitchFamily="34" charset="-128"/>
              </a:defRPr>
            </a:lvl2pPr>
            <a:lvl3pPr marL="1143000" indent="-228600" defTabSz="522288" eaLnBrk="0" hangingPunct="0">
              <a:defRPr sz="1700">
                <a:solidFill>
                  <a:schemeClr val="tx1"/>
                </a:solidFill>
                <a:latin typeface="Arial Narrow" pitchFamily="34" charset="0"/>
                <a:ea typeface="MS PGothic" pitchFamily="34" charset="-128"/>
              </a:defRPr>
            </a:lvl3pPr>
            <a:lvl4pPr marL="1600200" indent="-228600" defTabSz="522288" eaLnBrk="0" hangingPunct="0">
              <a:defRPr sz="1700">
                <a:solidFill>
                  <a:schemeClr val="tx1"/>
                </a:solidFill>
                <a:latin typeface="Arial Narrow" pitchFamily="34" charset="0"/>
                <a:ea typeface="MS PGothic" pitchFamily="34" charset="-128"/>
              </a:defRPr>
            </a:lvl4pPr>
            <a:lvl5pPr marL="2057400" indent="-228600" defTabSz="522288" eaLnBrk="0" hangingPunct="0">
              <a:defRPr sz="1700">
                <a:solidFill>
                  <a:schemeClr val="tx1"/>
                </a:solidFill>
                <a:latin typeface="Arial Narrow" pitchFamily="34" charset="0"/>
                <a:ea typeface="MS PGothic" pitchFamily="34" charset="-128"/>
              </a:defRPr>
            </a:lvl5pPr>
            <a:lvl6pPr marL="25146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6pPr>
            <a:lvl7pPr marL="29718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7pPr>
            <a:lvl8pPr marL="34290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8pPr>
            <a:lvl9pPr marL="38862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9pPr>
          </a:lstStyle>
          <a:p>
            <a:pPr algn="ctr" eaLnBrk="1" hangingPunct="1">
              <a:spcBef>
                <a:spcPct val="20000"/>
              </a:spcBef>
              <a:defRPr/>
            </a:pPr>
            <a:endParaRPr lang="en-US" altLang="zh-TW" smtClean="0">
              <a:latin typeface="Arial" pitchFamily="34" charset="0"/>
              <a:cs typeface="Arial" pitchFamily="34" charset="0"/>
            </a:endParaRPr>
          </a:p>
          <a:p>
            <a:pPr algn="ctr" eaLnBrk="1" hangingPunct="1">
              <a:spcBef>
                <a:spcPct val="20000"/>
              </a:spcBef>
              <a:defRPr/>
            </a:pPr>
            <a:endParaRPr lang="zh-TW" altLang="en-US" smtClean="0">
              <a:latin typeface="Arial" pitchFamily="34" charset="0"/>
              <a:cs typeface="Arial" pitchFamily="34" charset="0"/>
            </a:endParaRPr>
          </a:p>
        </p:txBody>
      </p:sp>
      <p:sp>
        <p:nvSpPr>
          <p:cNvPr id="4109" name="Text Box 381"/>
          <p:cNvSpPr txBox="1">
            <a:spLocks noChangeArrowheads="1"/>
          </p:cNvSpPr>
          <p:nvPr/>
        </p:nvSpPr>
        <p:spPr bwMode="auto">
          <a:xfrm>
            <a:off x="314833" y="5702295"/>
            <a:ext cx="4059237" cy="400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9184" tIns="329184" rIns="329184" bIns="329184">
            <a:spAutoFit/>
          </a:bodyPr>
          <a:lstStyle>
            <a:lvl1pPr eaLnBrk="0" hangingPunct="0">
              <a:defRPr sz="1700">
                <a:solidFill>
                  <a:schemeClr val="tx1"/>
                </a:solidFill>
                <a:latin typeface="Arial Narrow" pitchFamily="34" charset="0"/>
                <a:ea typeface="MS PGothic" pitchFamily="34" charset="-128"/>
              </a:defRPr>
            </a:lvl1pPr>
            <a:lvl2pPr marL="742950" indent="-285750" eaLnBrk="0" hangingPunct="0">
              <a:defRPr sz="1700">
                <a:solidFill>
                  <a:schemeClr val="tx1"/>
                </a:solidFill>
                <a:latin typeface="Arial Narrow" pitchFamily="34" charset="0"/>
                <a:ea typeface="MS PGothic" pitchFamily="34" charset="-128"/>
              </a:defRPr>
            </a:lvl2pPr>
            <a:lvl3pPr marL="1143000" indent="-228600" eaLnBrk="0" hangingPunct="0">
              <a:defRPr sz="1700">
                <a:solidFill>
                  <a:schemeClr val="tx1"/>
                </a:solidFill>
                <a:latin typeface="Arial Narrow" pitchFamily="34" charset="0"/>
                <a:ea typeface="MS PGothic" pitchFamily="34" charset="-128"/>
              </a:defRPr>
            </a:lvl3pPr>
            <a:lvl4pPr marL="1600200" indent="-228600" eaLnBrk="0" hangingPunct="0">
              <a:defRPr sz="1700">
                <a:solidFill>
                  <a:schemeClr val="tx1"/>
                </a:solidFill>
                <a:latin typeface="Arial Narrow" pitchFamily="34" charset="0"/>
                <a:ea typeface="MS PGothic" pitchFamily="34" charset="-128"/>
              </a:defRPr>
            </a:lvl4pPr>
            <a:lvl5pPr marL="2057400" indent="-228600" eaLnBrk="0" hangingPunct="0">
              <a:defRPr sz="1700">
                <a:solidFill>
                  <a:schemeClr val="tx1"/>
                </a:solidFill>
                <a:latin typeface="Arial Narrow" pitchFamily="34" charset="0"/>
                <a:ea typeface="MS PGothic" pitchFamily="34" charset="-128"/>
              </a:defRPr>
            </a:lvl5pPr>
            <a:lvl6pPr marL="2514600" indent="-228600" eaLnBrk="0" fontAlgn="base" hangingPunct="0">
              <a:spcBef>
                <a:spcPct val="0"/>
              </a:spcBef>
              <a:spcAft>
                <a:spcPct val="0"/>
              </a:spcAft>
              <a:defRPr sz="1700">
                <a:solidFill>
                  <a:schemeClr val="tx1"/>
                </a:solidFill>
                <a:latin typeface="Arial Narrow" pitchFamily="34" charset="0"/>
                <a:ea typeface="MS PGothic" pitchFamily="34" charset="-128"/>
              </a:defRPr>
            </a:lvl6pPr>
            <a:lvl7pPr marL="2971800" indent="-228600" eaLnBrk="0" fontAlgn="base" hangingPunct="0">
              <a:spcBef>
                <a:spcPct val="0"/>
              </a:spcBef>
              <a:spcAft>
                <a:spcPct val="0"/>
              </a:spcAft>
              <a:defRPr sz="1700">
                <a:solidFill>
                  <a:schemeClr val="tx1"/>
                </a:solidFill>
                <a:latin typeface="Arial Narrow" pitchFamily="34" charset="0"/>
                <a:ea typeface="MS PGothic" pitchFamily="34" charset="-128"/>
              </a:defRPr>
            </a:lvl7pPr>
            <a:lvl8pPr marL="3429000" indent="-228600" eaLnBrk="0" fontAlgn="base" hangingPunct="0">
              <a:spcBef>
                <a:spcPct val="0"/>
              </a:spcBef>
              <a:spcAft>
                <a:spcPct val="0"/>
              </a:spcAft>
              <a:defRPr sz="1700">
                <a:solidFill>
                  <a:schemeClr val="tx1"/>
                </a:solidFill>
                <a:latin typeface="Arial Narrow" pitchFamily="34" charset="0"/>
                <a:ea typeface="MS PGothic" pitchFamily="34" charset="-128"/>
              </a:defRPr>
            </a:lvl8pPr>
            <a:lvl9pPr marL="3886200" indent="-228600" eaLnBrk="0" fontAlgn="base" hangingPunct="0">
              <a:spcBef>
                <a:spcPct val="0"/>
              </a:spcBef>
              <a:spcAft>
                <a:spcPct val="0"/>
              </a:spcAft>
              <a:defRPr sz="1700">
                <a:solidFill>
                  <a:schemeClr val="tx1"/>
                </a:solidFill>
                <a:latin typeface="Arial Narrow" pitchFamily="34" charset="0"/>
                <a:ea typeface="MS PGothic" pitchFamily="34" charset="-128"/>
              </a:defRPr>
            </a:lvl9pPr>
          </a:lstStyle>
          <a:p>
            <a:pPr eaLnBrk="1" hangingPunct="1">
              <a:spcBef>
                <a:spcPts val="600"/>
              </a:spcBef>
            </a:pPr>
            <a:r>
              <a:rPr lang="en-US" altLang="zh-TW" sz="2400" b="1" dirty="0" smtClean="0">
                <a:solidFill>
                  <a:schemeClr val="accent2"/>
                </a:solidFill>
                <a:latin typeface="+mn-lt"/>
              </a:rPr>
              <a:t>Urban </a:t>
            </a:r>
            <a:r>
              <a:rPr lang="en-US" altLang="zh-TW" sz="2400" b="1" dirty="0">
                <a:solidFill>
                  <a:schemeClr val="accent2"/>
                </a:solidFill>
                <a:latin typeface="+mn-lt"/>
              </a:rPr>
              <a:t>Concept </a:t>
            </a:r>
            <a:endParaRPr lang="en-US" altLang="zh-TW" sz="2400" b="1" dirty="0" smtClean="0">
              <a:solidFill>
                <a:schemeClr val="accent2"/>
              </a:solidFill>
              <a:latin typeface="+mn-lt"/>
            </a:endParaRPr>
          </a:p>
          <a:p>
            <a:pPr marL="342900" indent="-342900" eaLnBrk="1" hangingPunct="1">
              <a:spcBef>
                <a:spcPts val="600"/>
              </a:spcBef>
              <a:buFontTx/>
              <a:buChar char="-"/>
            </a:pPr>
            <a:r>
              <a:rPr lang="en-US" altLang="zh-TW" sz="2400" dirty="0" smtClean="0">
                <a:solidFill>
                  <a:schemeClr val="accent2"/>
                </a:solidFill>
                <a:latin typeface="+mn-lt"/>
              </a:rPr>
              <a:t>Road </a:t>
            </a:r>
            <a:r>
              <a:rPr lang="en-US" altLang="zh-TW" sz="2400" dirty="0" smtClean="0">
                <a:solidFill>
                  <a:schemeClr val="accent2"/>
                </a:solidFill>
                <a:latin typeface="+mn-lt"/>
              </a:rPr>
              <a:t>ready </a:t>
            </a:r>
            <a:r>
              <a:rPr lang="en-US" altLang="zh-TW" sz="2400" dirty="0" smtClean="0">
                <a:solidFill>
                  <a:schemeClr val="accent2"/>
                </a:solidFill>
                <a:latin typeface="+mn-lt"/>
              </a:rPr>
              <a:t>vehicle, consumer features</a:t>
            </a:r>
          </a:p>
          <a:p>
            <a:pPr eaLnBrk="1" hangingPunct="1">
              <a:spcBef>
                <a:spcPts val="600"/>
              </a:spcBef>
            </a:pPr>
            <a:r>
              <a:rPr lang="en-US" altLang="zh-TW" sz="2400" b="1" dirty="0" smtClean="0">
                <a:solidFill>
                  <a:schemeClr val="accent2"/>
                </a:solidFill>
                <a:latin typeface="+mn-lt"/>
              </a:rPr>
              <a:t> </a:t>
            </a:r>
            <a:r>
              <a:rPr lang="en-US" altLang="zh-TW" sz="2400" b="1" dirty="0">
                <a:solidFill>
                  <a:schemeClr val="accent2"/>
                </a:solidFill>
                <a:latin typeface="+mn-lt"/>
              </a:rPr>
              <a:t>Zero </a:t>
            </a:r>
            <a:r>
              <a:rPr lang="en-US" altLang="zh-TW" sz="2400" b="1" dirty="0" smtClean="0">
                <a:solidFill>
                  <a:schemeClr val="accent2"/>
                </a:solidFill>
                <a:latin typeface="+mn-lt"/>
              </a:rPr>
              <a:t>Emissions</a:t>
            </a:r>
          </a:p>
          <a:p>
            <a:pPr marL="342900" indent="-342900" eaLnBrk="1" hangingPunct="1">
              <a:spcBef>
                <a:spcPts val="600"/>
              </a:spcBef>
              <a:buFontTx/>
              <a:buChar char="-"/>
            </a:pPr>
            <a:r>
              <a:rPr lang="en-US" altLang="zh-TW" sz="2400" dirty="0" smtClean="0">
                <a:solidFill>
                  <a:schemeClr val="accent2"/>
                </a:solidFill>
                <a:latin typeface="+mn-lt"/>
              </a:rPr>
              <a:t>Battery electric</a:t>
            </a:r>
            <a:endParaRPr lang="en-US" altLang="zh-TW" sz="2400" dirty="0">
              <a:solidFill>
                <a:schemeClr val="accent2"/>
              </a:solidFill>
              <a:latin typeface="+mn-lt"/>
            </a:endParaRPr>
          </a:p>
          <a:p>
            <a:pPr eaLnBrk="1" hangingPunct="1">
              <a:spcBef>
                <a:spcPts val="600"/>
              </a:spcBef>
            </a:pPr>
            <a:r>
              <a:rPr lang="en-US" altLang="zh-TW" sz="2400" b="1" dirty="0" smtClean="0">
                <a:solidFill>
                  <a:schemeClr val="accent2"/>
                </a:solidFill>
                <a:latin typeface="+mn-lt"/>
              </a:rPr>
              <a:t>High </a:t>
            </a:r>
            <a:r>
              <a:rPr lang="en-US" altLang="zh-TW" sz="2400" b="1" dirty="0">
                <a:solidFill>
                  <a:schemeClr val="accent2"/>
                </a:solidFill>
                <a:latin typeface="+mn-lt"/>
              </a:rPr>
              <a:t>Efficiency</a:t>
            </a:r>
          </a:p>
          <a:p>
            <a:pPr marL="342900" indent="-342900" eaLnBrk="1" hangingPunct="1">
              <a:spcBef>
                <a:spcPts val="600"/>
              </a:spcBef>
              <a:buFontTx/>
              <a:buChar char="-"/>
            </a:pPr>
            <a:r>
              <a:rPr lang="en-US" altLang="zh-TW" sz="2400" dirty="0" smtClean="0">
                <a:solidFill>
                  <a:schemeClr val="accent2"/>
                </a:solidFill>
                <a:latin typeface="+mn-lt"/>
              </a:rPr>
              <a:t>Lowest </a:t>
            </a:r>
            <a:r>
              <a:rPr lang="en-US" altLang="zh-TW" sz="2400" dirty="0">
                <a:solidFill>
                  <a:schemeClr val="accent2"/>
                </a:solidFill>
                <a:latin typeface="+mn-lt"/>
              </a:rPr>
              <a:t>energy </a:t>
            </a:r>
            <a:r>
              <a:rPr lang="en-US" altLang="zh-TW" sz="2400" dirty="0" smtClean="0">
                <a:solidFill>
                  <a:schemeClr val="accent2"/>
                </a:solidFill>
                <a:latin typeface="+mn-lt"/>
              </a:rPr>
              <a:t>over 6.3 miles</a:t>
            </a:r>
          </a:p>
        </p:txBody>
      </p:sp>
      <p:sp>
        <p:nvSpPr>
          <p:cNvPr id="177" name="Content Placeholder 2"/>
          <p:cNvSpPr txBox="1">
            <a:spLocks/>
          </p:cNvSpPr>
          <p:nvPr/>
        </p:nvSpPr>
        <p:spPr>
          <a:xfrm>
            <a:off x="482599" y="4268788"/>
            <a:ext cx="6654799" cy="855662"/>
          </a:xfrm>
          <a:prstGeom prst="rect">
            <a:avLst/>
          </a:prstGeom>
          <a:solidFill>
            <a:schemeClr val="accent6">
              <a:lumMod val="10000"/>
              <a:lumOff val="90000"/>
            </a:schemeClr>
          </a:solidFill>
          <a:ln w="22225">
            <a:solidFill>
              <a:schemeClr val="tx1"/>
            </a:solidFill>
          </a:ln>
        </p:spPr>
        <p:txBody>
          <a:bodyPr/>
          <a:lstStyle>
            <a:lvl1pPr defTabSz="522288" eaLnBrk="0" hangingPunct="0">
              <a:defRPr sz="1700">
                <a:solidFill>
                  <a:schemeClr val="tx1"/>
                </a:solidFill>
                <a:latin typeface="Arial Narrow" pitchFamily="34" charset="0"/>
                <a:ea typeface="MS PGothic" pitchFamily="34" charset="-128"/>
              </a:defRPr>
            </a:lvl1pPr>
            <a:lvl2pPr marL="742950" indent="-285750" defTabSz="522288" eaLnBrk="0" hangingPunct="0">
              <a:defRPr sz="1700">
                <a:solidFill>
                  <a:schemeClr val="tx1"/>
                </a:solidFill>
                <a:latin typeface="Arial Narrow" pitchFamily="34" charset="0"/>
                <a:ea typeface="MS PGothic" pitchFamily="34" charset="-128"/>
              </a:defRPr>
            </a:lvl2pPr>
            <a:lvl3pPr marL="1143000" indent="-228600" defTabSz="522288" eaLnBrk="0" hangingPunct="0">
              <a:defRPr sz="1700">
                <a:solidFill>
                  <a:schemeClr val="tx1"/>
                </a:solidFill>
                <a:latin typeface="Arial Narrow" pitchFamily="34" charset="0"/>
                <a:ea typeface="MS PGothic" pitchFamily="34" charset="-128"/>
              </a:defRPr>
            </a:lvl3pPr>
            <a:lvl4pPr marL="1600200" indent="-228600" defTabSz="522288" eaLnBrk="0" hangingPunct="0">
              <a:defRPr sz="1700">
                <a:solidFill>
                  <a:schemeClr val="tx1"/>
                </a:solidFill>
                <a:latin typeface="Arial Narrow" pitchFamily="34" charset="0"/>
                <a:ea typeface="MS PGothic" pitchFamily="34" charset="-128"/>
              </a:defRPr>
            </a:lvl4pPr>
            <a:lvl5pPr marL="2057400" indent="-228600" defTabSz="522288" eaLnBrk="0" hangingPunct="0">
              <a:defRPr sz="1700">
                <a:solidFill>
                  <a:schemeClr val="tx1"/>
                </a:solidFill>
                <a:latin typeface="Arial Narrow" pitchFamily="34" charset="0"/>
                <a:ea typeface="MS PGothic" pitchFamily="34" charset="-128"/>
              </a:defRPr>
            </a:lvl5pPr>
            <a:lvl6pPr marL="25146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6pPr>
            <a:lvl7pPr marL="29718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7pPr>
            <a:lvl8pPr marL="34290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8pPr>
            <a:lvl9pPr marL="38862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9pPr>
          </a:lstStyle>
          <a:p>
            <a:pPr algn="ctr" eaLnBrk="1" hangingPunct="1">
              <a:spcBef>
                <a:spcPct val="20000"/>
              </a:spcBef>
              <a:buFont typeface="Arial" pitchFamily="34" charset="0"/>
              <a:buChar char="•"/>
              <a:defRPr/>
            </a:pPr>
            <a:endParaRPr lang="en-US" altLang="zh-TW" sz="1800" smtClean="0">
              <a:latin typeface="Arial" pitchFamily="34" charset="0"/>
              <a:cs typeface="Arial" pitchFamily="34" charset="0"/>
            </a:endParaRPr>
          </a:p>
          <a:p>
            <a:pPr algn="ctr" eaLnBrk="1" hangingPunct="1">
              <a:spcBef>
                <a:spcPct val="20000"/>
              </a:spcBef>
              <a:buFont typeface="Arial" pitchFamily="34" charset="0"/>
              <a:buChar char="•"/>
              <a:defRPr/>
            </a:pPr>
            <a:endParaRPr lang="zh-TW" altLang="en-US" sz="1800" smtClean="0">
              <a:latin typeface="Arial" pitchFamily="34" charset="0"/>
              <a:cs typeface="Arial" pitchFamily="34" charset="0"/>
            </a:endParaRPr>
          </a:p>
        </p:txBody>
      </p:sp>
      <p:sp>
        <p:nvSpPr>
          <p:cNvPr id="2426" name="Text Box 378"/>
          <p:cNvSpPr txBox="1">
            <a:spLocks noChangeArrowheads="1"/>
          </p:cNvSpPr>
          <p:nvPr/>
        </p:nvSpPr>
        <p:spPr bwMode="auto">
          <a:xfrm>
            <a:off x="324358" y="3997325"/>
            <a:ext cx="6851142" cy="1400175"/>
          </a:xfrm>
          <a:prstGeom prst="rect">
            <a:avLst/>
          </a:prstGeom>
          <a:noFill/>
          <a:ln w="9525">
            <a:noFill/>
            <a:miter lim="800000"/>
            <a:headEnd/>
            <a:tailEnd/>
          </a:ln>
          <a:effectLst/>
        </p:spPr>
        <p:txBody>
          <a:bodyPr wrap="square" lIns="325967" tIns="325967" rIns="325967" bIns="329184">
            <a:spAutoFit/>
          </a:bodyPr>
          <a:lstStyle/>
          <a:p>
            <a:pPr algn="ctr">
              <a:spcBef>
                <a:spcPct val="20000"/>
              </a:spcBef>
              <a:buFont typeface="Wingdings" pitchFamily="2" charset="2"/>
              <a:buNone/>
              <a:defRPr/>
            </a:pPr>
            <a:r>
              <a:rPr lang="en-US" sz="2400" dirty="0" smtClean="0">
                <a:solidFill>
                  <a:schemeClr val="accent2"/>
                </a:solidFill>
                <a:latin typeface="+mn-lt"/>
                <a:ea typeface="+mn-ea"/>
              </a:rPr>
              <a:t>Design, Build, and Race High-</a:t>
            </a:r>
            <a:r>
              <a:rPr lang="en-US" sz="2400" dirty="0">
                <a:solidFill>
                  <a:schemeClr val="accent2"/>
                </a:solidFill>
                <a:latin typeface="+mn-lt"/>
                <a:ea typeface="+mn-ea"/>
              </a:rPr>
              <a:t>E</a:t>
            </a:r>
            <a:r>
              <a:rPr lang="en-US" sz="2400" dirty="0" smtClean="0">
                <a:solidFill>
                  <a:schemeClr val="accent2"/>
                </a:solidFill>
                <a:latin typeface="+mn-lt"/>
                <a:ea typeface="+mn-ea"/>
              </a:rPr>
              <a:t>fficiency </a:t>
            </a:r>
            <a:r>
              <a:rPr lang="en-US" sz="2400" dirty="0">
                <a:solidFill>
                  <a:schemeClr val="accent2"/>
                </a:solidFill>
                <a:latin typeface="+mn-lt"/>
                <a:ea typeface="+mn-ea"/>
              </a:rPr>
              <a:t>V</a:t>
            </a:r>
            <a:r>
              <a:rPr lang="en-US" sz="2400" dirty="0" smtClean="0">
                <a:solidFill>
                  <a:schemeClr val="accent2"/>
                </a:solidFill>
                <a:latin typeface="+mn-lt"/>
                <a:ea typeface="+mn-ea"/>
              </a:rPr>
              <a:t>ehicle </a:t>
            </a:r>
            <a:r>
              <a:rPr lang="en-US" sz="2400" dirty="0">
                <a:solidFill>
                  <a:schemeClr val="accent2"/>
                </a:solidFill>
                <a:latin typeface="+mn-lt"/>
                <a:ea typeface="+mn-ea"/>
              </a:rPr>
              <a:t>for the Shell Eco Marathon</a:t>
            </a:r>
          </a:p>
        </p:txBody>
      </p:sp>
      <p:sp>
        <p:nvSpPr>
          <p:cNvPr id="4105" name="Rectangle 5"/>
          <p:cNvSpPr>
            <a:spLocks noChangeArrowheads="1"/>
          </p:cNvSpPr>
          <p:nvPr/>
        </p:nvSpPr>
        <p:spPr bwMode="auto">
          <a:xfrm>
            <a:off x="2671094" y="185738"/>
            <a:ext cx="22344227" cy="2853404"/>
          </a:xfrm>
          <a:prstGeom prst="rect">
            <a:avLst/>
          </a:prstGeom>
          <a:solidFill>
            <a:srgbClr val="00246A"/>
          </a:solidFill>
          <a:ln>
            <a:noFill/>
          </a:ln>
          <a:extLst/>
        </p:spPr>
        <p:txBody>
          <a:bodyPr wrap="square" lIns="52136" tIns="26064" rIns="52136" bIns="26064">
            <a:spAutoFit/>
          </a:bodyPr>
          <a:lstStyle/>
          <a:p>
            <a:pPr algn="ctr" defTabSz="522288">
              <a:spcBef>
                <a:spcPct val="50000"/>
              </a:spcBef>
            </a:pPr>
            <a:r>
              <a:rPr lang="en-US" sz="8800" dirty="0" smtClean="0">
                <a:solidFill>
                  <a:srgbClr val="FFFFFF"/>
                </a:solidFill>
                <a:latin typeface="BankGothic Md BT" pitchFamily="34" charset="0"/>
              </a:rPr>
              <a:t>High-Efficiency Electric Vehicle</a:t>
            </a:r>
            <a:endParaRPr lang="en-US" sz="8800" dirty="0">
              <a:solidFill>
                <a:srgbClr val="FFFFFF"/>
              </a:solidFill>
              <a:latin typeface="BankGothic Md BT" pitchFamily="34" charset="0"/>
            </a:endParaRPr>
          </a:p>
          <a:p>
            <a:pPr algn="ctr" defTabSz="522288" eaLnBrk="0" hangingPunct="0"/>
            <a:r>
              <a:rPr lang="en-US" sz="2800" b="1" dirty="0" smtClean="0">
                <a:solidFill>
                  <a:srgbClr val="FFFFFF"/>
                </a:solidFill>
                <a:latin typeface="BankGothic Lt BT" pitchFamily="34" charset="0"/>
                <a:cs typeface="Arial" pitchFamily="34" charset="0"/>
              </a:rPr>
              <a:t>Rice Electric Vehicle</a:t>
            </a:r>
          </a:p>
          <a:p>
            <a:pPr algn="ctr" defTabSz="522288" eaLnBrk="0" hangingPunct="0"/>
            <a:r>
              <a:rPr lang="en-US" sz="2400" dirty="0" smtClean="0">
                <a:solidFill>
                  <a:srgbClr val="FFFFFF"/>
                </a:solidFill>
                <a:latin typeface="BankGothic Lt BT" pitchFamily="34" charset="0"/>
                <a:cs typeface="Arial" pitchFamily="34" charset="0"/>
              </a:rPr>
              <a:t>Joshua Cohen, Luke Daniels, Clark </a:t>
            </a:r>
            <a:r>
              <a:rPr lang="en-US" sz="2400" dirty="0" err="1" smtClean="0">
                <a:solidFill>
                  <a:srgbClr val="FFFFFF"/>
                </a:solidFill>
                <a:latin typeface="BankGothic Lt BT" pitchFamily="34" charset="0"/>
                <a:cs typeface="Arial" pitchFamily="34" charset="0"/>
              </a:rPr>
              <a:t>Zha</a:t>
            </a:r>
            <a:r>
              <a:rPr lang="en-US" sz="2400" dirty="0" smtClean="0">
                <a:solidFill>
                  <a:srgbClr val="FFFFFF"/>
                </a:solidFill>
                <a:latin typeface="BankGothic Lt BT" pitchFamily="34" charset="0"/>
                <a:cs typeface="Arial" pitchFamily="34" charset="0"/>
              </a:rPr>
              <a:t>, </a:t>
            </a:r>
            <a:r>
              <a:rPr lang="en-US" sz="2400" dirty="0" err="1" smtClean="0">
                <a:solidFill>
                  <a:srgbClr val="FFFFFF"/>
                </a:solidFill>
                <a:latin typeface="BankGothic Lt BT" pitchFamily="34" charset="0"/>
                <a:cs typeface="Arial" pitchFamily="34" charset="0"/>
              </a:rPr>
              <a:t>Vicram</a:t>
            </a:r>
            <a:r>
              <a:rPr lang="en-US" sz="2400" dirty="0" smtClean="0">
                <a:solidFill>
                  <a:srgbClr val="FFFFFF"/>
                </a:solidFill>
                <a:latin typeface="BankGothic Lt BT" pitchFamily="34" charset="0"/>
                <a:cs typeface="Arial" pitchFamily="34" charset="0"/>
              </a:rPr>
              <a:t> </a:t>
            </a:r>
            <a:r>
              <a:rPr lang="en-US" sz="2400" dirty="0" err="1" smtClean="0">
                <a:solidFill>
                  <a:srgbClr val="FFFFFF"/>
                </a:solidFill>
                <a:latin typeface="BankGothic Lt BT" pitchFamily="34" charset="0"/>
                <a:cs typeface="Arial" pitchFamily="34" charset="0"/>
              </a:rPr>
              <a:t>Rajapolan</a:t>
            </a:r>
            <a:r>
              <a:rPr lang="en-US" sz="2400" dirty="0" smtClean="0">
                <a:solidFill>
                  <a:srgbClr val="FFFFFF"/>
                </a:solidFill>
                <a:latin typeface="BankGothic Lt BT" pitchFamily="34" charset="0"/>
                <a:cs typeface="Arial" pitchFamily="34" charset="0"/>
              </a:rPr>
              <a:t>, Nicholas </a:t>
            </a:r>
            <a:r>
              <a:rPr lang="en-US" sz="2400" dirty="0" err="1" smtClean="0">
                <a:solidFill>
                  <a:srgbClr val="FFFFFF"/>
                </a:solidFill>
                <a:latin typeface="BankGothic Lt BT" pitchFamily="34" charset="0"/>
                <a:cs typeface="Arial" pitchFamily="34" charset="0"/>
              </a:rPr>
              <a:t>Sepulvada</a:t>
            </a:r>
            <a:endParaRPr lang="en-US" sz="2400" dirty="0" smtClean="0">
              <a:solidFill>
                <a:srgbClr val="FFFFFF"/>
              </a:solidFill>
              <a:latin typeface="BankGothic Lt BT" pitchFamily="34" charset="0"/>
              <a:cs typeface="Arial" pitchFamily="34" charset="0"/>
            </a:endParaRPr>
          </a:p>
          <a:p>
            <a:pPr algn="ctr" defTabSz="522288" eaLnBrk="0" hangingPunct="0"/>
            <a:r>
              <a:rPr lang="en-US" sz="2400" dirty="0" smtClean="0">
                <a:solidFill>
                  <a:srgbClr val="FFFFFF"/>
                </a:solidFill>
                <a:latin typeface="BankGothic Lt BT" pitchFamily="34" charset="0"/>
                <a:cs typeface="Arial" pitchFamily="34" charset="0"/>
              </a:rPr>
              <a:t>Mechanical Engineering – Fall 2016 </a:t>
            </a:r>
            <a:r>
              <a:rPr lang="en-US" sz="2400" b="1" dirty="0" smtClean="0">
                <a:solidFill>
                  <a:srgbClr val="FFFFFF"/>
                </a:solidFill>
                <a:latin typeface="BankGothic Lt BT" pitchFamily="34" charset="0"/>
                <a:cs typeface="Arial" pitchFamily="34" charset="0"/>
              </a:rPr>
              <a:t>– </a:t>
            </a:r>
            <a:r>
              <a:rPr lang="en-US" sz="2400" dirty="0" smtClean="0">
                <a:solidFill>
                  <a:srgbClr val="FFFFFF"/>
                </a:solidFill>
                <a:latin typeface="BankGothic Lt BT" pitchFamily="34" charset="0"/>
                <a:cs typeface="Arial" pitchFamily="34" charset="0"/>
              </a:rPr>
              <a:t>REV.Rice.edu</a:t>
            </a:r>
          </a:p>
          <a:p>
            <a:pPr algn="ctr" defTabSz="522288" eaLnBrk="0" hangingPunct="0"/>
            <a:endParaRPr lang="en-US" sz="1800" b="1" dirty="0">
              <a:solidFill>
                <a:srgbClr val="FFFFFF"/>
              </a:solidFill>
              <a:latin typeface="Arial" charset="0"/>
            </a:endParaRPr>
          </a:p>
        </p:txBody>
      </p:sp>
      <p:sp>
        <p:nvSpPr>
          <p:cNvPr id="2417" name="Text Box 369"/>
          <p:cNvSpPr txBox="1">
            <a:spLocks noChangeArrowheads="1"/>
          </p:cNvSpPr>
          <p:nvPr/>
        </p:nvSpPr>
        <p:spPr bwMode="auto">
          <a:xfrm>
            <a:off x="319786" y="3573463"/>
            <a:ext cx="6967728" cy="649775"/>
          </a:xfrm>
          <a:prstGeom prst="round2SameRect">
            <a:avLst/>
          </a:prstGeom>
          <a:solidFill>
            <a:srgbClr val="00246A"/>
          </a:solidFill>
          <a:ln w="9525">
            <a:noFill/>
            <a:miter lim="800000"/>
            <a:headEnd/>
            <a:tailEnd/>
          </a:ln>
          <a:effectLst/>
        </p:spPr>
        <p:txBody>
          <a:bodyPr wrap="square" lIns="65183" tIns="32585" rIns="65183" bIns="32585">
            <a:spAutoFit/>
          </a:bodyPr>
          <a:lstStyle/>
          <a:p>
            <a:pPr algn="ctr" defTabSz="652463" eaLnBrk="0" hangingPunct="0">
              <a:spcBef>
                <a:spcPct val="50000"/>
              </a:spcBef>
              <a:defRPr/>
            </a:pPr>
            <a:r>
              <a:rPr lang="en-US" sz="3600" b="1" dirty="0" smtClean="0">
                <a:solidFill>
                  <a:srgbClr val="F8F8F8"/>
                </a:solidFill>
                <a:latin typeface="BankGothic Lt BT" panose="020B0607020203060204" pitchFamily="34" charset="0"/>
                <a:ea typeface="+mn-ea"/>
              </a:rPr>
              <a:t>Project </a:t>
            </a:r>
            <a:r>
              <a:rPr lang="en-US" sz="3600" b="1" dirty="0" smtClean="0">
                <a:solidFill>
                  <a:srgbClr val="F8F8F8"/>
                </a:solidFill>
                <a:latin typeface="BankGothic Lt BT" pitchFamily="34" charset="0"/>
                <a:ea typeface="+mn-ea"/>
              </a:rPr>
              <a:t>Objective</a:t>
            </a:r>
            <a:endParaRPr lang="en-US" sz="3600" b="1" dirty="0">
              <a:solidFill>
                <a:srgbClr val="F8F8F8"/>
              </a:solidFill>
              <a:latin typeface="BankGothic Lt BT" pitchFamily="34" charset="0"/>
              <a:ea typeface="+mn-ea"/>
            </a:endParaRPr>
          </a:p>
        </p:txBody>
      </p:sp>
      <p:sp>
        <p:nvSpPr>
          <p:cNvPr id="2428" name="Text Box 380"/>
          <p:cNvSpPr txBox="1">
            <a:spLocks noChangeArrowheads="1"/>
          </p:cNvSpPr>
          <p:nvPr/>
        </p:nvSpPr>
        <p:spPr bwMode="auto">
          <a:xfrm>
            <a:off x="319786" y="5278438"/>
            <a:ext cx="6967728" cy="649775"/>
          </a:xfrm>
          <a:prstGeom prst="round2SameRect">
            <a:avLst/>
          </a:prstGeom>
          <a:solidFill>
            <a:srgbClr val="00246A"/>
          </a:solidFill>
          <a:ln w="9525">
            <a:noFill/>
            <a:miter lim="800000"/>
            <a:headEnd/>
            <a:tailEnd/>
          </a:ln>
          <a:effectLst/>
        </p:spPr>
        <p:txBody>
          <a:bodyPr wrap="square" lIns="65183" tIns="32585" rIns="65183" bIns="32585">
            <a:spAutoFit/>
          </a:bodyPr>
          <a:lstStyle/>
          <a:p>
            <a:pPr algn="ctr" defTabSz="652463" eaLnBrk="0" hangingPunct="0">
              <a:spcBef>
                <a:spcPct val="50000"/>
              </a:spcBef>
              <a:defRPr/>
            </a:pPr>
            <a:r>
              <a:rPr lang="en-US" sz="3600" b="1" dirty="0" smtClean="0">
                <a:solidFill>
                  <a:srgbClr val="F8F8F8"/>
                </a:solidFill>
                <a:latin typeface="BankGothic Lt BT" panose="020B0607020203060204" pitchFamily="34" charset="0"/>
                <a:ea typeface="+mn-ea"/>
              </a:rPr>
              <a:t>Target Specifications</a:t>
            </a:r>
            <a:endParaRPr lang="en-US" sz="3600" b="1" dirty="0">
              <a:solidFill>
                <a:srgbClr val="F8F8F8"/>
              </a:solidFill>
              <a:latin typeface="BankGothic Lt BT" pitchFamily="34" charset="0"/>
              <a:ea typeface="+mn-ea"/>
            </a:endParaRPr>
          </a:p>
        </p:txBody>
      </p:sp>
      <p:sp>
        <p:nvSpPr>
          <p:cNvPr id="287" name="Text Box 380"/>
          <p:cNvSpPr txBox="1">
            <a:spLocks noChangeArrowheads="1"/>
          </p:cNvSpPr>
          <p:nvPr/>
        </p:nvSpPr>
        <p:spPr bwMode="auto">
          <a:xfrm>
            <a:off x="319881" y="15996444"/>
            <a:ext cx="6967538" cy="649775"/>
          </a:xfrm>
          <a:prstGeom prst="round2SameRect">
            <a:avLst/>
          </a:prstGeom>
          <a:solidFill>
            <a:srgbClr val="00246A"/>
          </a:solidFill>
          <a:ln w="9525">
            <a:noFill/>
            <a:miter lim="800000"/>
            <a:headEnd/>
            <a:tailEnd/>
          </a:ln>
          <a:effectLst/>
        </p:spPr>
        <p:txBody>
          <a:bodyPr wrap="square" lIns="65183" tIns="32585" rIns="65183" bIns="32585">
            <a:spAutoFit/>
          </a:bodyPr>
          <a:lstStyle/>
          <a:p>
            <a:pPr algn="ctr" defTabSz="652463" eaLnBrk="0" hangingPunct="0">
              <a:spcBef>
                <a:spcPct val="50000"/>
              </a:spcBef>
              <a:defRPr/>
            </a:pPr>
            <a:r>
              <a:rPr lang="en-US" sz="3600" b="1" dirty="0" smtClean="0">
                <a:solidFill>
                  <a:srgbClr val="F8F8F8"/>
                </a:solidFill>
                <a:latin typeface="BankGothic Lt BT" panose="020B0607020203060204" pitchFamily="34" charset="0"/>
                <a:ea typeface="+mn-ea"/>
              </a:rPr>
              <a:t>Drivetrain</a:t>
            </a:r>
            <a:endParaRPr lang="en-US" sz="3600" b="1" dirty="0">
              <a:solidFill>
                <a:srgbClr val="F8F8F8"/>
              </a:solidFill>
              <a:latin typeface="BankGothic Lt BT" pitchFamily="34" charset="0"/>
              <a:ea typeface="+mn-ea"/>
            </a:endParaRPr>
          </a:p>
        </p:txBody>
      </p:sp>
      <p:pic>
        <p:nvPicPr>
          <p:cNvPr id="5170" name="Picture 363" descr="http://images.gmanews.tv/v3/webpics/v3/2014/02/2014_02_07_15_45_10.jpg"/>
          <p:cNvPicPr>
            <a:picLocks noChangeAspect="1" noChangeArrowheads="1"/>
          </p:cNvPicPr>
          <p:nvPr/>
        </p:nvPicPr>
        <p:blipFill rotWithShape="1">
          <a:blip r:embed="rId5"/>
          <a:srcRect l="14865" t="2795" r="25893" b="1"/>
          <a:stretch/>
        </p:blipFill>
        <p:spPr bwMode="auto">
          <a:xfrm>
            <a:off x="4013970" y="6074112"/>
            <a:ext cx="3123429" cy="327916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sp>
        <p:nvSpPr>
          <p:cNvPr id="4140" name="Rectangle 330"/>
          <p:cNvSpPr>
            <a:spLocks noChangeArrowheads="1"/>
          </p:cNvSpPr>
          <p:nvPr/>
        </p:nvSpPr>
        <p:spPr bwMode="auto">
          <a:xfrm rot="10800000">
            <a:off x="14808200" y="16181947"/>
            <a:ext cx="7010400" cy="5249303"/>
          </a:xfrm>
          <a:prstGeom prst="round2SameRect">
            <a:avLst>
              <a:gd name="adj1" fmla="val 2514"/>
              <a:gd name="adj2" fmla="val 0"/>
            </a:avLst>
          </a:prstGeom>
          <a:solidFill>
            <a:schemeClr val="accent1"/>
          </a:solidFill>
          <a:ln w="12700">
            <a:solidFill>
              <a:schemeClr val="tx1"/>
            </a:solidFill>
            <a:round/>
            <a:headEnd/>
            <a:tailEnd/>
          </a:ln>
        </p:spPr>
        <p:txBody>
          <a:bodyPr/>
          <a:lstStyle/>
          <a:p>
            <a:pPr defTabSz="2508250"/>
            <a:endParaRPr lang="zh-TW" altLang="en-US"/>
          </a:p>
        </p:txBody>
      </p:sp>
      <p:sp>
        <p:nvSpPr>
          <p:cNvPr id="4141" name="Rectangle 330"/>
          <p:cNvSpPr>
            <a:spLocks noChangeArrowheads="1"/>
          </p:cNvSpPr>
          <p:nvPr/>
        </p:nvSpPr>
        <p:spPr bwMode="auto">
          <a:xfrm rot="10800000">
            <a:off x="14804073" y="4067175"/>
            <a:ext cx="7011987" cy="5413375"/>
          </a:xfrm>
          <a:prstGeom prst="round2SameRect">
            <a:avLst>
              <a:gd name="adj1" fmla="val 2732"/>
              <a:gd name="adj2" fmla="val 0"/>
            </a:avLst>
          </a:prstGeom>
          <a:solidFill>
            <a:schemeClr val="accent1"/>
          </a:solidFill>
          <a:ln w="12700">
            <a:solidFill>
              <a:schemeClr val="tx1"/>
            </a:solidFill>
            <a:round/>
            <a:headEnd/>
            <a:tailEnd/>
          </a:ln>
        </p:spPr>
        <p:txBody>
          <a:bodyPr/>
          <a:lstStyle/>
          <a:p>
            <a:pPr defTabSz="2508250"/>
            <a:endParaRPr lang="zh-TW" altLang="en-US"/>
          </a:p>
        </p:txBody>
      </p:sp>
      <p:sp>
        <p:nvSpPr>
          <p:cNvPr id="220" name="Text Box 369"/>
          <p:cNvSpPr txBox="1">
            <a:spLocks noChangeArrowheads="1"/>
          </p:cNvSpPr>
          <p:nvPr/>
        </p:nvSpPr>
        <p:spPr bwMode="auto">
          <a:xfrm>
            <a:off x="7530387" y="15996444"/>
            <a:ext cx="14292072" cy="649775"/>
          </a:xfrm>
          <a:prstGeom prst="round2SameRect">
            <a:avLst/>
          </a:prstGeom>
          <a:solidFill>
            <a:srgbClr val="00246A"/>
          </a:solidFill>
          <a:ln w="9525">
            <a:noFill/>
            <a:miter lim="800000"/>
            <a:headEnd/>
            <a:tailEnd/>
          </a:ln>
          <a:effectLst/>
        </p:spPr>
        <p:txBody>
          <a:bodyPr lIns="65183" tIns="32585" rIns="65183" bIns="32585">
            <a:spAutoFit/>
          </a:bodyPr>
          <a:lstStyle/>
          <a:p>
            <a:pPr algn="ctr" defTabSz="652463" eaLnBrk="0" hangingPunct="0">
              <a:spcBef>
                <a:spcPct val="50000"/>
              </a:spcBef>
              <a:defRPr/>
            </a:pPr>
            <a:r>
              <a:rPr lang="en-US" sz="3600" b="1" dirty="0" smtClean="0">
                <a:solidFill>
                  <a:srgbClr val="F8F8F8"/>
                </a:solidFill>
                <a:latin typeface="BankGothic Lt BT" panose="020B0607020203060204" pitchFamily="34" charset="0"/>
                <a:ea typeface="+mn-ea"/>
              </a:rPr>
              <a:t>Body</a:t>
            </a:r>
            <a:endParaRPr lang="en-US" sz="3600" b="1" dirty="0">
              <a:solidFill>
                <a:srgbClr val="F8F8F8"/>
              </a:solidFill>
              <a:latin typeface="BankGothic Lt BT" pitchFamily="34" charset="0"/>
              <a:ea typeface="+mn-ea"/>
            </a:endParaRPr>
          </a:p>
        </p:txBody>
      </p:sp>
      <p:sp>
        <p:nvSpPr>
          <p:cNvPr id="221" name="Text Box 369"/>
          <p:cNvSpPr txBox="1">
            <a:spLocks noChangeArrowheads="1"/>
          </p:cNvSpPr>
          <p:nvPr/>
        </p:nvSpPr>
        <p:spPr bwMode="auto">
          <a:xfrm>
            <a:off x="22016587" y="3573463"/>
            <a:ext cx="6969124" cy="649775"/>
          </a:xfrm>
          <a:prstGeom prst="round2SameRect">
            <a:avLst/>
          </a:prstGeom>
          <a:solidFill>
            <a:srgbClr val="00246A"/>
          </a:solidFill>
          <a:ln w="9525">
            <a:noFill/>
            <a:miter lim="800000"/>
            <a:headEnd/>
            <a:tailEnd/>
          </a:ln>
          <a:effectLst/>
        </p:spPr>
        <p:txBody>
          <a:bodyPr wrap="square" lIns="65183" tIns="32585" rIns="65183" bIns="32585">
            <a:spAutoFit/>
          </a:bodyPr>
          <a:lstStyle/>
          <a:p>
            <a:pPr algn="ctr" defTabSz="652463" eaLnBrk="0" hangingPunct="0">
              <a:spcBef>
                <a:spcPct val="50000"/>
              </a:spcBef>
              <a:defRPr/>
            </a:pPr>
            <a:r>
              <a:rPr lang="en-US" sz="3600" b="1" dirty="0" smtClean="0">
                <a:solidFill>
                  <a:srgbClr val="F8F8F8"/>
                </a:solidFill>
                <a:latin typeface="BankGothic Lt BT" panose="020B0607020203060204" pitchFamily="34" charset="0"/>
                <a:ea typeface="+mn-ea"/>
              </a:rPr>
              <a:t>Front Suspension</a:t>
            </a:r>
            <a:endParaRPr lang="en-US" sz="3600" b="1" dirty="0">
              <a:solidFill>
                <a:srgbClr val="F8F8F8"/>
              </a:solidFill>
              <a:latin typeface="BankGothic Lt BT" pitchFamily="34" charset="0"/>
              <a:ea typeface="+mn-ea"/>
            </a:endParaRPr>
          </a:p>
        </p:txBody>
      </p:sp>
      <p:sp>
        <p:nvSpPr>
          <p:cNvPr id="228" name="Text Box 369"/>
          <p:cNvSpPr txBox="1">
            <a:spLocks noChangeArrowheads="1"/>
          </p:cNvSpPr>
          <p:nvPr/>
        </p:nvSpPr>
        <p:spPr bwMode="auto">
          <a:xfrm>
            <a:off x="22021800" y="12030075"/>
            <a:ext cx="6964935" cy="649775"/>
          </a:xfrm>
          <a:prstGeom prst="round2SameRect">
            <a:avLst/>
          </a:prstGeom>
          <a:solidFill>
            <a:srgbClr val="00246A"/>
          </a:solidFill>
          <a:ln w="9525">
            <a:noFill/>
            <a:miter lim="800000"/>
            <a:headEnd/>
            <a:tailEnd/>
          </a:ln>
          <a:effectLst/>
        </p:spPr>
        <p:txBody>
          <a:bodyPr wrap="square" lIns="65183" tIns="32585" rIns="65183" bIns="32585">
            <a:spAutoFit/>
          </a:bodyPr>
          <a:lstStyle/>
          <a:p>
            <a:pPr algn="ctr" defTabSz="652463" eaLnBrk="0" hangingPunct="0">
              <a:spcBef>
                <a:spcPct val="50000"/>
              </a:spcBef>
              <a:defRPr/>
            </a:pPr>
            <a:r>
              <a:rPr lang="en-US" sz="3600" b="1" dirty="0">
                <a:solidFill>
                  <a:srgbClr val="F8F8F8"/>
                </a:solidFill>
                <a:latin typeface="BankGothic Lt BT" panose="020B0607020203060204" pitchFamily="34" charset="0"/>
                <a:ea typeface="+mn-ea"/>
              </a:rPr>
              <a:t>Motor Controller</a:t>
            </a:r>
          </a:p>
        </p:txBody>
      </p:sp>
      <p:sp>
        <p:nvSpPr>
          <p:cNvPr id="229" name="Content Placeholder 2"/>
          <p:cNvSpPr txBox="1">
            <a:spLocks/>
          </p:cNvSpPr>
          <p:nvPr/>
        </p:nvSpPr>
        <p:spPr>
          <a:xfrm>
            <a:off x="10950140" y="4327120"/>
            <a:ext cx="3457575" cy="5026154"/>
          </a:xfrm>
          <a:prstGeom prst="rect">
            <a:avLst/>
          </a:prstGeom>
          <a:solidFill>
            <a:schemeClr val="accent6">
              <a:lumMod val="10000"/>
              <a:lumOff val="90000"/>
            </a:schemeClr>
          </a:solidFill>
          <a:ln w="22225">
            <a:solidFill>
              <a:schemeClr val="tx1"/>
            </a:solidFill>
          </a:ln>
        </p:spPr>
        <p:txBody>
          <a:bodyPr/>
          <a:lstStyle>
            <a:lvl1pPr defTabSz="522288" eaLnBrk="0" hangingPunct="0">
              <a:defRPr sz="1700">
                <a:solidFill>
                  <a:schemeClr val="tx1"/>
                </a:solidFill>
                <a:latin typeface="Arial Narrow" pitchFamily="34" charset="0"/>
                <a:ea typeface="MS PGothic" pitchFamily="34" charset="-128"/>
              </a:defRPr>
            </a:lvl1pPr>
            <a:lvl2pPr marL="742950" indent="-285750" defTabSz="522288" eaLnBrk="0" hangingPunct="0">
              <a:defRPr sz="1700">
                <a:solidFill>
                  <a:schemeClr val="tx1"/>
                </a:solidFill>
                <a:latin typeface="Arial Narrow" pitchFamily="34" charset="0"/>
                <a:ea typeface="MS PGothic" pitchFamily="34" charset="-128"/>
              </a:defRPr>
            </a:lvl2pPr>
            <a:lvl3pPr marL="1143000" indent="-228600" defTabSz="522288" eaLnBrk="0" hangingPunct="0">
              <a:defRPr sz="1700">
                <a:solidFill>
                  <a:schemeClr val="tx1"/>
                </a:solidFill>
                <a:latin typeface="Arial Narrow" pitchFamily="34" charset="0"/>
                <a:ea typeface="MS PGothic" pitchFamily="34" charset="-128"/>
              </a:defRPr>
            </a:lvl3pPr>
            <a:lvl4pPr marL="1600200" indent="-228600" defTabSz="522288" eaLnBrk="0" hangingPunct="0">
              <a:defRPr sz="1700">
                <a:solidFill>
                  <a:schemeClr val="tx1"/>
                </a:solidFill>
                <a:latin typeface="Arial Narrow" pitchFamily="34" charset="0"/>
                <a:ea typeface="MS PGothic" pitchFamily="34" charset="-128"/>
              </a:defRPr>
            </a:lvl4pPr>
            <a:lvl5pPr marL="2057400" indent="-228600" defTabSz="522288" eaLnBrk="0" hangingPunct="0">
              <a:defRPr sz="1700">
                <a:solidFill>
                  <a:schemeClr val="tx1"/>
                </a:solidFill>
                <a:latin typeface="Arial Narrow" pitchFamily="34" charset="0"/>
                <a:ea typeface="MS PGothic" pitchFamily="34" charset="-128"/>
              </a:defRPr>
            </a:lvl5pPr>
            <a:lvl6pPr marL="25146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6pPr>
            <a:lvl7pPr marL="29718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7pPr>
            <a:lvl8pPr marL="34290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8pPr>
            <a:lvl9pPr marL="38862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9pPr>
          </a:lstStyle>
          <a:p>
            <a:pPr algn="ctr" eaLnBrk="1" hangingPunct="1">
              <a:spcBef>
                <a:spcPct val="20000"/>
              </a:spcBef>
              <a:defRPr/>
            </a:pPr>
            <a:endParaRPr lang="en-US" altLang="zh-TW" smtClean="0">
              <a:latin typeface="Arial" pitchFamily="34" charset="0"/>
              <a:cs typeface="Arial" pitchFamily="34" charset="0"/>
            </a:endParaRPr>
          </a:p>
          <a:p>
            <a:pPr algn="ctr" eaLnBrk="1" hangingPunct="1">
              <a:spcBef>
                <a:spcPct val="20000"/>
              </a:spcBef>
              <a:defRPr/>
            </a:pPr>
            <a:endParaRPr lang="zh-TW" altLang="en-US" smtClean="0">
              <a:latin typeface="Arial" pitchFamily="34" charset="0"/>
              <a:cs typeface="Arial" pitchFamily="34" charset="0"/>
            </a:endParaRPr>
          </a:p>
        </p:txBody>
      </p:sp>
      <p:sp>
        <p:nvSpPr>
          <p:cNvPr id="230" name="Text Box 381"/>
          <p:cNvSpPr txBox="1">
            <a:spLocks noChangeArrowheads="1"/>
          </p:cNvSpPr>
          <p:nvPr/>
        </p:nvSpPr>
        <p:spPr bwMode="auto">
          <a:xfrm>
            <a:off x="10851397" y="4059973"/>
            <a:ext cx="3647440" cy="5558445"/>
          </a:xfrm>
          <a:prstGeom prst="rect">
            <a:avLst/>
          </a:prstGeom>
          <a:noFill/>
          <a:ln w="9525">
            <a:noFill/>
            <a:miter lim="800000"/>
            <a:headEnd/>
            <a:tailEnd/>
          </a:ln>
          <a:effectLst/>
        </p:spPr>
        <p:txBody>
          <a:bodyPr wrap="square" lIns="329184" tIns="329184" rIns="329184" bIns="329184">
            <a:spAutoFit/>
          </a:bodyPr>
          <a:lstStyle>
            <a:lvl1pPr eaLnBrk="0" hangingPunct="0">
              <a:defRPr sz="1700">
                <a:solidFill>
                  <a:schemeClr val="tx1"/>
                </a:solidFill>
                <a:latin typeface="Arial Narrow" pitchFamily="34" charset="0"/>
                <a:ea typeface="MS PGothic" pitchFamily="34" charset="-128"/>
              </a:defRPr>
            </a:lvl1pPr>
            <a:lvl2pPr marL="742950" indent="-285750" eaLnBrk="0" hangingPunct="0">
              <a:defRPr sz="1700">
                <a:solidFill>
                  <a:schemeClr val="tx1"/>
                </a:solidFill>
                <a:latin typeface="Arial Narrow" pitchFamily="34" charset="0"/>
                <a:ea typeface="MS PGothic" pitchFamily="34" charset="-128"/>
              </a:defRPr>
            </a:lvl2pPr>
            <a:lvl3pPr marL="1143000" indent="-228600" eaLnBrk="0" hangingPunct="0">
              <a:defRPr sz="1700">
                <a:solidFill>
                  <a:schemeClr val="tx1"/>
                </a:solidFill>
                <a:latin typeface="Arial Narrow" pitchFamily="34" charset="0"/>
                <a:ea typeface="MS PGothic" pitchFamily="34" charset="-128"/>
              </a:defRPr>
            </a:lvl3pPr>
            <a:lvl4pPr marL="1600200" indent="-228600" eaLnBrk="0" hangingPunct="0">
              <a:defRPr sz="1700">
                <a:solidFill>
                  <a:schemeClr val="tx1"/>
                </a:solidFill>
                <a:latin typeface="Arial Narrow" pitchFamily="34" charset="0"/>
                <a:ea typeface="MS PGothic" pitchFamily="34" charset="-128"/>
              </a:defRPr>
            </a:lvl4pPr>
            <a:lvl5pPr marL="2057400" indent="-228600" eaLnBrk="0" hangingPunct="0">
              <a:defRPr sz="1700">
                <a:solidFill>
                  <a:schemeClr val="tx1"/>
                </a:solidFill>
                <a:latin typeface="Arial Narrow" pitchFamily="34" charset="0"/>
                <a:ea typeface="MS PGothic" pitchFamily="34" charset="-128"/>
              </a:defRPr>
            </a:lvl5pPr>
            <a:lvl6pPr marL="2514600" indent="-228600" eaLnBrk="0" fontAlgn="base" hangingPunct="0">
              <a:spcBef>
                <a:spcPct val="0"/>
              </a:spcBef>
              <a:spcAft>
                <a:spcPct val="0"/>
              </a:spcAft>
              <a:defRPr sz="1700">
                <a:solidFill>
                  <a:schemeClr val="tx1"/>
                </a:solidFill>
                <a:latin typeface="Arial Narrow" pitchFamily="34" charset="0"/>
                <a:ea typeface="MS PGothic" pitchFamily="34" charset="-128"/>
              </a:defRPr>
            </a:lvl6pPr>
            <a:lvl7pPr marL="2971800" indent="-228600" eaLnBrk="0" fontAlgn="base" hangingPunct="0">
              <a:spcBef>
                <a:spcPct val="0"/>
              </a:spcBef>
              <a:spcAft>
                <a:spcPct val="0"/>
              </a:spcAft>
              <a:defRPr sz="1700">
                <a:solidFill>
                  <a:schemeClr val="tx1"/>
                </a:solidFill>
                <a:latin typeface="Arial Narrow" pitchFamily="34" charset="0"/>
                <a:ea typeface="MS PGothic" pitchFamily="34" charset="-128"/>
              </a:defRPr>
            </a:lvl7pPr>
            <a:lvl8pPr marL="3429000" indent="-228600" eaLnBrk="0" fontAlgn="base" hangingPunct="0">
              <a:spcBef>
                <a:spcPct val="0"/>
              </a:spcBef>
              <a:spcAft>
                <a:spcPct val="0"/>
              </a:spcAft>
              <a:defRPr sz="1700">
                <a:solidFill>
                  <a:schemeClr val="tx1"/>
                </a:solidFill>
                <a:latin typeface="Arial Narrow" pitchFamily="34" charset="0"/>
                <a:ea typeface="MS PGothic" pitchFamily="34" charset="-128"/>
              </a:defRPr>
            </a:lvl8pPr>
            <a:lvl9pPr marL="3886200" indent="-228600" eaLnBrk="0" fontAlgn="base" hangingPunct="0">
              <a:spcBef>
                <a:spcPct val="0"/>
              </a:spcBef>
              <a:spcAft>
                <a:spcPct val="0"/>
              </a:spcAft>
              <a:defRPr sz="1700">
                <a:solidFill>
                  <a:schemeClr val="tx1"/>
                </a:solidFill>
                <a:latin typeface="Arial Narrow" pitchFamily="34" charset="0"/>
                <a:ea typeface="MS PGothic" pitchFamily="34" charset="-128"/>
              </a:defRPr>
            </a:lvl9pPr>
          </a:lstStyle>
          <a:p>
            <a:pPr eaLnBrk="1" hangingPunct="1">
              <a:spcBef>
                <a:spcPts val="600"/>
              </a:spcBef>
              <a:defRPr/>
            </a:pPr>
            <a:r>
              <a:rPr lang="en-US" sz="2400" b="1" dirty="0" smtClean="0">
                <a:solidFill>
                  <a:schemeClr val="accent2"/>
                </a:solidFill>
                <a:latin typeface="+mn-lt"/>
                <a:cs typeface="Arial" pitchFamily="34" charset="0"/>
              </a:rPr>
              <a:t>Carbon </a:t>
            </a:r>
            <a:r>
              <a:rPr lang="en-US" sz="2400" b="1" dirty="0">
                <a:solidFill>
                  <a:schemeClr val="accent2"/>
                </a:solidFill>
                <a:latin typeface="+mn-lt"/>
                <a:cs typeface="Arial" pitchFamily="34" charset="0"/>
              </a:rPr>
              <a:t>F</a:t>
            </a:r>
            <a:r>
              <a:rPr lang="en-US" sz="2400" b="1" dirty="0" smtClean="0">
                <a:solidFill>
                  <a:schemeClr val="accent2"/>
                </a:solidFill>
                <a:latin typeface="+mn-lt"/>
                <a:cs typeface="Arial" pitchFamily="34" charset="0"/>
              </a:rPr>
              <a:t>iber Panels</a:t>
            </a:r>
          </a:p>
          <a:p>
            <a:pPr marL="342900" indent="-342900" eaLnBrk="1" hangingPunct="1">
              <a:spcBef>
                <a:spcPts val="600"/>
              </a:spcBef>
              <a:buFontTx/>
              <a:buChar char="-"/>
              <a:defRPr/>
            </a:pPr>
            <a:r>
              <a:rPr lang="en-US" sz="2400" dirty="0" smtClean="0">
                <a:solidFill>
                  <a:schemeClr val="accent2"/>
                </a:solidFill>
                <a:latin typeface="+mn-lt"/>
              </a:rPr>
              <a:t>Three l</a:t>
            </a:r>
            <a:r>
              <a:rPr lang="en-US" sz="2400" dirty="0" smtClean="0">
                <a:solidFill>
                  <a:schemeClr val="accent2"/>
                </a:solidFill>
                <a:latin typeface="+mn-lt"/>
              </a:rPr>
              <a:t>ayers of twill </a:t>
            </a:r>
            <a:r>
              <a:rPr lang="en-US" sz="2400" dirty="0" smtClean="0">
                <a:solidFill>
                  <a:schemeClr val="accent2"/>
                </a:solidFill>
                <a:latin typeface="+mn-lt"/>
              </a:rPr>
              <a:t>weave </a:t>
            </a:r>
          </a:p>
          <a:p>
            <a:pPr marL="342900" indent="-342900" eaLnBrk="1" hangingPunct="1">
              <a:spcBef>
                <a:spcPts val="600"/>
              </a:spcBef>
              <a:buFontTx/>
              <a:buChar char="-"/>
              <a:defRPr/>
            </a:pPr>
            <a:r>
              <a:rPr lang="en-US" sz="2400" dirty="0" smtClean="0">
                <a:solidFill>
                  <a:schemeClr val="accent2"/>
                </a:solidFill>
                <a:latin typeface="+mn-lt"/>
              </a:rPr>
              <a:t>Honeycomb </a:t>
            </a:r>
            <a:r>
              <a:rPr lang="en-US" sz="2400" dirty="0" err="1" smtClean="0">
                <a:solidFill>
                  <a:schemeClr val="accent2"/>
                </a:solidFill>
                <a:latin typeface="+mn-lt"/>
              </a:rPr>
              <a:t>Nomex</a:t>
            </a:r>
            <a:r>
              <a:rPr lang="en-US" sz="2400" dirty="0" smtClean="0">
                <a:solidFill>
                  <a:schemeClr val="accent2"/>
                </a:solidFill>
                <a:latin typeface="+mn-lt"/>
              </a:rPr>
              <a:t> </a:t>
            </a:r>
            <a:r>
              <a:rPr lang="en-US" sz="2400" dirty="0" smtClean="0">
                <a:solidFill>
                  <a:schemeClr val="accent2"/>
                </a:solidFill>
                <a:latin typeface="+mn-lt"/>
              </a:rPr>
              <a:t>core</a:t>
            </a:r>
            <a:endParaRPr lang="en-US" sz="2400" dirty="0">
              <a:solidFill>
                <a:schemeClr val="accent2"/>
              </a:solidFill>
              <a:latin typeface="+mn-lt"/>
            </a:endParaRPr>
          </a:p>
          <a:p>
            <a:pPr eaLnBrk="1" hangingPunct="1">
              <a:spcBef>
                <a:spcPts val="600"/>
              </a:spcBef>
              <a:defRPr/>
            </a:pPr>
            <a:r>
              <a:rPr lang="en-US" sz="2400" b="1" dirty="0" smtClean="0">
                <a:solidFill>
                  <a:schemeClr val="accent2"/>
                </a:solidFill>
                <a:latin typeface="+mn-lt"/>
                <a:cs typeface="Arial" pitchFamily="34" charset="0"/>
              </a:rPr>
              <a:t>Manufacturing</a:t>
            </a:r>
            <a:endParaRPr lang="en-US" sz="2400" b="1" dirty="0">
              <a:solidFill>
                <a:schemeClr val="accent2"/>
              </a:solidFill>
              <a:latin typeface="+mn-lt"/>
              <a:cs typeface="Arial" pitchFamily="34" charset="0"/>
            </a:endParaRPr>
          </a:p>
          <a:p>
            <a:pPr marL="342900" indent="-342900" eaLnBrk="1" hangingPunct="1">
              <a:spcBef>
                <a:spcPts val="600"/>
              </a:spcBef>
              <a:buFontTx/>
              <a:buChar char="-"/>
              <a:defRPr/>
            </a:pPr>
            <a:r>
              <a:rPr lang="en-US" sz="2400" dirty="0" smtClean="0">
                <a:solidFill>
                  <a:schemeClr val="accent2"/>
                </a:solidFill>
                <a:latin typeface="+mn-lt"/>
              </a:rPr>
              <a:t>Core </a:t>
            </a:r>
            <a:r>
              <a:rPr lang="en-US" sz="2400" dirty="0">
                <a:solidFill>
                  <a:schemeClr val="accent2"/>
                </a:solidFill>
                <a:latin typeface="+mn-lt"/>
              </a:rPr>
              <a:t>CNC </a:t>
            </a:r>
            <a:r>
              <a:rPr lang="en-US" sz="2400" dirty="0" smtClean="0">
                <a:solidFill>
                  <a:schemeClr val="accent2"/>
                </a:solidFill>
                <a:latin typeface="+mn-lt"/>
              </a:rPr>
              <a:t>Milled</a:t>
            </a:r>
          </a:p>
          <a:p>
            <a:pPr marL="342900" indent="-342900" eaLnBrk="1" hangingPunct="1">
              <a:spcBef>
                <a:spcPts val="600"/>
              </a:spcBef>
              <a:buFontTx/>
              <a:buChar char="-"/>
              <a:defRPr/>
            </a:pPr>
            <a:r>
              <a:rPr lang="en-US" sz="2400" dirty="0" smtClean="0">
                <a:solidFill>
                  <a:schemeClr val="accent2"/>
                </a:solidFill>
                <a:latin typeface="+mn-lt"/>
              </a:rPr>
              <a:t>Prefab panels </a:t>
            </a:r>
            <a:r>
              <a:rPr lang="en-US" sz="2400" dirty="0" smtClean="0">
                <a:solidFill>
                  <a:schemeClr val="accent2"/>
                </a:solidFill>
                <a:latin typeface="+mn-lt"/>
              </a:rPr>
              <a:t>for easy assembly</a:t>
            </a:r>
            <a:endParaRPr lang="en-US" sz="2400" dirty="0" smtClean="0">
              <a:solidFill>
                <a:schemeClr val="accent2"/>
              </a:solidFill>
              <a:latin typeface="+mn-lt"/>
            </a:endParaRPr>
          </a:p>
          <a:p>
            <a:pPr marL="342900" indent="-342900" eaLnBrk="1" hangingPunct="1">
              <a:spcBef>
                <a:spcPts val="600"/>
              </a:spcBef>
              <a:buFontTx/>
              <a:buChar char="-"/>
              <a:defRPr/>
            </a:pPr>
            <a:r>
              <a:rPr lang="en-US" sz="2400" dirty="0" smtClean="0">
                <a:solidFill>
                  <a:schemeClr val="accent2"/>
                </a:solidFill>
                <a:latin typeface="+mn-lt"/>
              </a:rPr>
              <a:t>Bonded with carbon fiber strips and epoxy</a:t>
            </a:r>
            <a:endParaRPr lang="en-US" sz="2400" dirty="0" smtClean="0">
              <a:solidFill>
                <a:schemeClr val="accent2"/>
              </a:solidFill>
              <a:latin typeface="+mn-lt"/>
            </a:endParaRPr>
          </a:p>
        </p:txBody>
      </p:sp>
      <p:sp>
        <p:nvSpPr>
          <p:cNvPr id="231" name="Content Placeholder 2"/>
          <p:cNvSpPr txBox="1">
            <a:spLocks/>
          </p:cNvSpPr>
          <p:nvPr/>
        </p:nvSpPr>
        <p:spPr>
          <a:xfrm>
            <a:off x="7657945" y="16772093"/>
            <a:ext cx="3291987" cy="4495327"/>
          </a:xfrm>
          <a:prstGeom prst="rect">
            <a:avLst/>
          </a:prstGeom>
          <a:solidFill>
            <a:schemeClr val="accent6">
              <a:lumMod val="10000"/>
              <a:lumOff val="90000"/>
            </a:schemeClr>
          </a:solidFill>
          <a:ln w="22225">
            <a:solidFill>
              <a:schemeClr val="tx1"/>
            </a:solidFill>
          </a:ln>
        </p:spPr>
        <p:txBody>
          <a:bodyPr/>
          <a:lstStyle>
            <a:lvl1pPr defTabSz="522288" eaLnBrk="0" hangingPunct="0">
              <a:defRPr sz="1700">
                <a:solidFill>
                  <a:schemeClr val="tx1"/>
                </a:solidFill>
                <a:latin typeface="Arial Narrow" pitchFamily="34" charset="0"/>
                <a:ea typeface="MS PGothic" pitchFamily="34" charset="-128"/>
              </a:defRPr>
            </a:lvl1pPr>
            <a:lvl2pPr marL="742950" indent="-285750" defTabSz="522288" eaLnBrk="0" hangingPunct="0">
              <a:defRPr sz="1700">
                <a:solidFill>
                  <a:schemeClr val="tx1"/>
                </a:solidFill>
                <a:latin typeface="Arial Narrow" pitchFamily="34" charset="0"/>
                <a:ea typeface="MS PGothic" pitchFamily="34" charset="-128"/>
              </a:defRPr>
            </a:lvl2pPr>
            <a:lvl3pPr marL="1143000" indent="-228600" defTabSz="522288" eaLnBrk="0" hangingPunct="0">
              <a:defRPr sz="1700">
                <a:solidFill>
                  <a:schemeClr val="tx1"/>
                </a:solidFill>
                <a:latin typeface="Arial Narrow" pitchFamily="34" charset="0"/>
                <a:ea typeface="MS PGothic" pitchFamily="34" charset="-128"/>
              </a:defRPr>
            </a:lvl3pPr>
            <a:lvl4pPr marL="1600200" indent="-228600" defTabSz="522288" eaLnBrk="0" hangingPunct="0">
              <a:defRPr sz="1700">
                <a:solidFill>
                  <a:schemeClr val="tx1"/>
                </a:solidFill>
                <a:latin typeface="Arial Narrow" pitchFamily="34" charset="0"/>
                <a:ea typeface="MS PGothic" pitchFamily="34" charset="-128"/>
              </a:defRPr>
            </a:lvl4pPr>
            <a:lvl5pPr marL="2057400" indent="-228600" defTabSz="522288" eaLnBrk="0" hangingPunct="0">
              <a:defRPr sz="1700">
                <a:solidFill>
                  <a:schemeClr val="tx1"/>
                </a:solidFill>
                <a:latin typeface="Arial Narrow" pitchFamily="34" charset="0"/>
                <a:ea typeface="MS PGothic" pitchFamily="34" charset="-128"/>
              </a:defRPr>
            </a:lvl5pPr>
            <a:lvl6pPr marL="25146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6pPr>
            <a:lvl7pPr marL="29718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7pPr>
            <a:lvl8pPr marL="34290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8pPr>
            <a:lvl9pPr marL="38862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9pPr>
          </a:lstStyle>
          <a:p>
            <a:pPr algn="ctr" eaLnBrk="1" hangingPunct="1">
              <a:spcBef>
                <a:spcPct val="20000"/>
              </a:spcBef>
              <a:defRPr/>
            </a:pPr>
            <a:endParaRPr lang="en-US" altLang="zh-TW" smtClean="0">
              <a:latin typeface="Arial" pitchFamily="34" charset="0"/>
              <a:cs typeface="Arial" pitchFamily="34" charset="0"/>
            </a:endParaRPr>
          </a:p>
          <a:p>
            <a:pPr algn="ctr" eaLnBrk="1" hangingPunct="1">
              <a:spcBef>
                <a:spcPct val="20000"/>
              </a:spcBef>
              <a:defRPr/>
            </a:pPr>
            <a:endParaRPr lang="zh-TW" altLang="en-US" smtClean="0">
              <a:latin typeface="Arial" pitchFamily="34" charset="0"/>
              <a:cs typeface="Arial" pitchFamily="34" charset="0"/>
            </a:endParaRPr>
          </a:p>
        </p:txBody>
      </p:sp>
      <p:sp>
        <p:nvSpPr>
          <p:cNvPr id="4148" name="Text Box 381"/>
          <p:cNvSpPr txBox="1">
            <a:spLocks noChangeArrowheads="1"/>
          </p:cNvSpPr>
          <p:nvPr/>
        </p:nvSpPr>
        <p:spPr bwMode="auto">
          <a:xfrm>
            <a:off x="7436506" y="16452851"/>
            <a:ext cx="3731028" cy="511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9184" tIns="329184" rIns="329184" bIns="329184">
            <a:spAutoFit/>
          </a:bodyPr>
          <a:lstStyle>
            <a:lvl1pPr eaLnBrk="0" hangingPunct="0">
              <a:defRPr sz="1700">
                <a:solidFill>
                  <a:schemeClr val="tx1"/>
                </a:solidFill>
                <a:latin typeface="Arial Narrow" pitchFamily="34" charset="0"/>
                <a:ea typeface="MS PGothic" pitchFamily="34" charset="-128"/>
              </a:defRPr>
            </a:lvl1pPr>
            <a:lvl2pPr marL="742950" indent="-285750" eaLnBrk="0" hangingPunct="0">
              <a:defRPr sz="1700">
                <a:solidFill>
                  <a:schemeClr val="tx1"/>
                </a:solidFill>
                <a:latin typeface="Arial Narrow" pitchFamily="34" charset="0"/>
                <a:ea typeface="MS PGothic" pitchFamily="34" charset="-128"/>
              </a:defRPr>
            </a:lvl2pPr>
            <a:lvl3pPr marL="1143000" indent="-228600" eaLnBrk="0" hangingPunct="0">
              <a:defRPr sz="1700">
                <a:solidFill>
                  <a:schemeClr val="tx1"/>
                </a:solidFill>
                <a:latin typeface="Arial Narrow" pitchFamily="34" charset="0"/>
                <a:ea typeface="MS PGothic" pitchFamily="34" charset="-128"/>
              </a:defRPr>
            </a:lvl3pPr>
            <a:lvl4pPr marL="1600200" indent="-228600" eaLnBrk="0" hangingPunct="0">
              <a:defRPr sz="1700">
                <a:solidFill>
                  <a:schemeClr val="tx1"/>
                </a:solidFill>
                <a:latin typeface="Arial Narrow" pitchFamily="34" charset="0"/>
                <a:ea typeface="MS PGothic" pitchFamily="34" charset="-128"/>
              </a:defRPr>
            </a:lvl4pPr>
            <a:lvl5pPr marL="2057400" indent="-228600" eaLnBrk="0" hangingPunct="0">
              <a:defRPr sz="1700">
                <a:solidFill>
                  <a:schemeClr val="tx1"/>
                </a:solidFill>
                <a:latin typeface="Arial Narrow" pitchFamily="34" charset="0"/>
                <a:ea typeface="MS PGothic" pitchFamily="34" charset="-128"/>
              </a:defRPr>
            </a:lvl5pPr>
            <a:lvl6pPr marL="2514600" indent="-228600" eaLnBrk="0" fontAlgn="base" hangingPunct="0">
              <a:spcBef>
                <a:spcPct val="0"/>
              </a:spcBef>
              <a:spcAft>
                <a:spcPct val="0"/>
              </a:spcAft>
              <a:defRPr sz="1700">
                <a:solidFill>
                  <a:schemeClr val="tx1"/>
                </a:solidFill>
                <a:latin typeface="Arial Narrow" pitchFamily="34" charset="0"/>
                <a:ea typeface="MS PGothic" pitchFamily="34" charset="-128"/>
              </a:defRPr>
            </a:lvl6pPr>
            <a:lvl7pPr marL="2971800" indent="-228600" eaLnBrk="0" fontAlgn="base" hangingPunct="0">
              <a:spcBef>
                <a:spcPct val="0"/>
              </a:spcBef>
              <a:spcAft>
                <a:spcPct val="0"/>
              </a:spcAft>
              <a:defRPr sz="1700">
                <a:solidFill>
                  <a:schemeClr val="tx1"/>
                </a:solidFill>
                <a:latin typeface="Arial Narrow" pitchFamily="34" charset="0"/>
                <a:ea typeface="MS PGothic" pitchFamily="34" charset="-128"/>
              </a:defRPr>
            </a:lvl7pPr>
            <a:lvl8pPr marL="3429000" indent="-228600" eaLnBrk="0" fontAlgn="base" hangingPunct="0">
              <a:spcBef>
                <a:spcPct val="0"/>
              </a:spcBef>
              <a:spcAft>
                <a:spcPct val="0"/>
              </a:spcAft>
              <a:defRPr sz="1700">
                <a:solidFill>
                  <a:schemeClr val="tx1"/>
                </a:solidFill>
                <a:latin typeface="Arial Narrow" pitchFamily="34" charset="0"/>
                <a:ea typeface="MS PGothic" pitchFamily="34" charset="-128"/>
              </a:defRPr>
            </a:lvl8pPr>
            <a:lvl9pPr marL="3886200" indent="-228600" eaLnBrk="0" fontAlgn="base" hangingPunct="0">
              <a:spcBef>
                <a:spcPct val="0"/>
              </a:spcBef>
              <a:spcAft>
                <a:spcPct val="0"/>
              </a:spcAft>
              <a:defRPr sz="1700">
                <a:solidFill>
                  <a:schemeClr val="tx1"/>
                </a:solidFill>
                <a:latin typeface="Arial Narrow" pitchFamily="34" charset="0"/>
                <a:ea typeface="MS PGothic" pitchFamily="34" charset="-128"/>
              </a:defRPr>
            </a:lvl9pPr>
          </a:lstStyle>
          <a:p>
            <a:pPr eaLnBrk="1" hangingPunct="1">
              <a:spcBef>
                <a:spcPts val="600"/>
              </a:spcBef>
            </a:pPr>
            <a:r>
              <a:rPr lang="en-US" altLang="zh-TW" sz="2400" b="1" dirty="0" smtClean="0">
                <a:solidFill>
                  <a:schemeClr val="accent2"/>
                </a:solidFill>
                <a:latin typeface="+mn-lt"/>
              </a:rPr>
              <a:t>Aerodynamic </a:t>
            </a:r>
            <a:r>
              <a:rPr lang="en-US" altLang="zh-TW" sz="2400" b="1" dirty="0">
                <a:solidFill>
                  <a:schemeClr val="accent2"/>
                </a:solidFill>
                <a:latin typeface="+mn-lt"/>
              </a:rPr>
              <a:t>Shell </a:t>
            </a:r>
            <a:r>
              <a:rPr lang="en-US" altLang="zh-TW" sz="2400" b="1" dirty="0" smtClean="0">
                <a:solidFill>
                  <a:schemeClr val="accent2"/>
                </a:solidFill>
                <a:latin typeface="+mn-lt"/>
                <a:ea typeface="+mn-ea"/>
              </a:rPr>
              <a:t>    </a:t>
            </a:r>
          </a:p>
          <a:p>
            <a:pPr marL="342900" indent="-342900" eaLnBrk="1" hangingPunct="1">
              <a:spcBef>
                <a:spcPts val="600"/>
              </a:spcBef>
              <a:buFontTx/>
              <a:buChar char="-"/>
            </a:pPr>
            <a:r>
              <a:rPr lang="en-US" altLang="zh-TW" sz="2400" dirty="0" smtClean="0">
                <a:solidFill>
                  <a:schemeClr val="accent2"/>
                </a:solidFill>
                <a:latin typeface="+mn-lt"/>
              </a:rPr>
              <a:t>3 </a:t>
            </a:r>
            <a:r>
              <a:rPr lang="en-US" altLang="zh-TW" sz="2400" dirty="0" smtClean="0">
                <a:solidFill>
                  <a:schemeClr val="accent2"/>
                </a:solidFill>
                <a:latin typeface="+mn-lt"/>
              </a:rPr>
              <a:t>Layers, 5.7 </a:t>
            </a:r>
            <a:r>
              <a:rPr lang="en-US" altLang="zh-TW" sz="2400" dirty="0" err="1" smtClean="0">
                <a:solidFill>
                  <a:schemeClr val="accent2"/>
                </a:solidFill>
                <a:latin typeface="+mn-lt"/>
              </a:rPr>
              <a:t>oz</a:t>
            </a:r>
            <a:r>
              <a:rPr lang="en-US" altLang="zh-TW" sz="2400" dirty="0">
                <a:solidFill>
                  <a:schemeClr val="accent2"/>
                </a:solidFill>
                <a:latin typeface="+mn-lt"/>
              </a:rPr>
              <a:t> </a:t>
            </a:r>
            <a:r>
              <a:rPr lang="en-US" altLang="zh-TW" sz="2400" dirty="0" smtClean="0">
                <a:solidFill>
                  <a:schemeClr val="accent2"/>
                </a:solidFill>
                <a:latin typeface="+mn-lt"/>
              </a:rPr>
              <a:t>c</a:t>
            </a:r>
            <a:r>
              <a:rPr lang="en-US" altLang="zh-TW" sz="2400" dirty="0" smtClean="0">
                <a:solidFill>
                  <a:schemeClr val="accent2"/>
                </a:solidFill>
                <a:latin typeface="+mn-lt"/>
              </a:rPr>
              <a:t>arbon fiber</a:t>
            </a:r>
          </a:p>
          <a:p>
            <a:pPr marL="342900" indent="-342900" eaLnBrk="1" hangingPunct="1">
              <a:spcBef>
                <a:spcPts val="600"/>
              </a:spcBef>
              <a:buFontTx/>
              <a:buChar char="-"/>
            </a:pPr>
            <a:r>
              <a:rPr lang="en-US" altLang="zh-TW" sz="2400" dirty="0" smtClean="0">
                <a:solidFill>
                  <a:schemeClr val="accent2"/>
                </a:solidFill>
                <a:latin typeface="+mn-lt"/>
              </a:rPr>
              <a:t>Honeycomb </a:t>
            </a:r>
            <a:r>
              <a:rPr lang="en-US" altLang="zh-TW" sz="2400" dirty="0" err="1" smtClean="0">
                <a:solidFill>
                  <a:schemeClr val="accent2"/>
                </a:solidFill>
                <a:latin typeface="+mn-lt"/>
              </a:rPr>
              <a:t>Nomex</a:t>
            </a:r>
            <a:r>
              <a:rPr lang="en-US" altLang="zh-TW" sz="2400" dirty="0" smtClean="0">
                <a:solidFill>
                  <a:schemeClr val="accent2"/>
                </a:solidFill>
                <a:latin typeface="+mn-lt"/>
              </a:rPr>
              <a:t> reinforcement</a:t>
            </a:r>
            <a:endParaRPr lang="en-US" altLang="zh-TW" sz="2400" dirty="0">
              <a:solidFill>
                <a:schemeClr val="accent2"/>
              </a:solidFill>
              <a:latin typeface="+mn-lt"/>
            </a:endParaRPr>
          </a:p>
          <a:p>
            <a:pPr marL="342900" indent="-342900" eaLnBrk="1" hangingPunct="1">
              <a:spcBef>
                <a:spcPts val="600"/>
              </a:spcBef>
              <a:buFontTx/>
              <a:buChar char="-"/>
            </a:pPr>
            <a:r>
              <a:rPr lang="en-US" altLang="zh-TW" sz="2400" dirty="0" smtClean="0">
                <a:solidFill>
                  <a:schemeClr val="accent2"/>
                </a:solidFill>
                <a:latin typeface="+mn-lt"/>
              </a:rPr>
              <a:t>Two halves joined with extra </a:t>
            </a:r>
            <a:r>
              <a:rPr lang="en-US" altLang="zh-TW" sz="2400" dirty="0" err="1" smtClean="0">
                <a:solidFill>
                  <a:schemeClr val="accent2"/>
                </a:solidFill>
                <a:latin typeface="+mn-lt"/>
              </a:rPr>
              <a:t>Nomex</a:t>
            </a:r>
            <a:r>
              <a:rPr lang="en-US" altLang="zh-TW" sz="2400" dirty="0" smtClean="0">
                <a:solidFill>
                  <a:schemeClr val="accent2"/>
                </a:solidFill>
                <a:latin typeface="+mn-lt"/>
              </a:rPr>
              <a:t> and carbon fiber</a:t>
            </a:r>
          </a:p>
          <a:p>
            <a:pPr marL="342900" indent="-342900" eaLnBrk="1" hangingPunct="1">
              <a:spcBef>
                <a:spcPts val="600"/>
              </a:spcBef>
              <a:buFontTx/>
              <a:buChar char="-"/>
            </a:pPr>
            <a:r>
              <a:rPr lang="en-US" altLang="zh-TW" sz="2400" dirty="0" smtClean="0">
                <a:solidFill>
                  <a:schemeClr val="accent2"/>
                </a:solidFill>
                <a:latin typeface="+mn-lt"/>
              </a:rPr>
              <a:t>Door and trunk cut from final shell</a:t>
            </a:r>
            <a:endParaRPr lang="en-US" altLang="zh-TW" sz="2400" dirty="0" smtClean="0">
              <a:solidFill>
                <a:schemeClr val="accent2"/>
              </a:solidFill>
              <a:latin typeface="+mn-lt"/>
            </a:endParaRPr>
          </a:p>
          <a:p>
            <a:pPr marL="342900" indent="-342900" eaLnBrk="1" hangingPunct="1">
              <a:spcBef>
                <a:spcPts val="600"/>
              </a:spcBef>
              <a:buFontTx/>
              <a:buChar char="-"/>
            </a:pPr>
            <a:r>
              <a:rPr lang="en-US" altLang="zh-TW" sz="2400" b="1" dirty="0" smtClean="0">
                <a:solidFill>
                  <a:schemeClr val="accent2"/>
                </a:solidFill>
                <a:latin typeface="+mn-lt"/>
              </a:rPr>
              <a:t>Weight</a:t>
            </a:r>
            <a:r>
              <a:rPr lang="en-US" altLang="zh-TW" sz="2400" dirty="0">
                <a:solidFill>
                  <a:schemeClr val="accent2"/>
                </a:solidFill>
                <a:latin typeface="+mn-lt"/>
              </a:rPr>
              <a:t>: </a:t>
            </a:r>
            <a:r>
              <a:rPr lang="en-US" altLang="zh-TW" sz="2400" dirty="0" smtClean="0">
                <a:solidFill>
                  <a:schemeClr val="accent2"/>
                </a:solidFill>
                <a:latin typeface="+mn-lt"/>
              </a:rPr>
              <a:t>30 </a:t>
            </a:r>
            <a:r>
              <a:rPr lang="en-US" altLang="zh-TW" sz="2400" dirty="0">
                <a:solidFill>
                  <a:schemeClr val="accent2"/>
                </a:solidFill>
                <a:latin typeface="+mn-lt"/>
              </a:rPr>
              <a:t>lbs</a:t>
            </a:r>
          </a:p>
        </p:txBody>
      </p:sp>
      <p:sp>
        <p:nvSpPr>
          <p:cNvPr id="233" name="Content Placeholder 2"/>
          <p:cNvSpPr txBox="1">
            <a:spLocks/>
          </p:cNvSpPr>
          <p:nvPr/>
        </p:nvSpPr>
        <p:spPr>
          <a:xfrm>
            <a:off x="18233708" y="4327120"/>
            <a:ext cx="3455987" cy="5026154"/>
          </a:xfrm>
          <a:prstGeom prst="rect">
            <a:avLst/>
          </a:prstGeom>
          <a:solidFill>
            <a:schemeClr val="accent6">
              <a:lumMod val="10000"/>
              <a:lumOff val="90000"/>
            </a:schemeClr>
          </a:solidFill>
          <a:ln w="22225">
            <a:solidFill>
              <a:schemeClr val="tx1"/>
            </a:solidFill>
          </a:ln>
        </p:spPr>
        <p:txBody>
          <a:bodyPr/>
          <a:lstStyle>
            <a:lvl1pPr defTabSz="522288" eaLnBrk="0" hangingPunct="0">
              <a:defRPr sz="1700">
                <a:solidFill>
                  <a:schemeClr val="tx1"/>
                </a:solidFill>
                <a:latin typeface="Arial Narrow" pitchFamily="34" charset="0"/>
                <a:ea typeface="MS PGothic" pitchFamily="34" charset="-128"/>
              </a:defRPr>
            </a:lvl1pPr>
            <a:lvl2pPr marL="742950" indent="-285750" defTabSz="522288" eaLnBrk="0" hangingPunct="0">
              <a:defRPr sz="1700">
                <a:solidFill>
                  <a:schemeClr val="tx1"/>
                </a:solidFill>
                <a:latin typeface="Arial Narrow" pitchFamily="34" charset="0"/>
                <a:ea typeface="MS PGothic" pitchFamily="34" charset="-128"/>
              </a:defRPr>
            </a:lvl2pPr>
            <a:lvl3pPr marL="1143000" indent="-228600" defTabSz="522288" eaLnBrk="0" hangingPunct="0">
              <a:defRPr sz="1700">
                <a:solidFill>
                  <a:schemeClr val="tx1"/>
                </a:solidFill>
                <a:latin typeface="Arial Narrow" pitchFamily="34" charset="0"/>
                <a:ea typeface="MS PGothic" pitchFamily="34" charset="-128"/>
              </a:defRPr>
            </a:lvl3pPr>
            <a:lvl4pPr marL="1600200" indent="-228600" defTabSz="522288" eaLnBrk="0" hangingPunct="0">
              <a:defRPr sz="1700">
                <a:solidFill>
                  <a:schemeClr val="tx1"/>
                </a:solidFill>
                <a:latin typeface="Arial Narrow" pitchFamily="34" charset="0"/>
                <a:ea typeface="MS PGothic" pitchFamily="34" charset="-128"/>
              </a:defRPr>
            </a:lvl4pPr>
            <a:lvl5pPr marL="2057400" indent="-228600" defTabSz="522288" eaLnBrk="0" hangingPunct="0">
              <a:defRPr sz="1700">
                <a:solidFill>
                  <a:schemeClr val="tx1"/>
                </a:solidFill>
                <a:latin typeface="Arial Narrow" pitchFamily="34" charset="0"/>
                <a:ea typeface="MS PGothic" pitchFamily="34" charset="-128"/>
              </a:defRPr>
            </a:lvl5pPr>
            <a:lvl6pPr marL="25146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6pPr>
            <a:lvl7pPr marL="29718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7pPr>
            <a:lvl8pPr marL="34290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8pPr>
            <a:lvl9pPr marL="38862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9pPr>
          </a:lstStyle>
          <a:p>
            <a:pPr algn="ctr" eaLnBrk="1" hangingPunct="1">
              <a:spcBef>
                <a:spcPct val="20000"/>
              </a:spcBef>
              <a:defRPr/>
            </a:pPr>
            <a:endParaRPr lang="en-US" altLang="zh-TW" smtClean="0">
              <a:latin typeface="Arial" pitchFamily="34" charset="0"/>
              <a:cs typeface="Arial" pitchFamily="34" charset="0"/>
            </a:endParaRPr>
          </a:p>
          <a:p>
            <a:pPr algn="ctr" eaLnBrk="1" hangingPunct="1">
              <a:spcBef>
                <a:spcPct val="20000"/>
              </a:spcBef>
              <a:defRPr/>
            </a:pPr>
            <a:endParaRPr lang="zh-TW" altLang="en-US" smtClean="0">
              <a:latin typeface="Arial" pitchFamily="34" charset="0"/>
              <a:cs typeface="Arial" pitchFamily="34" charset="0"/>
            </a:endParaRPr>
          </a:p>
        </p:txBody>
      </p:sp>
      <p:sp>
        <p:nvSpPr>
          <p:cNvPr id="5184" name="Text Box 381"/>
          <p:cNvSpPr txBox="1">
            <a:spLocks noChangeArrowheads="1"/>
          </p:cNvSpPr>
          <p:nvPr/>
        </p:nvSpPr>
        <p:spPr bwMode="auto">
          <a:xfrm>
            <a:off x="18031255" y="4144690"/>
            <a:ext cx="3859212" cy="540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9184" tIns="329184" rIns="329184" bIns="329184">
            <a:spAutoFit/>
          </a:bodyPr>
          <a:lstStyle>
            <a:lvl1pPr eaLnBrk="0" hangingPunct="0">
              <a:defRPr sz="1700">
                <a:solidFill>
                  <a:schemeClr val="tx1"/>
                </a:solidFill>
                <a:latin typeface="Arial Narrow" pitchFamily="34" charset="0"/>
                <a:ea typeface="MS PGothic" pitchFamily="34" charset="-128"/>
              </a:defRPr>
            </a:lvl1pPr>
            <a:lvl2pPr marL="742950" indent="-285750" eaLnBrk="0" hangingPunct="0">
              <a:defRPr sz="1700">
                <a:solidFill>
                  <a:schemeClr val="tx1"/>
                </a:solidFill>
                <a:latin typeface="Arial Narrow" pitchFamily="34" charset="0"/>
                <a:ea typeface="MS PGothic" pitchFamily="34" charset="-128"/>
              </a:defRPr>
            </a:lvl2pPr>
            <a:lvl3pPr marL="1143000" indent="-228600" eaLnBrk="0" hangingPunct="0">
              <a:defRPr sz="1700">
                <a:solidFill>
                  <a:schemeClr val="tx1"/>
                </a:solidFill>
                <a:latin typeface="Arial Narrow" pitchFamily="34" charset="0"/>
                <a:ea typeface="MS PGothic" pitchFamily="34" charset="-128"/>
              </a:defRPr>
            </a:lvl3pPr>
            <a:lvl4pPr marL="1600200" indent="-228600" eaLnBrk="0" hangingPunct="0">
              <a:defRPr sz="1700">
                <a:solidFill>
                  <a:schemeClr val="tx1"/>
                </a:solidFill>
                <a:latin typeface="Arial Narrow" pitchFamily="34" charset="0"/>
                <a:ea typeface="MS PGothic" pitchFamily="34" charset="-128"/>
              </a:defRPr>
            </a:lvl4pPr>
            <a:lvl5pPr marL="2057400" indent="-228600" eaLnBrk="0" hangingPunct="0">
              <a:defRPr sz="1700">
                <a:solidFill>
                  <a:schemeClr val="tx1"/>
                </a:solidFill>
                <a:latin typeface="Arial Narrow" pitchFamily="34" charset="0"/>
                <a:ea typeface="MS PGothic" pitchFamily="34" charset="-128"/>
              </a:defRPr>
            </a:lvl5pPr>
            <a:lvl6pPr marL="2514600" indent="-228600" eaLnBrk="0" fontAlgn="base" hangingPunct="0">
              <a:spcBef>
                <a:spcPct val="0"/>
              </a:spcBef>
              <a:spcAft>
                <a:spcPct val="0"/>
              </a:spcAft>
              <a:defRPr sz="1700">
                <a:solidFill>
                  <a:schemeClr val="tx1"/>
                </a:solidFill>
                <a:latin typeface="Arial Narrow" pitchFamily="34" charset="0"/>
                <a:ea typeface="MS PGothic" pitchFamily="34" charset="-128"/>
              </a:defRPr>
            </a:lvl6pPr>
            <a:lvl7pPr marL="2971800" indent="-228600" eaLnBrk="0" fontAlgn="base" hangingPunct="0">
              <a:spcBef>
                <a:spcPct val="0"/>
              </a:spcBef>
              <a:spcAft>
                <a:spcPct val="0"/>
              </a:spcAft>
              <a:defRPr sz="1700">
                <a:solidFill>
                  <a:schemeClr val="tx1"/>
                </a:solidFill>
                <a:latin typeface="Arial Narrow" pitchFamily="34" charset="0"/>
                <a:ea typeface="MS PGothic" pitchFamily="34" charset="-128"/>
              </a:defRPr>
            </a:lvl7pPr>
            <a:lvl8pPr marL="3429000" indent="-228600" eaLnBrk="0" fontAlgn="base" hangingPunct="0">
              <a:spcBef>
                <a:spcPct val="0"/>
              </a:spcBef>
              <a:spcAft>
                <a:spcPct val="0"/>
              </a:spcAft>
              <a:defRPr sz="1700">
                <a:solidFill>
                  <a:schemeClr val="tx1"/>
                </a:solidFill>
                <a:latin typeface="Arial Narrow" pitchFamily="34" charset="0"/>
                <a:ea typeface="MS PGothic" pitchFamily="34" charset="-128"/>
              </a:defRPr>
            </a:lvl8pPr>
            <a:lvl9pPr marL="3886200" indent="-228600" eaLnBrk="0" fontAlgn="base" hangingPunct="0">
              <a:spcBef>
                <a:spcPct val="0"/>
              </a:spcBef>
              <a:spcAft>
                <a:spcPct val="0"/>
              </a:spcAft>
              <a:defRPr sz="1700">
                <a:solidFill>
                  <a:schemeClr val="tx1"/>
                </a:solidFill>
                <a:latin typeface="Arial Narrow" pitchFamily="34" charset="0"/>
                <a:ea typeface="MS PGothic" pitchFamily="34" charset="-128"/>
              </a:defRPr>
            </a:lvl9pPr>
          </a:lstStyle>
          <a:p>
            <a:pPr eaLnBrk="1" hangingPunct="1">
              <a:spcBef>
                <a:spcPts val="600"/>
              </a:spcBef>
              <a:defRPr/>
            </a:pPr>
            <a:r>
              <a:rPr lang="en-US" sz="2400" b="1" dirty="0" smtClean="0">
                <a:solidFill>
                  <a:schemeClr val="accent2"/>
                </a:solidFill>
                <a:latin typeface="+mn-lt"/>
              </a:rPr>
              <a:t>Panel Testing</a:t>
            </a:r>
            <a:endParaRPr lang="en-US" sz="2400" b="1" dirty="0">
              <a:solidFill>
                <a:schemeClr val="accent2"/>
              </a:solidFill>
              <a:latin typeface="+mn-lt"/>
            </a:endParaRPr>
          </a:p>
          <a:p>
            <a:pPr marL="342900" indent="-342900" eaLnBrk="1" hangingPunct="1">
              <a:spcBef>
                <a:spcPts val="600"/>
              </a:spcBef>
              <a:buFontTx/>
              <a:buChar char="-"/>
              <a:defRPr/>
            </a:pPr>
            <a:r>
              <a:rPr lang="en-US" sz="2400" dirty="0" smtClean="0">
                <a:solidFill>
                  <a:schemeClr val="accent2"/>
                </a:solidFill>
                <a:latin typeface="+mn-lt"/>
              </a:rPr>
              <a:t>Compression testing on chassis panels</a:t>
            </a:r>
            <a:endParaRPr lang="en-US" sz="2400" dirty="0" smtClean="0">
              <a:solidFill>
                <a:schemeClr val="accent2"/>
              </a:solidFill>
              <a:latin typeface="+mn-lt"/>
            </a:endParaRPr>
          </a:p>
          <a:p>
            <a:pPr marL="342900" indent="-342900" eaLnBrk="1" hangingPunct="1">
              <a:spcBef>
                <a:spcPts val="600"/>
              </a:spcBef>
              <a:buFontTx/>
              <a:buChar char="-"/>
              <a:defRPr/>
            </a:pPr>
            <a:r>
              <a:rPr lang="en-US" altLang="zh-TW" sz="2400" dirty="0" smtClean="0">
                <a:solidFill>
                  <a:schemeClr val="accent2"/>
                </a:solidFill>
                <a:latin typeface="+mn-lt"/>
              </a:rPr>
              <a:t>Determined best method of bolting to  carbon fiber-</a:t>
            </a:r>
            <a:r>
              <a:rPr lang="en-US" altLang="zh-TW" sz="2400" dirty="0" err="1">
                <a:solidFill>
                  <a:schemeClr val="accent2"/>
                </a:solidFill>
                <a:latin typeface="+mn-lt"/>
              </a:rPr>
              <a:t>N</a:t>
            </a:r>
            <a:r>
              <a:rPr lang="en-US" altLang="zh-TW" sz="2400" dirty="0" err="1" smtClean="0">
                <a:solidFill>
                  <a:schemeClr val="accent2"/>
                </a:solidFill>
                <a:latin typeface="+mn-lt"/>
              </a:rPr>
              <a:t>omex</a:t>
            </a:r>
            <a:endParaRPr lang="en-US" altLang="zh-TW" sz="2400" dirty="0" smtClean="0">
              <a:solidFill>
                <a:schemeClr val="accent2"/>
              </a:solidFill>
              <a:latin typeface="+mn-lt"/>
            </a:endParaRPr>
          </a:p>
          <a:p>
            <a:pPr marL="342900" indent="-342900" eaLnBrk="1" hangingPunct="1">
              <a:spcBef>
                <a:spcPts val="600"/>
              </a:spcBef>
              <a:buFontTx/>
              <a:buChar char="-"/>
              <a:defRPr/>
            </a:pPr>
            <a:r>
              <a:rPr lang="en-US" sz="2400" dirty="0" smtClean="0">
                <a:solidFill>
                  <a:schemeClr val="accent2"/>
                </a:solidFill>
                <a:latin typeface="+mn-lt"/>
              </a:rPr>
              <a:t>Double shear test to </a:t>
            </a:r>
            <a:r>
              <a:rPr lang="en-US" sz="2400" dirty="0" smtClean="0">
                <a:solidFill>
                  <a:schemeClr val="accent2"/>
                </a:solidFill>
                <a:latin typeface="+mn-lt"/>
              </a:rPr>
              <a:t>analyze </a:t>
            </a:r>
            <a:r>
              <a:rPr lang="en-US" sz="2400" dirty="0" smtClean="0">
                <a:solidFill>
                  <a:schemeClr val="accent2"/>
                </a:solidFill>
                <a:latin typeface="+mn-lt"/>
              </a:rPr>
              <a:t>layer thickness for layup</a:t>
            </a:r>
          </a:p>
          <a:p>
            <a:pPr marL="342900" indent="-342900" eaLnBrk="1" hangingPunct="1">
              <a:spcBef>
                <a:spcPts val="600"/>
              </a:spcBef>
              <a:buFontTx/>
              <a:buChar char="-"/>
              <a:defRPr/>
            </a:pPr>
            <a:r>
              <a:rPr lang="en-US" sz="2400" dirty="0" smtClean="0">
                <a:solidFill>
                  <a:schemeClr val="accent2"/>
                </a:solidFill>
                <a:latin typeface="+mn-lt"/>
              </a:rPr>
              <a:t>Confirmed strength of carbon fiber </a:t>
            </a:r>
            <a:r>
              <a:rPr lang="en-US" sz="2400" dirty="0" err="1" smtClean="0">
                <a:solidFill>
                  <a:schemeClr val="accent2"/>
                </a:solidFill>
                <a:latin typeface="+mn-lt"/>
              </a:rPr>
              <a:t>Nomex</a:t>
            </a:r>
            <a:r>
              <a:rPr lang="en-US" sz="2400" dirty="0" smtClean="0">
                <a:solidFill>
                  <a:schemeClr val="accent2"/>
                </a:solidFill>
                <a:latin typeface="+mn-lt"/>
              </a:rPr>
              <a:t> panels</a:t>
            </a:r>
          </a:p>
        </p:txBody>
      </p:sp>
      <p:sp>
        <p:nvSpPr>
          <p:cNvPr id="235" name="Content Placeholder 2"/>
          <p:cNvSpPr txBox="1">
            <a:spLocks/>
          </p:cNvSpPr>
          <p:nvPr/>
        </p:nvSpPr>
        <p:spPr>
          <a:xfrm>
            <a:off x="14934883" y="16772094"/>
            <a:ext cx="3619605" cy="4512228"/>
          </a:xfrm>
          <a:prstGeom prst="rect">
            <a:avLst/>
          </a:prstGeom>
          <a:solidFill>
            <a:schemeClr val="accent6">
              <a:lumMod val="10000"/>
              <a:lumOff val="90000"/>
            </a:schemeClr>
          </a:solidFill>
          <a:ln w="22225">
            <a:solidFill>
              <a:schemeClr val="tx1"/>
            </a:solidFill>
          </a:ln>
        </p:spPr>
        <p:txBody>
          <a:bodyPr/>
          <a:lstStyle>
            <a:lvl1pPr defTabSz="522288" eaLnBrk="0" hangingPunct="0">
              <a:defRPr sz="1700">
                <a:solidFill>
                  <a:schemeClr val="tx1"/>
                </a:solidFill>
                <a:latin typeface="Arial Narrow" pitchFamily="34" charset="0"/>
                <a:ea typeface="MS PGothic" pitchFamily="34" charset="-128"/>
              </a:defRPr>
            </a:lvl1pPr>
            <a:lvl2pPr marL="742950" indent="-285750" defTabSz="522288" eaLnBrk="0" hangingPunct="0">
              <a:defRPr sz="1700">
                <a:solidFill>
                  <a:schemeClr val="tx1"/>
                </a:solidFill>
                <a:latin typeface="Arial Narrow" pitchFamily="34" charset="0"/>
                <a:ea typeface="MS PGothic" pitchFamily="34" charset="-128"/>
              </a:defRPr>
            </a:lvl2pPr>
            <a:lvl3pPr marL="1143000" indent="-228600" defTabSz="522288" eaLnBrk="0" hangingPunct="0">
              <a:defRPr sz="1700">
                <a:solidFill>
                  <a:schemeClr val="tx1"/>
                </a:solidFill>
                <a:latin typeface="Arial Narrow" pitchFamily="34" charset="0"/>
                <a:ea typeface="MS PGothic" pitchFamily="34" charset="-128"/>
              </a:defRPr>
            </a:lvl3pPr>
            <a:lvl4pPr marL="1600200" indent="-228600" defTabSz="522288" eaLnBrk="0" hangingPunct="0">
              <a:defRPr sz="1700">
                <a:solidFill>
                  <a:schemeClr val="tx1"/>
                </a:solidFill>
                <a:latin typeface="Arial Narrow" pitchFamily="34" charset="0"/>
                <a:ea typeface="MS PGothic" pitchFamily="34" charset="-128"/>
              </a:defRPr>
            </a:lvl4pPr>
            <a:lvl5pPr marL="2057400" indent="-228600" defTabSz="522288" eaLnBrk="0" hangingPunct="0">
              <a:defRPr sz="1700">
                <a:solidFill>
                  <a:schemeClr val="tx1"/>
                </a:solidFill>
                <a:latin typeface="Arial Narrow" pitchFamily="34" charset="0"/>
                <a:ea typeface="MS PGothic" pitchFamily="34" charset="-128"/>
              </a:defRPr>
            </a:lvl5pPr>
            <a:lvl6pPr marL="25146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6pPr>
            <a:lvl7pPr marL="29718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7pPr>
            <a:lvl8pPr marL="34290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8pPr>
            <a:lvl9pPr marL="38862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9pPr>
          </a:lstStyle>
          <a:p>
            <a:pPr algn="ctr" eaLnBrk="1" hangingPunct="1">
              <a:spcBef>
                <a:spcPct val="20000"/>
              </a:spcBef>
              <a:defRPr/>
            </a:pPr>
            <a:endParaRPr lang="en-US" altLang="zh-TW" smtClean="0">
              <a:latin typeface="Arial" pitchFamily="34" charset="0"/>
              <a:cs typeface="Arial" pitchFamily="34" charset="0"/>
            </a:endParaRPr>
          </a:p>
          <a:p>
            <a:pPr algn="ctr" eaLnBrk="1" hangingPunct="1">
              <a:spcBef>
                <a:spcPct val="20000"/>
              </a:spcBef>
              <a:defRPr/>
            </a:pPr>
            <a:endParaRPr lang="zh-TW" altLang="en-US" smtClean="0">
              <a:latin typeface="Arial" pitchFamily="34" charset="0"/>
              <a:cs typeface="Arial" pitchFamily="34" charset="0"/>
            </a:endParaRPr>
          </a:p>
        </p:txBody>
      </p:sp>
      <p:sp>
        <p:nvSpPr>
          <p:cNvPr id="5186" name="Text Box 381"/>
          <p:cNvSpPr txBox="1">
            <a:spLocks noChangeArrowheads="1"/>
          </p:cNvSpPr>
          <p:nvPr/>
        </p:nvSpPr>
        <p:spPr bwMode="auto">
          <a:xfrm>
            <a:off x="14735676" y="16444178"/>
            <a:ext cx="4073024" cy="511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9184" tIns="329184" rIns="329184" bIns="329184">
            <a:spAutoFit/>
          </a:bodyPr>
          <a:lstStyle>
            <a:lvl1pPr eaLnBrk="0" hangingPunct="0">
              <a:defRPr sz="1700">
                <a:solidFill>
                  <a:schemeClr val="tx1"/>
                </a:solidFill>
                <a:latin typeface="Arial Narrow" pitchFamily="34" charset="0"/>
                <a:ea typeface="MS PGothic" pitchFamily="34" charset="-128"/>
              </a:defRPr>
            </a:lvl1pPr>
            <a:lvl2pPr marL="742950" indent="-285750" eaLnBrk="0" hangingPunct="0">
              <a:defRPr sz="1700">
                <a:solidFill>
                  <a:schemeClr val="tx1"/>
                </a:solidFill>
                <a:latin typeface="Arial Narrow" pitchFamily="34" charset="0"/>
                <a:ea typeface="MS PGothic" pitchFamily="34" charset="-128"/>
              </a:defRPr>
            </a:lvl2pPr>
            <a:lvl3pPr marL="1143000" indent="-228600" eaLnBrk="0" hangingPunct="0">
              <a:defRPr sz="1700">
                <a:solidFill>
                  <a:schemeClr val="tx1"/>
                </a:solidFill>
                <a:latin typeface="Arial Narrow" pitchFamily="34" charset="0"/>
                <a:ea typeface="MS PGothic" pitchFamily="34" charset="-128"/>
              </a:defRPr>
            </a:lvl3pPr>
            <a:lvl4pPr marL="1600200" indent="-228600" eaLnBrk="0" hangingPunct="0">
              <a:defRPr sz="1700">
                <a:solidFill>
                  <a:schemeClr val="tx1"/>
                </a:solidFill>
                <a:latin typeface="Arial Narrow" pitchFamily="34" charset="0"/>
                <a:ea typeface="MS PGothic" pitchFamily="34" charset="-128"/>
              </a:defRPr>
            </a:lvl4pPr>
            <a:lvl5pPr marL="2057400" indent="-228600" eaLnBrk="0" hangingPunct="0">
              <a:defRPr sz="1700">
                <a:solidFill>
                  <a:schemeClr val="tx1"/>
                </a:solidFill>
                <a:latin typeface="Arial Narrow" pitchFamily="34" charset="0"/>
                <a:ea typeface="MS PGothic" pitchFamily="34" charset="-128"/>
              </a:defRPr>
            </a:lvl5pPr>
            <a:lvl6pPr marL="2514600" indent="-228600" eaLnBrk="0" fontAlgn="base" hangingPunct="0">
              <a:spcBef>
                <a:spcPct val="0"/>
              </a:spcBef>
              <a:spcAft>
                <a:spcPct val="0"/>
              </a:spcAft>
              <a:defRPr sz="1700">
                <a:solidFill>
                  <a:schemeClr val="tx1"/>
                </a:solidFill>
                <a:latin typeface="Arial Narrow" pitchFamily="34" charset="0"/>
                <a:ea typeface="MS PGothic" pitchFamily="34" charset="-128"/>
              </a:defRPr>
            </a:lvl6pPr>
            <a:lvl7pPr marL="2971800" indent="-228600" eaLnBrk="0" fontAlgn="base" hangingPunct="0">
              <a:spcBef>
                <a:spcPct val="0"/>
              </a:spcBef>
              <a:spcAft>
                <a:spcPct val="0"/>
              </a:spcAft>
              <a:defRPr sz="1700">
                <a:solidFill>
                  <a:schemeClr val="tx1"/>
                </a:solidFill>
                <a:latin typeface="Arial Narrow" pitchFamily="34" charset="0"/>
                <a:ea typeface="MS PGothic" pitchFamily="34" charset="-128"/>
              </a:defRPr>
            </a:lvl7pPr>
            <a:lvl8pPr marL="3429000" indent="-228600" eaLnBrk="0" fontAlgn="base" hangingPunct="0">
              <a:spcBef>
                <a:spcPct val="0"/>
              </a:spcBef>
              <a:spcAft>
                <a:spcPct val="0"/>
              </a:spcAft>
              <a:defRPr sz="1700">
                <a:solidFill>
                  <a:schemeClr val="tx1"/>
                </a:solidFill>
                <a:latin typeface="Arial Narrow" pitchFamily="34" charset="0"/>
                <a:ea typeface="MS PGothic" pitchFamily="34" charset="-128"/>
              </a:defRPr>
            </a:lvl8pPr>
            <a:lvl9pPr marL="3886200" indent="-228600" eaLnBrk="0" fontAlgn="base" hangingPunct="0">
              <a:spcBef>
                <a:spcPct val="0"/>
              </a:spcBef>
              <a:spcAft>
                <a:spcPct val="0"/>
              </a:spcAft>
              <a:defRPr sz="1700">
                <a:solidFill>
                  <a:schemeClr val="tx1"/>
                </a:solidFill>
                <a:latin typeface="Arial Narrow" pitchFamily="34" charset="0"/>
                <a:ea typeface="MS PGothic" pitchFamily="34" charset="-128"/>
              </a:defRPr>
            </a:lvl9pPr>
          </a:lstStyle>
          <a:p>
            <a:pPr eaLnBrk="1" hangingPunct="1">
              <a:spcBef>
                <a:spcPts val="600"/>
              </a:spcBef>
              <a:defRPr/>
            </a:pPr>
            <a:r>
              <a:rPr lang="en-US" altLang="zh-TW" sz="2400" b="1" dirty="0" smtClean="0">
                <a:solidFill>
                  <a:schemeClr val="accent2"/>
                </a:solidFill>
                <a:latin typeface="+mn-lt"/>
              </a:rPr>
              <a:t>Mold Preparation</a:t>
            </a:r>
          </a:p>
          <a:p>
            <a:pPr marL="342900" indent="-342900" eaLnBrk="1" hangingPunct="1">
              <a:spcBef>
                <a:spcPts val="600"/>
              </a:spcBef>
              <a:buFontTx/>
              <a:buChar char="-"/>
              <a:defRPr/>
            </a:pPr>
            <a:r>
              <a:rPr lang="en-US" altLang="zh-TW" sz="2400" dirty="0" smtClean="0">
                <a:solidFill>
                  <a:schemeClr val="accent2"/>
                </a:solidFill>
                <a:latin typeface="+mn-lt"/>
              </a:rPr>
              <a:t>Positive </a:t>
            </a:r>
            <a:r>
              <a:rPr lang="en-US" altLang="zh-TW" sz="2400" dirty="0">
                <a:solidFill>
                  <a:schemeClr val="accent2"/>
                </a:solidFill>
                <a:latin typeface="+mn-lt"/>
              </a:rPr>
              <a:t>plug </a:t>
            </a:r>
            <a:r>
              <a:rPr lang="en-US" altLang="zh-TW" sz="2400" dirty="0" smtClean="0">
                <a:solidFill>
                  <a:schemeClr val="accent2"/>
                </a:solidFill>
                <a:latin typeface="+mn-lt"/>
              </a:rPr>
              <a:t>CNC machined </a:t>
            </a:r>
            <a:r>
              <a:rPr lang="en-US" altLang="zh-TW" sz="2400" dirty="0">
                <a:solidFill>
                  <a:schemeClr val="accent2"/>
                </a:solidFill>
                <a:latin typeface="+mn-lt"/>
              </a:rPr>
              <a:t>from </a:t>
            </a:r>
            <a:r>
              <a:rPr lang="en-US" altLang="zh-TW" sz="2400" dirty="0" smtClean="0">
                <a:solidFill>
                  <a:schemeClr val="accent2"/>
                </a:solidFill>
                <a:latin typeface="+mn-lt"/>
              </a:rPr>
              <a:t>EPS</a:t>
            </a:r>
          </a:p>
          <a:p>
            <a:pPr marL="342900" indent="-342900" eaLnBrk="1" hangingPunct="1">
              <a:spcBef>
                <a:spcPts val="600"/>
              </a:spcBef>
              <a:buFontTx/>
              <a:buChar char="-"/>
              <a:defRPr/>
            </a:pPr>
            <a:r>
              <a:rPr lang="en-US" altLang="zh-TW" sz="2400" dirty="0" smtClean="0">
                <a:solidFill>
                  <a:schemeClr val="accent2"/>
                </a:solidFill>
                <a:latin typeface="+mn-lt"/>
              </a:rPr>
              <a:t>Fiberglass negative mold used for layup</a:t>
            </a:r>
            <a:endParaRPr lang="en-US" altLang="zh-TW" sz="2400" dirty="0">
              <a:solidFill>
                <a:schemeClr val="accent2"/>
              </a:solidFill>
              <a:latin typeface="+mn-lt"/>
            </a:endParaRPr>
          </a:p>
          <a:p>
            <a:pPr eaLnBrk="1" hangingPunct="1">
              <a:spcBef>
                <a:spcPts val="600"/>
              </a:spcBef>
              <a:defRPr/>
            </a:pPr>
            <a:r>
              <a:rPr lang="en-US" altLang="zh-TW" sz="2400" b="1" dirty="0" smtClean="0">
                <a:solidFill>
                  <a:schemeClr val="accent2"/>
                </a:solidFill>
                <a:latin typeface="+mn-lt"/>
              </a:rPr>
              <a:t>Wet </a:t>
            </a:r>
            <a:r>
              <a:rPr lang="en-US" altLang="zh-TW" sz="2400" b="1" dirty="0" smtClean="0">
                <a:solidFill>
                  <a:schemeClr val="accent2"/>
                </a:solidFill>
                <a:latin typeface="+mn-lt"/>
              </a:rPr>
              <a:t>Layup</a:t>
            </a:r>
          </a:p>
          <a:p>
            <a:pPr marL="342900" indent="-342900" eaLnBrk="1" hangingPunct="1">
              <a:spcBef>
                <a:spcPts val="600"/>
              </a:spcBef>
              <a:buFontTx/>
              <a:buChar char="-"/>
              <a:defRPr/>
            </a:pPr>
            <a:r>
              <a:rPr lang="en-US" altLang="zh-TW" sz="2400" dirty="0" smtClean="0">
                <a:solidFill>
                  <a:schemeClr val="accent2"/>
                </a:solidFill>
                <a:latin typeface="+mn-lt"/>
              </a:rPr>
              <a:t>Epoxy </a:t>
            </a:r>
            <a:r>
              <a:rPr lang="en-US" altLang="zh-TW" sz="2400" dirty="0">
                <a:solidFill>
                  <a:schemeClr val="accent2"/>
                </a:solidFill>
                <a:latin typeface="+mn-lt"/>
              </a:rPr>
              <a:t>r</a:t>
            </a:r>
            <a:r>
              <a:rPr lang="en-US" altLang="zh-TW" sz="2400" dirty="0" smtClean="0">
                <a:solidFill>
                  <a:schemeClr val="accent2"/>
                </a:solidFill>
                <a:latin typeface="+mn-lt"/>
              </a:rPr>
              <a:t>esin applied to </a:t>
            </a:r>
            <a:r>
              <a:rPr lang="en-US" altLang="zh-TW" sz="2400" dirty="0">
                <a:solidFill>
                  <a:schemeClr val="accent2"/>
                </a:solidFill>
                <a:latin typeface="+mn-lt"/>
              </a:rPr>
              <a:t>each </a:t>
            </a:r>
            <a:r>
              <a:rPr lang="en-US" altLang="zh-TW" sz="2400" dirty="0" smtClean="0">
                <a:solidFill>
                  <a:schemeClr val="accent2"/>
                </a:solidFill>
                <a:latin typeface="+mn-lt"/>
              </a:rPr>
              <a:t>layer which is then placed in mold</a:t>
            </a:r>
          </a:p>
          <a:p>
            <a:pPr marL="342900" indent="-342900" eaLnBrk="1" hangingPunct="1">
              <a:spcBef>
                <a:spcPts val="600"/>
              </a:spcBef>
              <a:buFontTx/>
              <a:buChar char="-"/>
              <a:defRPr/>
            </a:pPr>
            <a:r>
              <a:rPr lang="en-US" altLang="zh-TW" sz="2400" dirty="0" smtClean="0">
                <a:solidFill>
                  <a:schemeClr val="accent2"/>
                </a:solidFill>
                <a:latin typeface="+mn-lt"/>
              </a:rPr>
              <a:t>Vacuum applied to press layers together</a:t>
            </a:r>
            <a:endParaRPr lang="zh-TW" altLang="en-US" sz="2400" dirty="0">
              <a:solidFill>
                <a:schemeClr val="accent2"/>
              </a:solidFill>
              <a:latin typeface="+mn-lt"/>
            </a:endParaRPr>
          </a:p>
        </p:txBody>
      </p:sp>
      <p:sp>
        <p:nvSpPr>
          <p:cNvPr id="240" name="Text Box 369"/>
          <p:cNvSpPr txBox="1">
            <a:spLocks noChangeArrowheads="1"/>
          </p:cNvSpPr>
          <p:nvPr/>
        </p:nvSpPr>
        <p:spPr bwMode="auto">
          <a:xfrm>
            <a:off x="22016587" y="7839075"/>
            <a:ext cx="6969124" cy="649775"/>
          </a:xfrm>
          <a:prstGeom prst="round2SameRect">
            <a:avLst/>
          </a:prstGeom>
          <a:solidFill>
            <a:srgbClr val="00246A"/>
          </a:solidFill>
          <a:ln w="9525">
            <a:noFill/>
            <a:miter lim="800000"/>
            <a:headEnd/>
            <a:tailEnd/>
          </a:ln>
          <a:effectLst/>
        </p:spPr>
        <p:txBody>
          <a:bodyPr wrap="square" lIns="65183" tIns="32585" rIns="65183" bIns="32585">
            <a:spAutoFit/>
          </a:bodyPr>
          <a:lstStyle/>
          <a:p>
            <a:pPr algn="ctr" defTabSz="652463" eaLnBrk="0" hangingPunct="0">
              <a:spcBef>
                <a:spcPct val="50000"/>
              </a:spcBef>
              <a:defRPr/>
            </a:pPr>
            <a:r>
              <a:rPr lang="en-US" sz="3600" b="1" dirty="0" smtClean="0">
                <a:solidFill>
                  <a:srgbClr val="F8F8F8"/>
                </a:solidFill>
                <a:latin typeface="BankGothic Lt BT" panose="020B0607020203060204" pitchFamily="34" charset="0"/>
                <a:ea typeface="+mn-ea"/>
              </a:rPr>
              <a:t>Rear Suspension</a:t>
            </a:r>
            <a:endParaRPr lang="en-US" sz="3600" b="1" dirty="0">
              <a:solidFill>
                <a:srgbClr val="F8F8F8"/>
              </a:solidFill>
              <a:latin typeface="BankGothic Lt BT" pitchFamily="34" charset="0"/>
              <a:ea typeface="+mn-ea"/>
            </a:endParaRPr>
          </a:p>
        </p:txBody>
      </p:sp>
      <p:sp>
        <p:nvSpPr>
          <p:cNvPr id="264" name="Content Placeholder 2"/>
          <p:cNvSpPr txBox="1">
            <a:spLocks/>
          </p:cNvSpPr>
          <p:nvPr/>
        </p:nvSpPr>
        <p:spPr>
          <a:xfrm>
            <a:off x="482600" y="16772093"/>
            <a:ext cx="3499404" cy="4495327"/>
          </a:xfrm>
          <a:prstGeom prst="rect">
            <a:avLst/>
          </a:prstGeom>
          <a:solidFill>
            <a:schemeClr val="accent6">
              <a:lumMod val="10000"/>
              <a:lumOff val="90000"/>
            </a:schemeClr>
          </a:solidFill>
          <a:ln w="22225">
            <a:solidFill>
              <a:schemeClr val="tx1"/>
            </a:solidFill>
          </a:ln>
        </p:spPr>
        <p:txBody>
          <a:bodyPr/>
          <a:lstStyle>
            <a:lvl1pPr defTabSz="522288" eaLnBrk="0" hangingPunct="0">
              <a:defRPr sz="1700">
                <a:solidFill>
                  <a:schemeClr val="tx1"/>
                </a:solidFill>
                <a:latin typeface="Arial Narrow" pitchFamily="34" charset="0"/>
                <a:ea typeface="MS PGothic" pitchFamily="34" charset="-128"/>
              </a:defRPr>
            </a:lvl1pPr>
            <a:lvl2pPr marL="742950" indent="-285750" defTabSz="522288" eaLnBrk="0" hangingPunct="0">
              <a:defRPr sz="1700">
                <a:solidFill>
                  <a:schemeClr val="tx1"/>
                </a:solidFill>
                <a:latin typeface="Arial Narrow" pitchFamily="34" charset="0"/>
                <a:ea typeface="MS PGothic" pitchFamily="34" charset="-128"/>
              </a:defRPr>
            </a:lvl2pPr>
            <a:lvl3pPr marL="1143000" indent="-228600" defTabSz="522288" eaLnBrk="0" hangingPunct="0">
              <a:defRPr sz="1700">
                <a:solidFill>
                  <a:schemeClr val="tx1"/>
                </a:solidFill>
                <a:latin typeface="Arial Narrow" pitchFamily="34" charset="0"/>
                <a:ea typeface="MS PGothic" pitchFamily="34" charset="-128"/>
              </a:defRPr>
            </a:lvl3pPr>
            <a:lvl4pPr marL="1600200" indent="-228600" defTabSz="522288" eaLnBrk="0" hangingPunct="0">
              <a:defRPr sz="1700">
                <a:solidFill>
                  <a:schemeClr val="tx1"/>
                </a:solidFill>
                <a:latin typeface="Arial Narrow" pitchFamily="34" charset="0"/>
                <a:ea typeface="MS PGothic" pitchFamily="34" charset="-128"/>
              </a:defRPr>
            </a:lvl4pPr>
            <a:lvl5pPr marL="2057400" indent="-228600" defTabSz="522288" eaLnBrk="0" hangingPunct="0">
              <a:defRPr sz="1700">
                <a:solidFill>
                  <a:schemeClr val="tx1"/>
                </a:solidFill>
                <a:latin typeface="Arial Narrow" pitchFamily="34" charset="0"/>
                <a:ea typeface="MS PGothic" pitchFamily="34" charset="-128"/>
              </a:defRPr>
            </a:lvl5pPr>
            <a:lvl6pPr marL="25146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6pPr>
            <a:lvl7pPr marL="29718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7pPr>
            <a:lvl8pPr marL="34290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8pPr>
            <a:lvl9pPr marL="38862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9pPr>
          </a:lstStyle>
          <a:p>
            <a:pPr algn="ctr" eaLnBrk="1" hangingPunct="1">
              <a:spcBef>
                <a:spcPct val="20000"/>
              </a:spcBef>
              <a:defRPr/>
            </a:pPr>
            <a:endParaRPr lang="en-US" altLang="zh-TW" smtClean="0">
              <a:latin typeface="Arial" pitchFamily="34" charset="0"/>
              <a:cs typeface="Arial" pitchFamily="34" charset="0"/>
            </a:endParaRPr>
          </a:p>
          <a:p>
            <a:pPr algn="ctr" eaLnBrk="1" hangingPunct="1">
              <a:spcBef>
                <a:spcPct val="20000"/>
              </a:spcBef>
              <a:defRPr/>
            </a:pPr>
            <a:endParaRPr lang="zh-TW" altLang="en-US" smtClean="0">
              <a:latin typeface="Arial" pitchFamily="34" charset="0"/>
              <a:cs typeface="Arial" pitchFamily="34" charset="0"/>
            </a:endParaRPr>
          </a:p>
        </p:txBody>
      </p:sp>
      <p:sp>
        <p:nvSpPr>
          <p:cNvPr id="4160" name="Text Box 381"/>
          <p:cNvSpPr txBox="1">
            <a:spLocks noChangeArrowheads="1"/>
          </p:cNvSpPr>
          <p:nvPr/>
        </p:nvSpPr>
        <p:spPr bwMode="auto">
          <a:xfrm>
            <a:off x="352002" y="16488049"/>
            <a:ext cx="3859213" cy="505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9184" tIns="329184" rIns="329184" bIns="329184">
            <a:spAutoFit/>
          </a:bodyPr>
          <a:lstStyle>
            <a:lvl1pPr eaLnBrk="0" hangingPunct="0">
              <a:defRPr sz="1700">
                <a:solidFill>
                  <a:schemeClr val="tx1"/>
                </a:solidFill>
                <a:latin typeface="Arial Narrow" pitchFamily="34" charset="0"/>
                <a:ea typeface="MS PGothic" pitchFamily="34" charset="-128"/>
              </a:defRPr>
            </a:lvl1pPr>
            <a:lvl2pPr marL="742950" indent="-285750" eaLnBrk="0" hangingPunct="0">
              <a:defRPr sz="1700">
                <a:solidFill>
                  <a:schemeClr val="tx1"/>
                </a:solidFill>
                <a:latin typeface="Arial Narrow" pitchFamily="34" charset="0"/>
                <a:ea typeface="MS PGothic" pitchFamily="34" charset="-128"/>
              </a:defRPr>
            </a:lvl2pPr>
            <a:lvl3pPr marL="1143000" indent="-228600" eaLnBrk="0" hangingPunct="0">
              <a:defRPr sz="1700">
                <a:solidFill>
                  <a:schemeClr val="tx1"/>
                </a:solidFill>
                <a:latin typeface="Arial Narrow" pitchFamily="34" charset="0"/>
                <a:ea typeface="MS PGothic" pitchFamily="34" charset="-128"/>
              </a:defRPr>
            </a:lvl3pPr>
            <a:lvl4pPr marL="1600200" indent="-228600" eaLnBrk="0" hangingPunct="0">
              <a:defRPr sz="1700">
                <a:solidFill>
                  <a:schemeClr val="tx1"/>
                </a:solidFill>
                <a:latin typeface="Arial Narrow" pitchFamily="34" charset="0"/>
                <a:ea typeface="MS PGothic" pitchFamily="34" charset="-128"/>
              </a:defRPr>
            </a:lvl4pPr>
            <a:lvl5pPr marL="2057400" indent="-228600" eaLnBrk="0" hangingPunct="0">
              <a:defRPr sz="1700">
                <a:solidFill>
                  <a:schemeClr val="tx1"/>
                </a:solidFill>
                <a:latin typeface="Arial Narrow" pitchFamily="34" charset="0"/>
                <a:ea typeface="MS PGothic" pitchFamily="34" charset="-128"/>
              </a:defRPr>
            </a:lvl5pPr>
            <a:lvl6pPr marL="2514600" indent="-228600" eaLnBrk="0" fontAlgn="base" hangingPunct="0">
              <a:spcBef>
                <a:spcPct val="0"/>
              </a:spcBef>
              <a:spcAft>
                <a:spcPct val="0"/>
              </a:spcAft>
              <a:defRPr sz="1700">
                <a:solidFill>
                  <a:schemeClr val="tx1"/>
                </a:solidFill>
                <a:latin typeface="Arial Narrow" pitchFamily="34" charset="0"/>
                <a:ea typeface="MS PGothic" pitchFamily="34" charset="-128"/>
              </a:defRPr>
            </a:lvl6pPr>
            <a:lvl7pPr marL="2971800" indent="-228600" eaLnBrk="0" fontAlgn="base" hangingPunct="0">
              <a:spcBef>
                <a:spcPct val="0"/>
              </a:spcBef>
              <a:spcAft>
                <a:spcPct val="0"/>
              </a:spcAft>
              <a:defRPr sz="1700">
                <a:solidFill>
                  <a:schemeClr val="tx1"/>
                </a:solidFill>
                <a:latin typeface="Arial Narrow" pitchFamily="34" charset="0"/>
                <a:ea typeface="MS PGothic" pitchFamily="34" charset="-128"/>
              </a:defRPr>
            </a:lvl7pPr>
            <a:lvl8pPr marL="3429000" indent="-228600" eaLnBrk="0" fontAlgn="base" hangingPunct="0">
              <a:spcBef>
                <a:spcPct val="0"/>
              </a:spcBef>
              <a:spcAft>
                <a:spcPct val="0"/>
              </a:spcAft>
              <a:defRPr sz="1700">
                <a:solidFill>
                  <a:schemeClr val="tx1"/>
                </a:solidFill>
                <a:latin typeface="Arial Narrow" pitchFamily="34" charset="0"/>
                <a:ea typeface="MS PGothic" pitchFamily="34" charset="-128"/>
              </a:defRPr>
            </a:lvl8pPr>
            <a:lvl9pPr marL="3886200" indent="-228600" eaLnBrk="0" fontAlgn="base" hangingPunct="0">
              <a:spcBef>
                <a:spcPct val="0"/>
              </a:spcBef>
              <a:spcAft>
                <a:spcPct val="0"/>
              </a:spcAft>
              <a:defRPr sz="1700">
                <a:solidFill>
                  <a:schemeClr val="tx1"/>
                </a:solidFill>
                <a:latin typeface="Arial Narrow" pitchFamily="34" charset="0"/>
                <a:ea typeface="MS PGothic" pitchFamily="34" charset="-128"/>
              </a:defRPr>
            </a:lvl9pPr>
          </a:lstStyle>
          <a:p>
            <a:pPr eaLnBrk="1" hangingPunct="1">
              <a:spcBef>
                <a:spcPts val="600"/>
              </a:spcBef>
            </a:pPr>
            <a:r>
              <a:rPr lang="en-US" altLang="zh-TW" sz="2400" b="1" dirty="0" smtClean="0">
                <a:solidFill>
                  <a:schemeClr val="accent2"/>
                </a:solidFill>
                <a:latin typeface="+mn-lt"/>
              </a:rPr>
              <a:t>Hub Motor</a:t>
            </a:r>
          </a:p>
          <a:p>
            <a:pPr marL="342900" indent="-342900" eaLnBrk="1" hangingPunct="1">
              <a:spcBef>
                <a:spcPts val="600"/>
              </a:spcBef>
              <a:buFontTx/>
              <a:buChar char="-"/>
            </a:pPr>
            <a:r>
              <a:rPr lang="en-US" altLang="zh-TW" sz="2400" dirty="0" smtClean="0">
                <a:solidFill>
                  <a:schemeClr val="accent2"/>
                </a:solidFill>
                <a:latin typeface="+mn-lt"/>
              </a:rPr>
              <a:t>600-1200</a:t>
            </a:r>
            <a:r>
              <a:rPr lang="en-US" altLang="zh-TW" sz="2400" dirty="0" smtClean="0">
                <a:solidFill>
                  <a:schemeClr val="accent2"/>
                </a:solidFill>
                <a:latin typeface="+mn-lt"/>
              </a:rPr>
              <a:t>W motor</a:t>
            </a:r>
          </a:p>
          <a:p>
            <a:pPr marL="342900" indent="-342900" eaLnBrk="1" hangingPunct="1">
              <a:spcBef>
                <a:spcPts val="600"/>
              </a:spcBef>
              <a:buFontTx/>
              <a:buChar char="-"/>
            </a:pPr>
            <a:r>
              <a:rPr lang="en-US" altLang="zh-TW" sz="2400" dirty="0" smtClean="0">
                <a:solidFill>
                  <a:schemeClr val="accent2"/>
                </a:solidFill>
                <a:latin typeface="+mn-lt"/>
              </a:rPr>
              <a:t>High efficiency</a:t>
            </a:r>
            <a:endParaRPr lang="en-US" altLang="zh-TW" sz="2400" dirty="0" smtClean="0">
              <a:solidFill>
                <a:schemeClr val="accent2"/>
              </a:solidFill>
              <a:latin typeface="+mn-lt"/>
            </a:endParaRPr>
          </a:p>
          <a:p>
            <a:pPr marL="342900" indent="-342900" eaLnBrk="1" hangingPunct="1">
              <a:spcBef>
                <a:spcPts val="600"/>
              </a:spcBef>
              <a:buFontTx/>
              <a:buChar char="-"/>
            </a:pPr>
            <a:r>
              <a:rPr lang="en-US" altLang="zh-TW" sz="2400" b="1" dirty="0" smtClean="0">
                <a:solidFill>
                  <a:schemeClr val="accent2"/>
                </a:solidFill>
                <a:latin typeface="+mn-lt"/>
              </a:rPr>
              <a:t>Weight</a:t>
            </a:r>
            <a:r>
              <a:rPr lang="en-US" altLang="zh-TW" sz="2400" b="1" dirty="0" smtClean="0">
                <a:solidFill>
                  <a:schemeClr val="accent2"/>
                </a:solidFill>
                <a:latin typeface="+mn-lt"/>
              </a:rPr>
              <a:t>:</a:t>
            </a:r>
            <a:r>
              <a:rPr lang="en-US" altLang="zh-TW" sz="2400" dirty="0" smtClean="0">
                <a:solidFill>
                  <a:schemeClr val="accent2"/>
                </a:solidFill>
                <a:latin typeface="+mn-lt"/>
              </a:rPr>
              <a:t> 30 lbs</a:t>
            </a:r>
            <a:endParaRPr lang="en-US" altLang="zh-TW" sz="2400" b="1" dirty="0" smtClean="0">
              <a:solidFill>
                <a:schemeClr val="accent2"/>
              </a:solidFill>
              <a:latin typeface="+mn-lt"/>
            </a:endParaRPr>
          </a:p>
          <a:p>
            <a:pPr eaLnBrk="1" hangingPunct="1">
              <a:spcBef>
                <a:spcPts val="600"/>
              </a:spcBef>
            </a:pPr>
            <a:r>
              <a:rPr lang="en-US" altLang="zh-TW" sz="2400" b="1" dirty="0" smtClean="0">
                <a:solidFill>
                  <a:schemeClr val="accent2"/>
                </a:solidFill>
                <a:latin typeface="+mn-lt"/>
              </a:rPr>
              <a:t>Battery</a:t>
            </a:r>
            <a:endParaRPr lang="en-US" altLang="zh-TW" sz="2400" b="1" dirty="0">
              <a:solidFill>
                <a:schemeClr val="accent2"/>
              </a:solidFill>
              <a:latin typeface="+mn-lt"/>
            </a:endParaRPr>
          </a:p>
          <a:p>
            <a:pPr marL="342900" indent="-342900" eaLnBrk="1" hangingPunct="1">
              <a:spcBef>
                <a:spcPts val="600"/>
              </a:spcBef>
              <a:buFontTx/>
              <a:buChar char="-"/>
            </a:pPr>
            <a:r>
              <a:rPr lang="en-US" altLang="zh-TW" sz="2400" dirty="0" smtClean="0">
                <a:solidFill>
                  <a:schemeClr val="accent2"/>
                </a:solidFill>
                <a:latin typeface="+mn-lt"/>
              </a:rPr>
              <a:t>12S </a:t>
            </a:r>
            <a:r>
              <a:rPr lang="en-US" altLang="zh-TW" sz="2400" dirty="0" err="1" smtClean="0">
                <a:solidFill>
                  <a:schemeClr val="accent2"/>
                </a:solidFill>
                <a:latin typeface="+mn-lt"/>
              </a:rPr>
              <a:t>LiPo</a:t>
            </a:r>
            <a:r>
              <a:rPr lang="en-US" altLang="zh-TW" sz="2400" dirty="0" smtClean="0">
                <a:solidFill>
                  <a:schemeClr val="accent2"/>
                </a:solidFill>
                <a:latin typeface="+mn-lt"/>
              </a:rPr>
              <a:t> </a:t>
            </a:r>
            <a:endParaRPr lang="en-US" altLang="zh-TW" sz="2400" dirty="0" smtClean="0">
              <a:solidFill>
                <a:schemeClr val="accent2"/>
              </a:solidFill>
              <a:latin typeface="+mn-lt"/>
            </a:endParaRPr>
          </a:p>
          <a:p>
            <a:pPr marL="342900" indent="-342900" eaLnBrk="1" hangingPunct="1">
              <a:spcBef>
                <a:spcPts val="600"/>
              </a:spcBef>
              <a:buFontTx/>
              <a:buChar char="-"/>
            </a:pPr>
            <a:r>
              <a:rPr lang="en-US" altLang="zh-TW" sz="2400" dirty="0" smtClean="0">
                <a:solidFill>
                  <a:schemeClr val="accent2"/>
                </a:solidFill>
                <a:latin typeface="+mn-lt"/>
              </a:rPr>
              <a:t>48V </a:t>
            </a:r>
            <a:r>
              <a:rPr lang="en-US" altLang="zh-TW" sz="2400" dirty="0">
                <a:solidFill>
                  <a:schemeClr val="accent2"/>
                </a:solidFill>
                <a:latin typeface="+mn-lt"/>
              </a:rPr>
              <a:t>n</a:t>
            </a:r>
            <a:r>
              <a:rPr lang="en-US" altLang="zh-TW" sz="2400" dirty="0" smtClean="0">
                <a:solidFill>
                  <a:schemeClr val="accent2"/>
                </a:solidFill>
                <a:latin typeface="+mn-lt"/>
              </a:rPr>
              <a:t>ominal </a:t>
            </a:r>
            <a:r>
              <a:rPr lang="en-US" altLang="zh-TW" sz="2400" dirty="0">
                <a:solidFill>
                  <a:schemeClr val="accent2"/>
                </a:solidFill>
                <a:latin typeface="+mn-lt"/>
              </a:rPr>
              <a:t>v</a:t>
            </a:r>
            <a:r>
              <a:rPr lang="en-US" altLang="zh-TW" sz="2400" dirty="0" smtClean="0">
                <a:solidFill>
                  <a:schemeClr val="accent2"/>
                </a:solidFill>
                <a:latin typeface="+mn-lt"/>
              </a:rPr>
              <a:t>oltage</a:t>
            </a:r>
          </a:p>
          <a:p>
            <a:pPr marL="342900" indent="-342900" eaLnBrk="1" hangingPunct="1">
              <a:spcBef>
                <a:spcPts val="600"/>
              </a:spcBef>
              <a:buFontTx/>
              <a:buChar char="-"/>
            </a:pPr>
            <a:r>
              <a:rPr lang="en-US" altLang="zh-TW" sz="2400" dirty="0" smtClean="0">
                <a:solidFill>
                  <a:schemeClr val="accent2"/>
                </a:solidFill>
                <a:latin typeface="+mn-lt"/>
              </a:rPr>
              <a:t>Easily charged</a:t>
            </a:r>
          </a:p>
          <a:p>
            <a:pPr marL="342900" indent="-342900" eaLnBrk="1" hangingPunct="1">
              <a:spcBef>
                <a:spcPts val="600"/>
              </a:spcBef>
              <a:buFontTx/>
              <a:buChar char="-"/>
            </a:pPr>
            <a:r>
              <a:rPr lang="en-US" altLang="zh-TW" sz="2400" dirty="0" smtClean="0">
                <a:solidFill>
                  <a:schemeClr val="accent2"/>
                </a:solidFill>
                <a:latin typeface="+mn-lt"/>
              </a:rPr>
              <a:t>Powers entire car</a:t>
            </a:r>
            <a:endParaRPr lang="en-US" altLang="zh-TW" sz="2400" dirty="0">
              <a:solidFill>
                <a:schemeClr val="accent2"/>
              </a:solidFill>
              <a:latin typeface="+mn-lt"/>
            </a:endParaRPr>
          </a:p>
          <a:p>
            <a:pPr marL="342900" indent="-342900" eaLnBrk="1" hangingPunct="1">
              <a:spcBef>
                <a:spcPts val="600"/>
              </a:spcBef>
              <a:buFontTx/>
              <a:buChar char="-"/>
            </a:pPr>
            <a:r>
              <a:rPr lang="en-US" altLang="zh-TW" sz="2400" b="1" dirty="0" smtClean="0">
                <a:solidFill>
                  <a:schemeClr val="accent2"/>
                </a:solidFill>
                <a:latin typeface="+mn-lt"/>
              </a:rPr>
              <a:t>Weight</a:t>
            </a:r>
            <a:r>
              <a:rPr lang="en-US" altLang="zh-TW" sz="2400" dirty="0">
                <a:solidFill>
                  <a:schemeClr val="accent2"/>
                </a:solidFill>
                <a:latin typeface="+mn-lt"/>
              </a:rPr>
              <a:t>: </a:t>
            </a:r>
            <a:r>
              <a:rPr lang="en-US" altLang="zh-TW" sz="2400" dirty="0" smtClean="0">
                <a:solidFill>
                  <a:schemeClr val="accent2"/>
                </a:solidFill>
                <a:latin typeface="+mn-lt"/>
              </a:rPr>
              <a:t>15 lbs</a:t>
            </a:r>
            <a:endParaRPr lang="en-US" altLang="zh-TW" sz="2400" dirty="0">
              <a:solidFill>
                <a:schemeClr val="accent2"/>
              </a:solidFill>
              <a:latin typeface="+mn-lt"/>
            </a:endParaRPr>
          </a:p>
        </p:txBody>
      </p:sp>
      <p:sp>
        <p:nvSpPr>
          <p:cNvPr id="281" name="Content Placeholder 2"/>
          <p:cNvSpPr txBox="1">
            <a:spLocks/>
          </p:cNvSpPr>
          <p:nvPr/>
        </p:nvSpPr>
        <p:spPr>
          <a:xfrm>
            <a:off x="22159136" y="4360088"/>
            <a:ext cx="3257130" cy="3213100"/>
          </a:xfrm>
          <a:prstGeom prst="rect">
            <a:avLst/>
          </a:prstGeom>
          <a:solidFill>
            <a:schemeClr val="accent6">
              <a:lumMod val="10000"/>
              <a:lumOff val="90000"/>
            </a:schemeClr>
          </a:solidFill>
          <a:ln w="22225">
            <a:solidFill>
              <a:schemeClr val="tx1"/>
            </a:solidFill>
          </a:ln>
        </p:spPr>
        <p:txBody>
          <a:bodyPr/>
          <a:lstStyle>
            <a:lvl1pPr defTabSz="522288" eaLnBrk="0" hangingPunct="0">
              <a:defRPr sz="1700">
                <a:solidFill>
                  <a:schemeClr val="tx1"/>
                </a:solidFill>
                <a:latin typeface="Arial Narrow" pitchFamily="34" charset="0"/>
                <a:ea typeface="MS PGothic" pitchFamily="34" charset="-128"/>
              </a:defRPr>
            </a:lvl1pPr>
            <a:lvl2pPr marL="742950" indent="-285750" defTabSz="522288" eaLnBrk="0" hangingPunct="0">
              <a:defRPr sz="1700">
                <a:solidFill>
                  <a:schemeClr val="tx1"/>
                </a:solidFill>
                <a:latin typeface="Arial Narrow" pitchFamily="34" charset="0"/>
                <a:ea typeface="MS PGothic" pitchFamily="34" charset="-128"/>
              </a:defRPr>
            </a:lvl2pPr>
            <a:lvl3pPr marL="1143000" indent="-228600" defTabSz="522288" eaLnBrk="0" hangingPunct="0">
              <a:defRPr sz="1700">
                <a:solidFill>
                  <a:schemeClr val="tx1"/>
                </a:solidFill>
                <a:latin typeface="Arial Narrow" pitchFamily="34" charset="0"/>
                <a:ea typeface="MS PGothic" pitchFamily="34" charset="-128"/>
              </a:defRPr>
            </a:lvl3pPr>
            <a:lvl4pPr marL="1600200" indent="-228600" defTabSz="522288" eaLnBrk="0" hangingPunct="0">
              <a:defRPr sz="1700">
                <a:solidFill>
                  <a:schemeClr val="tx1"/>
                </a:solidFill>
                <a:latin typeface="Arial Narrow" pitchFamily="34" charset="0"/>
                <a:ea typeface="MS PGothic" pitchFamily="34" charset="-128"/>
              </a:defRPr>
            </a:lvl4pPr>
            <a:lvl5pPr marL="2057400" indent="-228600" defTabSz="522288" eaLnBrk="0" hangingPunct="0">
              <a:defRPr sz="1700">
                <a:solidFill>
                  <a:schemeClr val="tx1"/>
                </a:solidFill>
                <a:latin typeface="Arial Narrow" pitchFamily="34" charset="0"/>
                <a:ea typeface="MS PGothic" pitchFamily="34" charset="-128"/>
              </a:defRPr>
            </a:lvl5pPr>
            <a:lvl6pPr marL="25146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6pPr>
            <a:lvl7pPr marL="29718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7pPr>
            <a:lvl8pPr marL="34290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8pPr>
            <a:lvl9pPr marL="38862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9pPr>
          </a:lstStyle>
          <a:p>
            <a:pPr algn="ctr" eaLnBrk="1" hangingPunct="1">
              <a:spcBef>
                <a:spcPct val="20000"/>
              </a:spcBef>
              <a:defRPr/>
            </a:pPr>
            <a:endParaRPr lang="en-US" altLang="zh-TW" smtClean="0">
              <a:latin typeface="Arial" pitchFamily="34" charset="0"/>
              <a:cs typeface="Arial" pitchFamily="34" charset="0"/>
            </a:endParaRPr>
          </a:p>
          <a:p>
            <a:pPr algn="ctr" eaLnBrk="1" hangingPunct="1">
              <a:spcBef>
                <a:spcPct val="20000"/>
              </a:spcBef>
              <a:defRPr/>
            </a:pPr>
            <a:endParaRPr lang="zh-TW" altLang="en-US" smtClean="0">
              <a:latin typeface="Arial" pitchFamily="34" charset="0"/>
              <a:cs typeface="Arial" pitchFamily="34" charset="0"/>
            </a:endParaRPr>
          </a:p>
        </p:txBody>
      </p:sp>
      <p:sp>
        <p:nvSpPr>
          <p:cNvPr id="4166" name="Text Box 381"/>
          <p:cNvSpPr txBox="1">
            <a:spLocks noChangeArrowheads="1"/>
          </p:cNvSpPr>
          <p:nvPr/>
        </p:nvSpPr>
        <p:spPr bwMode="auto">
          <a:xfrm>
            <a:off x="21984952" y="4199767"/>
            <a:ext cx="3722124" cy="355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9184" tIns="329184" rIns="329184" bIns="329184">
            <a:spAutoFit/>
          </a:bodyPr>
          <a:lstStyle>
            <a:lvl1pPr eaLnBrk="0" hangingPunct="0">
              <a:defRPr sz="1700">
                <a:solidFill>
                  <a:schemeClr val="tx1"/>
                </a:solidFill>
                <a:latin typeface="Arial Narrow" pitchFamily="34" charset="0"/>
                <a:ea typeface="MS PGothic" pitchFamily="34" charset="-128"/>
              </a:defRPr>
            </a:lvl1pPr>
            <a:lvl2pPr marL="742950" indent="-285750" eaLnBrk="0" hangingPunct="0">
              <a:defRPr sz="1700">
                <a:solidFill>
                  <a:schemeClr val="tx1"/>
                </a:solidFill>
                <a:latin typeface="Arial Narrow" pitchFamily="34" charset="0"/>
                <a:ea typeface="MS PGothic" pitchFamily="34" charset="-128"/>
              </a:defRPr>
            </a:lvl2pPr>
            <a:lvl3pPr marL="1143000" indent="-228600" eaLnBrk="0" hangingPunct="0">
              <a:defRPr sz="1700">
                <a:solidFill>
                  <a:schemeClr val="tx1"/>
                </a:solidFill>
                <a:latin typeface="Arial Narrow" pitchFamily="34" charset="0"/>
                <a:ea typeface="MS PGothic" pitchFamily="34" charset="-128"/>
              </a:defRPr>
            </a:lvl3pPr>
            <a:lvl4pPr marL="1600200" indent="-228600" eaLnBrk="0" hangingPunct="0">
              <a:defRPr sz="1700">
                <a:solidFill>
                  <a:schemeClr val="tx1"/>
                </a:solidFill>
                <a:latin typeface="Arial Narrow" pitchFamily="34" charset="0"/>
                <a:ea typeface="MS PGothic" pitchFamily="34" charset="-128"/>
              </a:defRPr>
            </a:lvl4pPr>
            <a:lvl5pPr marL="2057400" indent="-228600" eaLnBrk="0" hangingPunct="0">
              <a:defRPr sz="1700">
                <a:solidFill>
                  <a:schemeClr val="tx1"/>
                </a:solidFill>
                <a:latin typeface="Arial Narrow" pitchFamily="34" charset="0"/>
                <a:ea typeface="MS PGothic" pitchFamily="34" charset="-128"/>
              </a:defRPr>
            </a:lvl5pPr>
            <a:lvl6pPr marL="2514600" indent="-228600" eaLnBrk="0" fontAlgn="base" hangingPunct="0">
              <a:spcBef>
                <a:spcPct val="0"/>
              </a:spcBef>
              <a:spcAft>
                <a:spcPct val="0"/>
              </a:spcAft>
              <a:defRPr sz="1700">
                <a:solidFill>
                  <a:schemeClr val="tx1"/>
                </a:solidFill>
                <a:latin typeface="Arial Narrow" pitchFamily="34" charset="0"/>
                <a:ea typeface="MS PGothic" pitchFamily="34" charset="-128"/>
              </a:defRPr>
            </a:lvl6pPr>
            <a:lvl7pPr marL="2971800" indent="-228600" eaLnBrk="0" fontAlgn="base" hangingPunct="0">
              <a:spcBef>
                <a:spcPct val="0"/>
              </a:spcBef>
              <a:spcAft>
                <a:spcPct val="0"/>
              </a:spcAft>
              <a:defRPr sz="1700">
                <a:solidFill>
                  <a:schemeClr val="tx1"/>
                </a:solidFill>
                <a:latin typeface="Arial Narrow" pitchFamily="34" charset="0"/>
                <a:ea typeface="MS PGothic" pitchFamily="34" charset="-128"/>
              </a:defRPr>
            </a:lvl7pPr>
            <a:lvl8pPr marL="3429000" indent="-228600" eaLnBrk="0" fontAlgn="base" hangingPunct="0">
              <a:spcBef>
                <a:spcPct val="0"/>
              </a:spcBef>
              <a:spcAft>
                <a:spcPct val="0"/>
              </a:spcAft>
              <a:defRPr sz="1700">
                <a:solidFill>
                  <a:schemeClr val="tx1"/>
                </a:solidFill>
                <a:latin typeface="Arial Narrow" pitchFamily="34" charset="0"/>
                <a:ea typeface="MS PGothic" pitchFamily="34" charset="-128"/>
              </a:defRPr>
            </a:lvl8pPr>
            <a:lvl9pPr marL="3886200" indent="-228600" eaLnBrk="0" fontAlgn="base" hangingPunct="0">
              <a:spcBef>
                <a:spcPct val="0"/>
              </a:spcBef>
              <a:spcAft>
                <a:spcPct val="0"/>
              </a:spcAft>
              <a:defRPr sz="1700">
                <a:solidFill>
                  <a:schemeClr val="tx1"/>
                </a:solidFill>
                <a:latin typeface="Arial Narrow" pitchFamily="34" charset="0"/>
                <a:ea typeface="MS PGothic" pitchFamily="34" charset="-128"/>
              </a:defRPr>
            </a:lvl9pPr>
          </a:lstStyle>
          <a:p>
            <a:pPr eaLnBrk="1" hangingPunct="1">
              <a:spcBef>
                <a:spcPts val="600"/>
              </a:spcBef>
            </a:pPr>
            <a:r>
              <a:rPr lang="en-US" altLang="zh-TW" sz="2400" b="1" dirty="0">
                <a:solidFill>
                  <a:schemeClr val="accent2"/>
                </a:solidFill>
                <a:latin typeface="+mn-lt"/>
              </a:rPr>
              <a:t>Prefab </a:t>
            </a:r>
            <a:r>
              <a:rPr lang="en-US" altLang="zh-TW" sz="2400" b="1" dirty="0" smtClean="0">
                <a:solidFill>
                  <a:schemeClr val="accent2"/>
                </a:solidFill>
                <a:latin typeface="+mn-lt"/>
              </a:rPr>
              <a:t>System</a:t>
            </a:r>
            <a:endParaRPr lang="en-US" altLang="zh-TW" sz="2400" b="1" dirty="0">
              <a:solidFill>
                <a:schemeClr val="accent2"/>
              </a:solidFill>
              <a:latin typeface="+mn-lt"/>
            </a:endParaRPr>
          </a:p>
          <a:p>
            <a:pPr marL="342900" indent="-342900" eaLnBrk="1" hangingPunct="1">
              <a:spcBef>
                <a:spcPts val="600"/>
              </a:spcBef>
              <a:buFontTx/>
              <a:buChar char="-"/>
            </a:pPr>
            <a:r>
              <a:rPr lang="en-US" altLang="zh-TW" sz="2400" dirty="0" smtClean="0">
                <a:solidFill>
                  <a:schemeClr val="accent2"/>
                </a:solidFill>
                <a:latin typeface="+mn-lt"/>
              </a:rPr>
              <a:t>Elastomer </a:t>
            </a:r>
            <a:r>
              <a:rPr lang="en-US" altLang="zh-TW" sz="2400" dirty="0">
                <a:solidFill>
                  <a:schemeClr val="accent2"/>
                </a:solidFill>
                <a:latin typeface="+mn-lt"/>
              </a:rPr>
              <a:t>d</a:t>
            </a:r>
            <a:r>
              <a:rPr lang="en-US" altLang="zh-TW" sz="2400" dirty="0" smtClean="0">
                <a:solidFill>
                  <a:schemeClr val="accent2"/>
                </a:solidFill>
                <a:latin typeface="+mn-lt"/>
              </a:rPr>
              <a:t>ampers</a:t>
            </a:r>
            <a:endParaRPr lang="en-US" altLang="zh-TW" sz="2400" dirty="0">
              <a:solidFill>
                <a:schemeClr val="accent2"/>
              </a:solidFill>
              <a:latin typeface="+mn-lt"/>
            </a:endParaRPr>
          </a:p>
          <a:p>
            <a:pPr eaLnBrk="1" hangingPunct="1">
              <a:spcBef>
                <a:spcPts val="600"/>
              </a:spcBef>
            </a:pPr>
            <a:r>
              <a:rPr lang="en-US" altLang="zh-TW" sz="2400" b="1" dirty="0">
                <a:solidFill>
                  <a:schemeClr val="accent2"/>
                </a:solidFill>
                <a:latin typeface="+mn-lt"/>
              </a:rPr>
              <a:t>Chassis </a:t>
            </a:r>
            <a:r>
              <a:rPr lang="en-US" altLang="zh-TW" sz="2400" b="1" dirty="0">
                <a:solidFill>
                  <a:schemeClr val="accent2"/>
                </a:solidFill>
                <a:latin typeface="+mn-lt"/>
              </a:rPr>
              <a:t>I</a:t>
            </a:r>
            <a:r>
              <a:rPr lang="en-US" altLang="zh-TW" sz="2400" b="1" dirty="0" smtClean="0">
                <a:solidFill>
                  <a:schemeClr val="accent2"/>
                </a:solidFill>
                <a:latin typeface="+mn-lt"/>
              </a:rPr>
              <a:t>ntegration</a:t>
            </a:r>
            <a:endParaRPr lang="en-US" altLang="zh-TW" sz="2400" b="1" dirty="0" smtClean="0">
              <a:solidFill>
                <a:schemeClr val="accent2"/>
              </a:solidFill>
              <a:latin typeface="+mn-lt"/>
            </a:endParaRPr>
          </a:p>
          <a:p>
            <a:pPr marL="342900" indent="-342900" eaLnBrk="1" hangingPunct="1">
              <a:spcBef>
                <a:spcPts val="600"/>
              </a:spcBef>
              <a:buFontTx/>
              <a:buChar char="-"/>
            </a:pPr>
            <a:r>
              <a:rPr lang="en-US" altLang="zh-TW" sz="2400" dirty="0" smtClean="0">
                <a:solidFill>
                  <a:schemeClr val="accent2"/>
                </a:solidFill>
                <a:latin typeface="+mn-lt"/>
              </a:rPr>
              <a:t>Aluminum truss and adapter assembly</a:t>
            </a:r>
          </a:p>
          <a:p>
            <a:pPr marL="342900" indent="-342900" eaLnBrk="1" hangingPunct="1">
              <a:spcBef>
                <a:spcPts val="600"/>
              </a:spcBef>
              <a:buFontTx/>
              <a:buChar char="-"/>
            </a:pPr>
            <a:r>
              <a:rPr lang="en-US" altLang="zh-TW" sz="2400" dirty="0" smtClean="0">
                <a:solidFill>
                  <a:schemeClr val="accent2"/>
                </a:solidFill>
                <a:latin typeface="+mn-lt"/>
              </a:rPr>
              <a:t>Simple steering assembly</a:t>
            </a:r>
            <a:endParaRPr lang="en-US" altLang="zh-TW" sz="2400" dirty="0" smtClean="0">
              <a:solidFill>
                <a:schemeClr val="accent2"/>
              </a:solidFill>
              <a:latin typeface="+mn-lt"/>
            </a:endParaRPr>
          </a:p>
        </p:txBody>
      </p:sp>
      <p:sp>
        <p:nvSpPr>
          <p:cNvPr id="284" name="Content Placeholder 2"/>
          <p:cNvSpPr txBox="1">
            <a:spLocks/>
          </p:cNvSpPr>
          <p:nvPr/>
        </p:nvSpPr>
        <p:spPr>
          <a:xfrm>
            <a:off x="22159136" y="8662086"/>
            <a:ext cx="3256352" cy="3114911"/>
          </a:xfrm>
          <a:prstGeom prst="rect">
            <a:avLst/>
          </a:prstGeom>
          <a:solidFill>
            <a:schemeClr val="accent6">
              <a:lumMod val="10000"/>
              <a:lumOff val="90000"/>
            </a:schemeClr>
          </a:solidFill>
          <a:ln w="22225">
            <a:solidFill>
              <a:schemeClr val="tx1"/>
            </a:solidFill>
          </a:ln>
        </p:spPr>
        <p:txBody>
          <a:bodyPr/>
          <a:lstStyle>
            <a:lvl1pPr defTabSz="522288" eaLnBrk="0" hangingPunct="0">
              <a:defRPr sz="1700">
                <a:solidFill>
                  <a:schemeClr val="tx1"/>
                </a:solidFill>
                <a:latin typeface="Arial Narrow" pitchFamily="34" charset="0"/>
                <a:ea typeface="MS PGothic" pitchFamily="34" charset="-128"/>
              </a:defRPr>
            </a:lvl1pPr>
            <a:lvl2pPr marL="742950" indent="-285750" defTabSz="522288" eaLnBrk="0" hangingPunct="0">
              <a:defRPr sz="1700">
                <a:solidFill>
                  <a:schemeClr val="tx1"/>
                </a:solidFill>
                <a:latin typeface="Arial Narrow" pitchFamily="34" charset="0"/>
                <a:ea typeface="MS PGothic" pitchFamily="34" charset="-128"/>
              </a:defRPr>
            </a:lvl2pPr>
            <a:lvl3pPr marL="1143000" indent="-228600" defTabSz="522288" eaLnBrk="0" hangingPunct="0">
              <a:defRPr sz="1700">
                <a:solidFill>
                  <a:schemeClr val="tx1"/>
                </a:solidFill>
                <a:latin typeface="Arial Narrow" pitchFamily="34" charset="0"/>
                <a:ea typeface="MS PGothic" pitchFamily="34" charset="-128"/>
              </a:defRPr>
            </a:lvl3pPr>
            <a:lvl4pPr marL="1600200" indent="-228600" defTabSz="522288" eaLnBrk="0" hangingPunct="0">
              <a:defRPr sz="1700">
                <a:solidFill>
                  <a:schemeClr val="tx1"/>
                </a:solidFill>
                <a:latin typeface="Arial Narrow" pitchFamily="34" charset="0"/>
                <a:ea typeface="MS PGothic" pitchFamily="34" charset="-128"/>
              </a:defRPr>
            </a:lvl4pPr>
            <a:lvl5pPr marL="2057400" indent="-228600" defTabSz="522288" eaLnBrk="0" hangingPunct="0">
              <a:defRPr sz="1700">
                <a:solidFill>
                  <a:schemeClr val="tx1"/>
                </a:solidFill>
                <a:latin typeface="Arial Narrow" pitchFamily="34" charset="0"/>
                <a:ea typeface="MS PGothic" pitchFamily="34" charset="-128"/>
              </a:defRPr>
            </a:lvl5pPr>
            <a:lvl6pPr marL="25146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6pPr>
            <a:lvl7pPr marL="29718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7pPr>
            <a:lvl8pPr marL="34290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8pPr>
            <a:lvl9pPr marL="3886200" indent="-228600" defTabSz="522288" eaLnBrk="0" fontAlgn="base" hangingPunct="0">
              <a:spcBef>
                <a:spcPct val="0"/>
              </a:spcBef>
              <a:spcAft>
                <a:spcPct val="0"/>
              </a:spcAft>
              <a:defRPr sz="1700">
                <a:solidFill>
                  <a:schemeClr val="tx1"/>
                </a:solidFill>
                <a:latin typeface="Arial Narrow" pitchFamily="34" charset="0"/>
                <a:ea typeface="MS PGothic" pitchFamily="34" charset="-128"/>
              </a:defRPr>
            </a:lvl9pPr>
          </a:lstStyle>
          <a:p>
            <a:pPr algn="ctr" eaLnBrk="1" hangingPunct="1">
              <a:spcBef>
                <a:spcPct val="20000"/>
              </a:spcBef>
              <a:defRPr/>
            </a:pPr>
            <a:endParaRPr lang="en-US" altLang="zh-TW" smtClean="0">
              <a:latin typeface="Arial" pitchFamily="34" charset="0"/>
              <a:cs typeface="Arial" pitchFamily="34" charset="0"/>
            </a:endParaRPr>
          </a:p>
          <a:p>
            <a:pPr algn="ctr" eaLnBrk="1" hangingPunct="1">
              <a:spcBef>
                <a:spcPct val="20000"/>
              </a:spcBef>
              <a:defRPr/>
            </a:pPr>
            <a:endParaRPr lang="zh-TW" altLang="en-US" smtClean="0">
              <a:latin typeface="Arial" pitchFamily="34" charset="0"/>
              <a:cs typeface="Arial" pitchFamily="34" charset="0"/>
            </a:endParaRPr>
          </a:p>
        </p:txBody>
      </p:sp>
      <p:sp>
        <p:nvSpPr>
          <p:cNvPr id="4168" name="Text Box 381"/>
          <p:cNvSpPr txBox="1">
            <a:spLocks noChangeArrowheads="1"/>
          </p:cNvSpPr>
          <p:nvPr/>
        </p:nvSpPr>
        <p:spPr bwMode="auto">
          <a:xfrm>
            <a:off x="21967755" y="8436279"/>
            <a:ext cx="3716401" cy="355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9184" tIns="329184" rIns="329184" bIns="329184">
            <a:spAutoFit/>
          </a:bodyPr>
          <a:lstStyle>
            <a:lvl1pPr eaLnBrk="0" hangingPunct="0">
              <a:defRPr sz="1700">
                <a:solidFill>
                  <a:schemeClr val="tx1"/>
                </a:solidFill>
                <a:latin typeface="Arial Narrow" pitchFamily="34" charset="0"/>
                <a:ea typeface="MS PGothic" pitchFamily="34" charset="-128"/>
              </a:defRPr>
            </a:lvl1pPr>
            <a:lvl2pPr marL="742950" indent="-285750" eaLnBrk="0" hangingPunct="0">
              <a:defRPr sz="1700">
                <a:solidFill>
                  <a:schemeClr val="tx1"/>
                </a:solidFill>
                <a:latin typeface="Arial Narrow" pitchFamily="34" charset="0"/>
                <a:ea typeface="MS PGothic" pitchFamily="34" charset="-128"/>
              </a:defRPr>
            </a:lvl2pPr>
            <a:lvl3pPr marL="1143000" indent="-228600" eaLnBrk="0" hangingPunct="0">
              <a:defRPr sz="1700">
                <a:solidFill>
                  <a:schemeClr val="tx1"/>
                </a:solidFill>
                <a:latin typeface="Arial Narrow" pitchFamily="34" charset="0"/>
                <a:ea typeface="MS PGothic" pitchFamily="34" charset="-128"/>
              </a:defRPr>
            </a:lvl3pPr>
            <a:lvl4pPr marL="1600200" indent="-228600" eaLnBrk="0" hangingPunct="0">
              <a:defRPr sz="1700">
                <a:solidFill>
                  <a:schemeClr val="tx1"/>
                </a:solidFill>
                <a:latin typeface="Arial Narrow" pitchFamily="34" charset="0"/>
                <a:ea typeface="MS PGothic" pitchFamily="34" charset="-128"/>
              </a:defRPr>
            </a:lvl4pPr>
            <a:lvl5pPr marL="2057400" indent="-228600" eaLnBrk="0" hangingPunct="0">
              <a:defRPr sz="1700">
                <a:solidFill>
                  <a:schemeClr val="tx1"/>
                </a:solidFill>
                <a:latin typeface="Arial Narrow" pitchFamily="34" charset="0"/>
                <a:ea typeface="MS PGothic" pitchFamily="34" charset="-128"/>
              </a:defRPr>
            </a:lvl5pPr>
            <a:lvl6pPr marL="2514600" indent="-228600" eaLnBrk="0" fontAlgn="base" hangingPunct="0">
              <a:spcBef>
                <a:spcPct val="0"/>
              </a:spcBef>
              <a:spcAft>
                <a:spcPct val="0"/>
              </a:spcAft>
              <a:defRPr sz="1700">
                <a:solidFill>
                  <a:schemeClr val="tx1"/>
                </a:solidFill>
                <a:latin typeface="Arial Narrow" pitchFamily="34" charset="0"/>
                <a:ea typeface="MS PGothic" pitchFamily="34" charset="-128"/>
              </a:defRPr>
            </a:lvl6pPr>
            <a:lvl7pPr marL="2971800" indent="-228600" eaLnBrk="0" fontAlgn="base" hangingPunct="0">
              <a:spcBef>
                <a:spcPct val="0"/>
              </a:spcBef>
              <a:spcAft>
                <a:spcPct val="0"/>
              </a:spcAft>
              <a:defRPr sz="1700">
                <a:solidFill>
                  <a:schemeClr val="tx1"/>
                </a:solidFill>
                <a:latin typeface="Arial Narrow" pitchFamily="34" charset="0"/>
                <a:ea typeface="MS PGothic" pitchFamily="34" charset="-128"/>
              </a:defRPr>
            </a:lvl7pPr>
            <a:lvl8pPr marL="3429000" indent="-228600" eaLnBrk="0" fontAlgn="base" hangingPunct="0">
              <a:spcBef>
                <a:spcPct val="0"/>
              </a:spcBef>
              <a:spcAft>
                <a:spcPct val="0"/>
              </a:spcAft>
              <a:defRPr sz="1700">
                <a:solidFill>
                  <a:schemeClr val="tx1"/>
                </a:solidFill>
                <a:latin typeface="Arial Narrow" pitchFamily="34" charset="0"/>
                <a:ea typeface="MS PGothic" pitchFamily="34" charset="-128"/>
              </a:defRPr>
            </a:lvl8pPr>
            <a:lvl9pPr marL="3886200" indent="-228600" eaLnBrk="0" fontAlgn="base" hangingPunct="0">
              <a:spcBef>
                <a:spcPct val="0"/>
              </a:spcBef>
              <a:spcAft>
                <a:spcPct val="0"/>
              </a:spcAft>
              <a:defRPr sz="1700">
                <a:solidFill>
                  <a:schemeClr val="tx1"/>
                </a:solidFill>
                <a:latin typeface="Arial Narrow" pitchFamily="34" charset="0"/>
                <a:ea typeface="MS PGothic" pitchFamily="34" charset="-128"/>
              </a:defRPr>
            </a:lvl9pPr>
          </a:lstStyle>
          <a:p>
            <a:pPr eaLnBrk="1" hangingPunct="1">
              <a:spcBef>
                <a:spcPts val="600"/>
              </a:spcBef>
            </a:pPr>
            <a:r>
              <a:rPr lang="en-US" altLang="zh-TW" sz="2400" b="1" dirty="0" smtClean="0">
                <a:solidFill>
                  <a:schemeClr val="accent2"/>
                </a:solidFill>
                <a:latin typeface="+mn-lt"/>
              </a:rPr>
              <a:t>Aluminum Truss</a:t>
            </a:r>
          </a:p>
          <a:p>
            <a:pPr marL="342900" indent="-342900" eaLnBrk="1" hangingPunct="1">
              <a:spcBef>
                <a:spcPts val="600"/>
              </a:spcBef>
              <a:buFontTx/>
              <a:buChar char="-"/>
            </a:pPr>
            <a:r>
              <a:rPr lang="en-US" altLang="zh-TW" sz="2400" dirty="0" smtClean="0">
                <a:solidFill>
                  <a:schemeClr val="accent2"/>
                </a:solidFill>
                <a:latin typeface="+mn-lt"/>
              </a:rPr>
              <a:t>Easy to change for different designs</a:t>
            </a:r>
          </a:p>
          <a:p>
            <a:pPr marL="342900" indent="-342900" eaLnBrk="1" hangingPunct="1">
              <a:spcBef>
                <a:spcPts val="600"/>
              </a:spcBef>
              <a:buFontTx/>
              <a:buChar char="-"/>
            </a:pPr>
            <a:r>
              <a:rPr lang="en-US" altLang="zh-TW" sz="2400" dirty="0" smtClean="0">
                <a:solidFill>
                  <a:schemeClr val="accent2"/>
                </a:solidFill>
                <a:latin typeface="+mn-lt"/>
              </a:rPr>
              <a:t>Rigid structure reduces flex</a:t>
            </a:r>
          </a:p>
          <a:p>
            <a:pPr marL="342900" indent="-342900" eaLnBrk="1" hangingPunct="1">
              <a:spcBef>
                <a:spcPts val="600"/>
              </a:spcBef>
              <a:buFontTx/>
              <a:buChar char="-"/>
            </a:pPr>
            <a:r>
              <a:rPr lang="en-US" altLang="zh-TW" sz="2400" dirty="0" smtClean="0">
                <a:solidFill>
                  <a:schemeClr val="accent2"/>
                </a:solidFill>
                <a:latin typeface="+mn-lt"/>
              </a:rPr>
              <a:t>Simple </a:t>
            </a:r>
            <a:r>
              <a:rPr lang="en-US" altLang="zh-TW" sz="2400" dirty="0" smtClean="0">
                <a:solidFill>
                  <a:schemeClr val="accent2"/>
                </a:solidFill>
                <a:latin typeface="+mn-lt"/>
              </a:rPr>
              <a:t>construction</a:t>
            </a:r>
          </a:p>
          <a:p>
            <a:pPr marL="342900" indent="-342900" eaLnBrk="1" hangingPunct="1">
              <a:spcBef>
                <a:spcPts val="600"/>
              </a:spcBef>
              <a:buFontTx/>
              <a:buChar char="-"/>
            </a:pPr>
            <a:r>
              <a:rPr lang="en-US" altLang="zh-TW" sz="2400" dirty="0" smtClean="0">
                <a:solidFill>
                  <a:schemeClr val="accent2"/>
                </a:solidFill>
                <a:latin typeface="+mn-lt"/>
              </a:rPr>
              <a:t>Easy maintenance</a:t>
            </a:r>
            <a:endParaRPr lang="en-US" altLang="zh-TW" sz="2400" dirty="0" smtClean="0">
              <a:solidFill>
                <a:schemeClr val="accent2"/>
              </a:solidFill>
              <a:latin typeface="+mn-lt"/>
            </a:endParaRPr>
          </a:p>
        </p:txBody>
      </p:sp>
      <p:sp>
        <p:nvSpPr>
          <p:cNvPr id="216" name="Text Box 369"/>
          <p:cNvSpPr txBox="1">
            <a:spLocks noChangeArrowheads="1"/>
          </p:cNvSpPr>
          <p:nvPr/>
        </p:nvSpPr>
        <p:spPr bwMode="auto">
          <a:xfrm>
            <a:off x="7531085" y="3573463"/>
            <a:ext cx="14290676" cy="649775"/>
          </a:xfrm>
          <a:prstGeom prst="round2SameRect">
            <a:avLst/>
          </a:prstGeom>
          <a:solidFill>
            <a:srgbClr val="00246A"/>
          </a:solidFill>
          <a:ln w="9525">
            <a:noFill/>
            <a:miter lim="800000"/>
            <a:headEnd/>
            <a:tailEnd/>
          </a:ln>
          <a:effectLst/>
        </p:spPr>
        <p:txBody>
          <a:bodyPr wrap="square" lIns="65183" tIns="32585" rIns="65183" bIns="32585">
            <a:spAutoFit/>
          </a:bodyPr>
          <a:lstStyle/>
          <a:p>
            <a:pPr algn="ctr" defTabSz="652463" eaLnBrk="0" hangingPunct="0">
              <a:spcBef>
                <a:spcPct val="50000"/>
              </a:spcBef>
              <a:defRPr/>
            </a:pPr>
            <a:r>
              <a:rPr lang="en-US" sz="3600" b="1" dirty="0" smtClean="0">
                <a:solidFill>
                  <a:srgbClr val="F8F8F8"/>
                </a:solidFill>
                <a:latin typeface="BankGothic Lt BT" panose="020B0607020203060204" pitchFamily="34" charset="0"/>
                <a:ea typeface="+mn-ea"/>
              </a:rPr>
              <a:t>Chassis</a:t>
            </a:r>
            <a:endParaRPr lang="en-US" sz="3600" b="1" dirty="0">
              <a:solidFill>
                <a:srgbClr val="F8F8F8"/>
              </a:solidFill>
              <a:latin typeface="BankGothic Lt BT" pitchFamily="34" charset="0"/>
              <a:ea typeface="+mn-ea"/>
            </a:endParaRPr>
          </a:p>
        </p:txBody>
      </p:sp>
      <p:sp>
        <p:nvSpPr>
          <p:cNvPr id="196" name="Text Box 369"/>
          <p:cNvSpPr txBox="1">
            <a:spLocks noChangeArrowheads="1"/>
          </p:cNvSpPr>
          <p:nvPr/>
        </p:nvSpPr>
        <p:spPr bwMode="auto">
          <a:xfrm>
            <a:off x="22020777" y="15996444"/>
            <a:ext cx="6964934" cy="649775"/>
          </a:xfrm>
          <a:prstGeom prst="round2SameRect">
            <a:avLst/>
          </a:prstGeom>
          <a:solidFill>
            <a:srgbClr val="00246A"/>
          </a:solidFill>
          <a:ln w="9525">
            <a:noFill/>
            <a:miter lim="800000"/>
            <a:headEnd/>
            <a:tailEnd/>
          </a:ln>
          <a:effectLst/>
        </p:spPr>
        <p:txBody>
          <a:bodyPr wrap="square" lIns="65183" tIns="32585" rIns="65183" bIns="32585">
            <a:spAutoFit/>
          </a:bodyPr>
          <a:lstStyle/>
          <a:p>
            <a:pPr algn="ctr" defTabSz="652463" eaLnBrk="0" hangingPunct="0">
              <a:spcBef>
                <a:spcPct val="50000"/>
              </a:spcBef>
              <a:defRPr/>
            </a:pPr>
            <a:r>
              <a:rPr lang="en-US" sz="3600" b="1" dirty="0" smtClean="0">
                <a:solidFill>
                  <a:srgbClr val="F8F8F8"/>
                </a:solidFill>
                <a:latin typeface="BankGothic Lt BT" panose="020B0607020203060204" pitchFamily="34" charset="0"/>
                <a:ea typeface="+mn-ea"/>
              </a:rPr>
              <a:t>Acknowledgements</a:t>
            </a:r>
            <a:endParaRPr lang="en-US" sz="3600" b="1" dirty="0">
              <a:solidFill>
                <a:srgbClr val="F8F8F8"/>
              </a:solidFill>
              <a:latin typeface="BankGothic Lt BT" pitchFamily="34" charset="0"/>
              <a:ea typeface="+mn-ea"/>
            </a:endParaRPr>
          </a:p>
        </p:txBody>
      </p:sp>
      <p:sp>
        <p:nvSpPr>
          <p:cNvPr id="65" name="Text Box 380"/>
          <p:cNvSpPr txBox="1">
            <a:spLocks noChangeArrowheads="1"/>
          </p:cNvSpPr>
          <p:nvPr/>
        </p:nvSpPr>
        <p:spPr bwMode="auto">
          <a:xfrm>
            <a:off x="319786" y="12217647"/>
            <a:ext cx="6967728" cy="649775"/>
          </a:xfrm>
          <a:prstGeom prst="round2SameRect">
            <a:avLst/>
          </a:prstGeom>
          <a:solidFill>
            <a:srgbClr val="00246A"/>
          </a:solidFill>
          <a:ln w="9525">
            <a:noFill/>
            <a:miter lim="800000"/>
            <a:headEnd/>
            <a:tailEnd/>
          </a:ln>
          <a:effectLst/>
        </p:spPr>
        <p:txBody>
          <a:bodyPr wrap="square" lIns="65183" tIns="32585" rIns="65183" bIns="32585">
            <a:spAutoFit/>
          </a:bodyPr>
          <a:lstStyle/>
          <a:p>
            <a:pPr algn="ctr" defTabSz="652463" eaLnBrk="0" hangingPunct="0">
              <a:spcBef>
                <a:spcPct val="50000"/>
              </a:spcBef>
              <a:defRPr/>
            </a:pPr>
            <a:r>
              <a:rPr lang="en-US" sz="3600" b="1" dirty="0" smtClean="0">
                <a:solidFill>
                  <a:srgbClr val="F8F8F8"/>
                </a:solidFill>
                <a:latin typeface="BankGothic Lt BT" panose="020B0607020203060204" pitchFamily="34" charset="0"/>
                <a:ea typeface="+mn-ea"/>
              </a:rPr>
              <a:t>Brakes</a:t>
            </a:r>
            <a:endParaRPr lang="en-US" sz="3600" b="1" dirty="0">
              <a:solidFill>
                <a:srgbClr val="F8F8F8"/>
              </a:solidFill>
              <a:latin typeface="BankGothic Lt BT" pitchFamily="34" charset="0"/>
              <a:ea typeface="+mn-ea"/>
            </a:endParaRPr>
          </a:p>
        </p:txBody>
      </p:sp>
      <p:grpSp>
        <p:nvGrpSpPr>
          <p:cNvPr id="8" name="Group 7"/>
          <p:cNvGrpSpPr/>
          <p:nvPr/>
        </p:nvGrpSpPr>
        <p:grpSpPr>
          <a:xfrm>
            <a:off x="23292107" y="16718160"/>
            <a:ext cx="2152826" cy="2204417"/>
            <a:chOff x="22666585" y="16551894"/>
            <a:chExt cx="2152826" cy="2204417"/>
          </a:xfrm>
        </p:grpSpPr>
        <p:pic>
          <p:nvPicPr>
            <p:cNvPr id="4139" name="Picture 21" descr="http://engineering.rice.edu/uploadedImages/School_of_Engineering/News/Hot_News/rcel-logo(1).jpg"/>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0" b="100000" l="0" r="100000">
                          <a14:foregroundMark x1="21108" y1="30769" x2="28420" y2="38462"/>
                          <a14:foregroundMark x1="57665" y1="20615" x2="67925" y2="20308"/>
                          <a14:foregroundMark x1="76887" y1="24000" x2="77123" y2="49538"/>
                        </a14:backgroundRemoval>
                      </a14:imgEffect>
                    </a14:imgLayer>
                  </a14:imgProps>
                </a:ext>
                <a:ext uri="{28A0092B-C50C-407E-A947-70E740481C1C}">
                  <a14:useLocalDpi xmlns:a14="http://schemas.microsoft.com/office/drawing/2010/main" val="0"/>
                </a:ext>
              </a:extLst>
            </a:blip>
            <a:srcRect/>
            <a:stretch>
              <a:fillRect/>
            </a:stretch>
          </p:blipFill>
          <p:spPr bwMode="auto">
            <a:xfrm>
              <a:off x="22666585" y="17346616"/>
              <a:ext cx="2152826" cy="82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3" name="Picture 29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56768" y="18029979"/>
              <a:ext cx="1722481" cy="72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4" name="Picture 300"/>
            <p:cNvPicPr>
              <a:picLocks noChangeAspect="1"/>
            </p:cNvPicPr>
            <p:nvPr/>
          </p:nvPicPr>
          <p:blipFill rotWithShape="1">
            <a:blip r:embed="rId9" cstate="print">
              <a:extLst>
                <a:ext uri="{28A0092B-C50C-407E-A947-70E740481C1C}">
                  <a14:useLocalDpi xmlns:a14="http://schemas.microsoft.com/office/drawing/2010/main" val="0"/>
                </a:ext>
              </a:extLst>
            </a:blip>
            <a:srcRect b="21673"/>
            <a:stretch/>
          </p:blipFill>
          <p:spPr bwMode="auto">
            <a:xfrm>
              <a:off x="22666585" y="16551894"/>
              <a:ext cx="1812665" cy="77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1"/>
          <p:cNvGrpSpPr/>
          <p:nvPr/>
        </p:nvGrpSpPr>
        <p:grpSpPr>
          <a:xfrm>
            <a:off x="25586166" y="16828984"/>
            <a:ext cx="2113487" cy="2166553"/>
            <a:chOff x="25900491" y="16828984"/>
            <a:chExt cx="2113487" cy="2166553"/>
          </a:xfrm>
        </p:grpSpPr>
        <p:pic>
          <p:nvPicPr>
            <p:cNvPr id="4137" name="Picture 191"/>
            <p:cNvPicPr>
              <a:picLocks noChangeAspect="1"/>
            </p:cNvPicPr>
            <p:nvPr/>
          </p:nvPicPr>
          <p:blipFill rotWithShape="1">
            <a:blip r:embed="rId10" cstate="print">
              <a:clrChange>
                <a:clrFrom>
                  <a:srgbClr val="FFFFFD"/>
                </a:clrFrom>
                <a:clrTo>
                  <a:srgbClr val="FFFFFD">
                    <a:alpha val="0"/>
                  </a:srgbClr>
                </a:clrTo>
              </a:clrChange>
              <a:extLst>
                <a:ext uri="{BEBA8EAE-BF5A-486C-A8C5-ECC9F3942E4B}">
                  <a14:imgProps xmlns:a14="http://schemas.microsoft.com/office/drawing/2010/main">
                    <a14:imgLayer r:embed="rId11">
                      <a14:imgEffect>
                        <a14:backgroundRemoval t="17087" b="100000" l="0" r="100000">
                          <a14:foregroundMark x1="14488" y1="25770" x2="13858" y2="42017"/>
                          <a14:foregroundMark x1="20157" y1="23810" x2="24094" y2="24930"/>
                          <a14:foregroundMark x1="24409" y1="28852" x2="24409" y2="40056"/>
                          <a14:foregroundMark x1="24882" y1="42017" x2="25197" y2="51821"/>
                          <a14:foregroundMark x1="11654" y1="27171" x2="8346" y2="24370"/>
                          <a14:foregroundMark x1="3307" y1="25770" x2="2520" y2="47059"/>
                          <a14:foregroundMark x1="2205" y1="23810" x2="2992" y2="28852"/>
                          <a14:foregroundMark x1="4409" y1="22409" x2="2520" y2="31092"/>
                          <a14:foregroundMark x1="31654" y1="27731" x2="39685" y2="24370"/>
                          <a14:foregroundMark x1="43150" y1="28291" x2="42992" y2="47339"/>
                          <a14:foregroundMark x1="37638" y1="35574" x2="31339" y2="40616"/>
                          <a14:foregroundMark x1="51181" y1="26331" x2="59843" y2="50420"/>
                          <a14:foregroundMark x1="60630" y1="21849" x2="57638" y2="33613"/>
                          <a14:foregroundMark x1="68976" y1="27731" x2="66457" y2="29132"/>
                          <a14:foregroundMark x1="72913" y1="23810" x2="79528" y2="29132"/>
                          <a14:foregroundMark x1="79213" y1="39216" x2="77795" y2="49860"/>
                          <a14:foregroundMark x1="74803" y1="49860" x2="68976" y2="50420"/>
                          <a14:foregroundMark x1="63465" y1="20728" x2="61732" y2="26891"/>
                          <a14:foregroundMark x1="85354" y1="25770" x2="85354" y2="47059"/>
                          <a14:foregroundMark x1="89449" y1="24370" x2="95591" y2="24370"/>
                          <a14:foregroundMark x1="98583" y1="28852" x2="98268" y2="31092"/>
                          <a14:foregroundMark x1="48819" y1="24370" x2="51181" y2="27731"/>
                          <a14:foregroundMark x1="47087" y1="21849" x2="51811" y2="27171"/>
                          <a14:foregroundMark x1="28189" y1="87395" x2="28189" y2="93277"/>
                          <a14:foregroundMark x1="30236" y1="89356" x2="32913" y2="90476"/>
                          <a14:foregroundMark x1="472" y1="85994" x2="630" y2="94398"/>
                          <a14:foregroundMark x1="2047" y1="84874" x2="3780" y2="84874"/>
                          <a14:foregroundMark x1="4094" y1="86555" x2="4882" y2="87955"/>
                          <a14:foregroundMark x1="7244" y1="85994" x2="7244" y2="95518"/>
                          <a14:foregroundMark x1="8346" y1="91036" x2="10079" y2="91036"/>
                          <a14:foregroundMark x1="11654" y1="92717" x2="11654" y2="96919"/>
                          <a14:foregroundMark x1="11496" y1="90476" x2="11654" y2="85994"/>
                          <a14:foregroundMark x1="14173" y1="85994" x2="14173" y2="93557"/>
                          <a14:foregroundMark x1="15276" y1="89356" x2="18425" y2="90476"/>
                          <a14:foregroundMark x1="15906" y1="96359" x2="17795" y2="96078"/>
                          <a14:foregroundMark x1="21417" y1="85714" x2="20630" y2="90756"/>
                          <a14:foregroundMark x1="21102" y1="94678" x2="22992" y2="95798"/>
                          <a14:foregroundMark x1="18740" y1="95798" x2="17795" y2="96359"/>
                          <a14:foregroundMark x1="30866" y1="85434" x2="32283" y2="84594"/>
                          <a14:foregroundMark x1="34016" y1="91317" x2="35433" y2="92997"/>
                          <a14:foregroundMark x1="36850" y1="85994" x2="37480" y2="93557"/>
                          <a14:foregroundMark x1="40945" y1="86275" x2="39370" y2="89076"/>
                          <a14:foregroundMark x1="44409" y1="86275" x2="45512" y2="90756"/>
                          <a14:foregroundMark x1="47244" y1="86555" x2="47717" y2="92717"/>
                          <a14:foregroundMark x1="58583" y1="85714" x2="58268" y2="93838"/>
                          <a14:foregroundMark x1="60000" y1="88796" x2="60630" y2="94118"/>
                          <a14:foregroundMark x1="63150" y1="85714" x2="62205" y2="92157"/>
                          <a14:foregroundMark x1="64094" y1="86555" x2="64409" y2="91877"/>
                          <a14:foregroundMark x1="67244" y1="86555" x2="66299" y2="88796"/>
                          <a14:foregroundMark x1="75748" y1="86275" x2="75591" y2="92997"/>
                          <a14:foregroundMark x1="71969" y1="87955" x2="72598" y2="91877"/>
                          <a14:foregroundMark x1="80787" y1="85994" x2="79370" y2="90756"/>
                          <a14:foregroundMark x1="84409" y1="85714" x2="85984" y2="89076"/>
                          <a14:foregroundMark x1="88031" y1="87115" x2="87874" y2="92437"/>
                          <a14:foregroundMark x1="97008" y1="90756" x2="98898" y2="92157"/>
                          <a14:foregroundMark x1="96220" y1="84594" x2="94803" y2="87115"/>
                          <a14:backgroundMark x1="3622" y1="82073" x2="23307" y2="82353"/>
                          <a14:backgroundMark x1="27087" y1="82073" x2="49606" y2="81513"/>
                          <a14:backgroundMark x1="59528" y1="82913" x2="77795" y2="82913"/>
                          <a14:backgroundMark x1="81417" y1="82913" x2="93071" y2="81513"/>
                          <a14:backgroundMark x1="96063" y1="82353" x2="98898" y2="82073"/>
                          <a14:backgroundMark x1="2205" y1="81513" x2="0" y2="81513"/>
                          <a14:backgroundMark x1="30808" y1="56757" x2="41667" y2="56306"/>
                          <a14:backgroundMark x1="63889" y1="56757" x2="69192" y2="56757"/>
                          <a14:backgroundMark x1="95455" y1="55405" x2="99495" y2="55856"/>
                          <a14:backgroundMark x1="4293" y1="56757" x2="1010" y2="56757"/>
                          <a14:backgroundMark x1="3283" y1="90090" x2="2525" y2="86937"/>
                        </a14:backgroundRemoval>
                      </a14:imgEffect>
                    </a14:imgLayer>
                  </a14:imgProps>
                </a:ext>
                <a:ext uri="{28A0092B-C50C-407E-A947-70E740481C1C}">
                  <a14:useLocalDpi xmlns:a14="http://schemas.microsoft.com/office/drawing/2010/main" val="0"/>
                </a:ext>
              </a:extLst>
            </a:blip>
            <a:srcRect t="18503"/>
            <a:stretch/>
          </p:blipFill>
          <p:spPr bwMode="auto">
            <a:xfrm>
              <a:off x="26208417" y="17482545"/>
              <a:ext cx="1644734" cy="75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Picture 19" descr="http://ryersonformulasae.com/wp-content/uploads/2013/10/solidworks-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108014" y="18204350"/>
              <a:ext cx="1791833" cy="79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1" name="Picture 85"/>
            <p:cNvPicPr>
              <a:picLocks noChangeAspect="1" noChangeArrowheads="1"/>
            </p:cNvPicPr>
            <p:nvPr/>
          </p:nvPicPr>
          <p:blipFill>
            <a:blip r:embed="rId13" cstate="print">
              <a:clrChange>
                <a:clrFrom>
                  <a:srgbClr val="FEFEFE"/>
                </a:clrFrom>
                <a:clrTo>
                  <a:srgbClr val="FEFEFE">
                    <a:alpha val="0"/>
                  </a:srgbClr>
                </a:clrTo>
              </a:clrChange>
              <a:extLst>
                <a:ext uri="{BEBA8EAE-BF5A-486C-A8C5-ECC9F3942E4B}">
                  <a14:imgProps xmlns:a14="http://schemas.microsoft.com/office/drawing/2010/main">
                    <a14:imgLayer r:embed="rId14">
                      <a14:imgEffect>
                        <a14:backgroundRemoval t="0" b="100000" l="0" r="100000">
                          <a14:foregroundMark x1="34283" y1="38214" x2="39430" y2="62857"/>
                          <a14:foregroundMark x1="51930" y1="42143" x2="51930" y2="75000"/>
                          <a14:foregroundMark x1="75460" y1="50714" x2="80974" y2="51429"/>
                          <a14:foregroundMark x1="88971" y1="31786" x2="88695" y2="68571"/>
                          <a14:foregroundMark x1="97151" y1="37500" x2="98162" y2="79643"/>
                        </a14:backgroundRemoval>
                      </a14:imgEffect>
                    </a14:imgLayer>
                  </a14:imgProps>
                </a:ext>
                <a:ext uri="{28A0092B-C50C-407E-A947-70E740481C1C}">
                  <a14:useLocalDpi xmlns:a14="http://schemas.microsoft.com/office/drawing/2010/main" val="0"/>
                </a:ext>
              </a:extLst>
            </a:blip>
            <a:srcRect/>
            <a:stretch>
              <a:fillRect/>
            </a:stretch>
          </p:blipFill>
          <p:spPr bwMode="auto">
            <a:xfrm>
              <a:off x="25900491" y="16828984"/>
              <a:ext cx="2113487" cy="54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0" name="Picture 88" descr="U:\Senior Design\Media\16489768704_14e61556ed_o.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15554" b="8544"/>
          <a:stretch/>
        </p:blipFill>
        <p:spPr bwMode="auto">
          <a:xfrm>
            <a:off x="23193533" y="19059338"/>
            <a:ext cx="4603928" cy="222739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85" name="Picture 89" descr="C:\Users\ajm7\Desktop\Downloads\IMG_1039.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772" t="29306" r="28" b="15545"/>
          <a:stretch/>
        </p:blipFill>
        <p:spPr bwMode="auto">
          <a:xfrm flipH="1">
            <a:off x="18683393" y="20006450"/>
            <a:ext cx="3006302" cy="1260970"/>
          </a:xfrm>
          <a:prstGeom prst="rect">
            <a:avLst/>
          </a:prstGeom>
          <a:noFill/>
          <a:ln w="9525">
            <a:solidFill>
              <a:srgbClr val="17375E"/>
            </a:solidFill>
            <a:miter lim="800000"/>
            <a:headEnd/>
            <a:tailEnd/>
          </a:ln>
          <a:extLst>
            <a:ext uri="{909E8E84-426E-40DD-AFC4-6F175D3DCCD1}">
              <a14:hiddenFill xmlns:a14="http://schemas.microsoft.com/office/drawing/2010/main">
                <a:solidFill>
                  <a:srgbClr val="FFFFFF"/>
                </a:solidFill>
              </a14:hiddenFill>
            </a:ext>
          </a:extLst>
        </p:spPr>
      </p:pic>
      <p:pic>
        <p:nvPicPr>
          <p:cNvPr id="4186" name="Picture 90" descr="C:\Users\ajm7\Desktop\Downloads\IMG_1045.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5621" t="17280" r="34229" b="23286"/>
          <a:stretch/>
        </p:blipFill>
        <p:spPr bwMode="auto">
          <a:xfrm>
            <a:off x="25574625" y="12823290"/>
            <a:ext cx="3257551" cy="2895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87" name="Picture 91" descr="C:\Users\ajm7\Desktop\Downloads\17100800156_65603f9e25_o.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58677" t="62362" r="16187" b="10528"/>
          <a:stretch/>
        </p:blipFill>
        <p:spPr bwMode="auto">
          <a:xfrm>
            <a:off x="11089840" y="16772093"/>
            <a:ext cx="3317875" cy="23857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 name="Picture 3" descr="C:\Users\Ivan Tanakov\Downloads\2014-11-24 12.19.38.jpg"/>
          <p:cNvPicPr>
            <a:picLocks noChangeAspect="1" noChangeArrowheads="1"/>
          </p:cNvPicPr>
          <p:nvPr/>
        </p:nvPicPr>
        <p:blipFill>
          <a:blip r:embed="rId19" cstate="print"/>
          <a:srcRect l="31750" t="42222" r="19849" b="21111"/>
          <a:stretch>
            <a:fillRect/>
          </a:stretch>
        </p:blipFill>
        <p:spPr bwMode="auto">
          <a:xfrm>
            <a:off x="14934883" y="7557018"/>
            <a:ext cx="3161413" cy="1796256"/>
          </a:xfrm>
          <a:prstGeom prst="rect">
            <a:avLst/>
          </a:prstGeom>
          <a:noFill/>
          <a:ln w="12700">
            <a:solidFill>
              <a:schemeClr val="tx1"/>
            </a:solidFill>
            <a:miter lim="800000"/>
            <a:headEnd/>
            <a:tailEnd/>
          </a:ln>
          <a:effectLst/>
        </p:spPr>
      </p:pic>
      <p:pic>
        <p:nvPicPr>
          <p:cNvPr id="4" name="Picture 3"/>
          <p:cNvPicPr>
            <a:picLocks noChangeAspect="1"/>
          </p:cNvPicPr>
          <p:nvPr/>
        </p:nvPicPr>
        <p:blipFill>
          <a:blip r:embed="rId20"/>
          <a:stretch>
            <a:fillRect/>
          </a:stretch>
        </p:blipFill>
        <p:spPr>
          <a:xfrm>
            <a:off x="23944337" y="852514"/>
            <a:ext cx="4971035" cy="1522707"/>
          </a:xfrm>
          <a:prstGeom prst="rect">
            <a:avLst/>
          </a:prstGeom>
        </p:spPr>
      </p:pic>
      <p:pic>
        <p:nvPicPr>
          <p:cNvPr id="2" name="Picture 1"/>
          <p:cNvPicPr>
            <a:picLocks noChangeAspect="1"/>
          </p:cNvPicPr>
          <p:nvPr/>
        </p:nvPicPr>
        <p:blipFill rotWithShape="1">
          <a:blip r:embed="rId21" cstate="print">
            <a:extLst>
              <a:ext uri="{28A0092B-C50C-407E-A947-70E740481C1C}">
                <a14:useLocalDpi xmlns:a14="http://schemas.microsoft.com/office/drawing/2010/main" val="0"/>
              </a:ext>
            </a:extLst>
          </a:blip>
          <a:srcRect l="861" t="24042" r="3355" b="1463"/>
          <a:stretch/>
        </p:blipFill>
        <p:spPr>
          <a:xfrm>
            <a:off x="7657945" y="6074113"/>
            <a:ext cx="3162179" cy="3279161"/>
          </a:xfrm>
          <a:prstGeom prst="rect">
            <a:avLst/>
          </a:prstGeom>
          <a:ln w="12700">
            <a:solidFill>
              <a:schemeClr val="tx1"/>
            </a:solidFill>
          </a:ln>
        </p:spPr>
      </p:pic>
      <p:pic>
        <p:nvPicPr>
          <p:cNvPr id="10" name="Picture 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657945" y="4327121"/>
            <a:ext cx="3169675" cy="1569517"/>
          </a:xfrm>
          <a:prstGeom prst="rect">
            <a:avLst/>
          </a:prstGeom>
          <a:ln w="12700">
            <a:solidFill>
              <a:schemeClr val="tx1"/>
            </a:solidFill>
          </a:ln>
        </p:spPr>
      </p:pic>
      <p:pic>
        <p:nvPicPr>
          <p:cNvPr id="13" name="Picture 12"/>
          <p:cNvPicPr>
            <a:picLocks noChangeAspect="1"/>
          </p:cNvPicPr>
          <p:nvPr/>
        </p:nvPicPr>
        <p:blipFill rotWithShape="1">
          <a:blip r:embed="rId23">
            <a:extLst>
              <a:ext uri="{28A0092B-C50C-407E-A947-70E740481C1C}">
                <a14:useLocalDpi xmlns:a14="http://schemas.microsoft.com/office/drawing/2010/main" val="0"/>
              </a:ext>
            </a:extLst>
          </a:blip>
          <a:srcRect l="85" t="17064" r="19" b="5752"/>
          <a:stretch/>
        </p:blipFill>
        <p:spPr>
          <a:xfrm>
            <a:off x="7530387" y="9647940"/>
            <a:ext cx="14292072" cy="6211680"/>
          </a:xfrm>
          <a:prstGeom prst="roundRect">
            <a:avLst>
              <a:gd name="adj" fmla="val 4966"/>
            </a:avLst>
          </a:prstGeom>
          <a:ln w="12700">
            <a:solidFill>
              <a:schemeClr val="tx1"/>
            </a:solidFill>
          </a:ln>
        </p:spPr>
      </p:pic>
      <p:pic>
        <p:nvPicPr>
          <p:cNvPr id="5" name="Picture 4"/>
          <p:cNvPicPr>
            <a:picLocks noChangeAspect="1"/>
          </p:cNvPicPr>
          <p:nvPr/>
        </p:nvPicPr>
        <p:blipFill rotWithShape="1">
          <a:blip r:embed="rId24" cstate="print">
            <a:extLst>
              <a:ext uri="{28A0092B-C50C-407E-A947-70E740481C1C}">
                <a14:useLocalDpi xmlns:a14="http://schemas.microsoft.com/office/drawing/2010/main" val="0"/>
              </a:ext>
            </a:extLst>
          </a:blip>
          <a:srcRect l="13446" r="9663"/>
          <a:stretch/>
        </p:blipFill>
        <p:spPr>
          <a:xfrm>
            <a:off x="25535586" y="4357688"/>
            <a:ext cx="3296590" cy="3215500"/>
          </a:xfrm>
          <a:prstGeom prst="rect">
            <a:avLst/>
          </a:prstGeom>
          <a:ln w="12700">
            <a:solidFill>
              <a:schemeClr val="tx1"/>
            </a:solidFill>
          </a:ln>
        </p:spPr>
      </p:pic>
      <p:pic>
        <p:nvPicPr>
          <p:cNvPr id="12" name="Picture 11"/>
          <p:cNvPicPr>
            <a:picLocks noChangeAspect="1"/>
          </p:cNvPicPr>
          <p:nvPr/>
        </p:nvPicPr>
        <p:blipFill rotWithShape="1">
          <a:blip r:embed="rId25" cstate="print">
            <a:extLst>
              <a:ext uri="{28A0092B-C50C-407E-A947-70E740481C1C}">
                <a14:useLocalDpi xmlns:a14="http://schemas.microsoft.com/office/drawing/2010/main" val="0"/>
              </a:ext>
            </a:extLst>
          </a:blip>
          <a:srcRect l="18924" r="1037"/>
          <a:stretch/>
        </p:blipFill>
        <p:spPr>
          <a:xfrm>
            <a:off x="25507950" y="8662086"/>
            <a:ext cx="3324226" cy="3114911"/>
          </a:xfrm>
          <a:prstGeom prst="rect">
            <a:avLst/>
          </a:prstGeom>
          <a:ln w="12700">
            <a:solidFill>
              <a:schemeClr val="tx1"/>
            </a:solidFill>
          </a:ln>
        </p:spPr>
      </p:pic>
      <p:pic>
        <p:nvPicPr>
          <p:cNvPr id="14" name="Picture 13"/>
          <p:cNvPicPr>
            <a:picLocks noChangeAspect="1"/>
          </p:cNvPicPr>
          <p:nvPr/>
        </p:nvPicPr>
        <p:blipFill rotWithShape="1">
          <a:blip r:embed="rId26" cstate="print">
            <a:extLst>
              <a:ext uri="{28A0092B-C50C-407E-A947-70E740481C1C}">
                <a14:useLocalDpi xmlns:a14="http://schemas.microsoft.com/office/drawing/2010/main" val="0"/>
              </a:ext>
            </a:extLst>
          </a:blip>
          <a:srcRect l="3652" r="1166"/>
          <a:stretch/>
        </p:blipFill>
        <p:spPr>
          <a:xfrm>
            <a:off x="4110909" y="16772093"/>
            <a:ext cx="3026491" cy="2384763"/>
          </a:xfrm>
          <a:prstGeom prst="rect">
            <a:avLst/>
          </a:prstGeom>
          <a:ln w="12700">
            <a:solidFill>
              <a:schemeClr val="tx1"/>
            </a:solidFill>
          </a:ln>
        </p:spPr>
      </p:pic>
      <p:pic>
        <p:nvPicPr>
          <p:cNvPr id="15" name="Picture 14"/>
          <p:cNvPicPr>
            <a:picLocks noChangeAspect="1"/>
          </p:cNvPicPr>
          <p:nvPr/>
        </p:nvPicPr>
        <p:blipFill rotWithShape="1">
          <a:blip r:embed="rId27" cstate="print">
            <a:extLst>
              <a:ext uri="{28A0092B-C50C-407E-A947-70E740481C1C}">
                <a14:useLocalDpi xmlns:a14="http://schemas.microsoft.com/office/drawing/2010/main" val="0"/>
              </a:ext>
            </a:extLst>
          </a:blip>
          <a:srcRect l="-47" t="10940" r="-1" b="12234"/>
          <a:stretch/>
        </p:blipFill>
        <p:spPr>
          <a:xfrm>
            <a:off x="18683393" y="16772093"/>
            <a:ext cx="3006302" cy="3078007"/>
          </a:xfrm>
          <a:prstGeom prst="rect">
            <a:avLst/>
          </a:prstGeom>
          <a:ln>
            <a:solidFill>
              <a:schemeClr val="tx1"/>
            </a:solidFill>
          </a:ln>
        </p:spPr>
      </p:pic>
      <p:pic>
        <p:nvPicPr>
          <p:cNvPr id="11" name="Picture 10"/>
          <p:cNvPicPr>
            <a:picLocks noChangeAspect="1"/>
          </p:cNvPicPr>
          <p:nvPr/>
        </p:nvPicPr>
        <p:blipFill rotWithShape="1">
          <a:blip r:embed="rId28" cstate="print">
            <a:extLst>
              <a:ext uri="{28A0092B-C50C-407E-A947-70E740481C1C}">
                <a14:useLocalDpi xmlns:a14="http://schemas.microsoft.com/office/drawing/2010/main" val="0"/>
              </a:ext>
            </a:extLst>
          </a:blip>
          <a:srcRect l="22048" t="36480" r="11862" b="14220"/>
          <a:stretch/>
        </p:blipFill>
        <p:spPr>
          <a:xfrm rot="5400000">
            <a:off x="4995702" y="13581466"/>
            <a:ext cx="2746693" cy="1536700"/>
          </a:xfrm>
          <a:prstGeom prst="rect">
            <a:avLst/>
          </a:prstGeom>
          <a:ln w="12700">
            <a:solidFill>
              <a:schemeClr val="tx1"/>
            </a:solidFill>
          </a:ln>
        </p:spPr>
      </p:pic>
      <p:pic>
        <p:nvPicPr>
          <p:cNvPr id="16" name="Picture 15"/>
          <p:cNvPicPr>
            <a:picLocks noChangeAspect="1"/>
          </p:cNvPicPr>
          <p:nvPr/>
        </p:nvPicPr>
        <p:blipFill rotWithShape="1">
          <a:blip r:embed="rId29" cstate="print">
            <a:extLst>
              <a:ext uri="{28A0092B-C50C-407E-A947-70E740481C1C}">
                <a14:useLocalDpi xmlns:a14="http://schemas.microsoft.com/office/drawing/2010/main" val="0"/>
              </a:ext>
            </a:extLst>
          </a:blip>
          <a:srcRect l="15822" t="32202" r="11607" b="20625"/>
          <a:stretch/>
        </p:blipFill>
        <p:spPr>
          <a:xfrm rot="5400000">
            <a:off x="3407910" y="13682773"/>
            <a:ext cx="2743387" cy="1337391"/>
          </a:xfrm>
          <a:prstGeom prst="rect">
            <a:avLst/>
          </a:prstGeom>
          <a:ln w="12700">
            <a:solidFill>
              <a:schemeClr val="tx1"/>
            </a:solidFill>
          </a:ln>
        </p:spPr>
      </p:pic>
      <p:pic>
        <p:nvPicPr>
          <p:cNvPr id="17" name="Picture 16"/>
          <p:cNvPicPr>
            <a:picLocks noChangeAspect="1"/>
          </p:cNvPicPr>
          <p:nvPr/>
        </p:nvPicPr>
        <p:blipFill rotWithShape="1">
          <a:blip r:embed="rId30" cstate="print">
            <a:extLst>
              <a:ext uri="{28A0092B-C50C-407E-A947-70E740481C1C}">
                <a14:useLocalDpi xmlns:a14="http://schemas.microsoft.com/office/drawing/2010/main" val="0"/>
              </a:ext>
            </a:extLst>
          </a:blip>
          <a:srcRect l="16619" t="12196" r="13052" b="26278"/>
          <a:stretch/>
        </p:blipFill>
        <p:spPr>
          <a:xfrm rot="10800000" flipV="1">
            <a:off x="4110909" y="19282730"/>
            <a:ext cx="3022726" cy="1983318"/>
          </a:xfrm>
          <a:prstGeom prst="rect">
            <a:avLst/>
          </a:prstGeom>
          <a:ln w="12700">
            <a:solidFill>
              <a:schemeClr val="tx1"/>
            </a:solidFill>
          </a:ln>
        </p:spPr>
      </p:pic>
      <p:pic>
        <p:nvPicPr>
          <p:cNvPr id="18" name="Picture 17"/>
          <p:cNvPicPr>
            <a:picLocks noChangeAspect="1"/>
          </p:cNvPicPr>
          <p:nvPr/>
        </p:nvPicPr>
        <p:blipFill rotWithShape="1">
          <a:blip r:embed="rId31" cstate="print">
            <a:extLst>
              <a:ext uri="{28A0092B-C50C-407E-A947-70E740481C1C}">
                <a14:useLocalDpi xmlns:a14="http://schemas.microsoft.com/office/drawing/2010/main" val="0"/>
              </a:ext>
            </a:extLst>
          </a:blip>
          <a:srcRect t="11484" b="9077"/>
          <a:stretch/>
        </p:blipFill>
        <p:spPr>
          <a:xfrm>
            <a:off x="11078837" y="19284102"/>
            <a:ext cx="3328878" cy="1983318"/>
          </a:xfrm>
          <a:prstGeom prst="rect">
            <a:avLst/>
          </a:prstGeom>
          <a:ln>
            <a:solidFill>
              <a:schemeClr val="tx1"/>
            </a:solidFill>
          </a:ln>
        </p:spPr>
      </p:pic>
      <p:pic>
        <p:nvPicPr>
          <p:cNvPr id="19" name="Picture 18"/>
          <p:cNvPicPr>
            <a:picLocks noChangeAspect="1"/>
          </p:cNvPicPr>
          <p:nvPr/>
        </p:nvPicPr>
        <p:blipFill rotWithShape="1">
          <a:blip r:embed="rId32" cstate="print">
            <a:extLst>
              <a:ext uri="{28A0092B-C50C-407E-A947-70E740481C1C}">
                <a14:useLocalDpi xmlns:a14="http://schemas.microsoft.com/office/drawing/2010/main" val="0"/>
              </a:ext>
            </a:extLst>
          </a:blip>
          <a:srcRect l="27680" t="16025" r="19374" b="14013"/>
          <a:stretch/>
        </p:blipFill>
        <p:spPr>
          <a:xfrm>
            <a:off x="14931218" y="4327120"/>
            <a:ext cx="3159615" cy="3131248"/>
          </a:xfrm>
          <a:prstGeom prst="rect">
            <a:avLst/>
          </a:prstGeom>
          <a:ln w="12700">
            <a:solidFill>
              <a:schemeClr val="tx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Attempt 2">
      <a:dk1>
        <a:srgbClr val="000000"/>
      </a:dk1>
      <a:lt1>
        <a:srgbClr val="B7C2CF"/>
      </a:lt1>
      <a:dk2>
        <a:srgbClr val="808080"/>
      </a:dk2>
      <a:lt2>
        <a:srgbClr val="000000"/>
      </a:lt2>
      <a:accent1>
        <a:srgbClr val="B2B2B2"/>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30950</TotalTime>
  <Words>487</Words>
  <Application>Microsoft Office PowerPoint</Application>
  <PresentationFormat>Custom</PresentationFormat>
  <Paragraphs>92</Paragraphs>
  <Slides>1</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vt:i4>
      </vt:variant>
    </vt:vector>
  </HeadingPairs>
  <TitlesOfParts>
    <vt:vector size="12" baseType="lpstr">
      <vt:lpstr>MS PGothic</vt:lpstr>
      <vt:lpstr>MS PGothic</vt:lpstr>
      <vt:lpstr>Arial</vt:lpstr>
      <vt:lpstr>Arial Black</vt:lpstr>
      <vt:lpstr>Arial Narrow</vt:lpstr>
      <vt:lpstr>BankGothic Lt BT</vt:lpstr>
      <vt:lpstr>BankGothic Md BT</vt:lpstr>
      <vt:lpstr>Wingdings</vt:lpstr>
      <vt:lpstr>Custom Design</vt:lpstr>
      <vt:lpstr>1_Custom Design</vt:lpstr>
      <vt:lpstr>2_Custom Design</vt:lpstr>
      <vt:lpstr>PowerPoint Presentation</vt:lpstr>
    </vt:vector>
  </TitlesOfParts>
  <Company>www.PosterPresentations.com</Company>
  <LinksUpToDate>false</LinksUpToDate>
  <SharedDoc>false</SharedDoc>
  <HyperlinkBase>http://www.posterpresentations.com</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96x36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2007 Canterbury Media Services, Inc</dc:description>
  <cp:lastModifiedBy>Joshua V Cohen</cp:lastModifiedBy>
  <cp:revision>952</cp:revision>
  <cp:lastPrinted>2015-04-16T05:57:14Z</cp:lastPrinted>
  <dcterms:created xsi:type="dcterms:W3CDTF">2005-05-18T01:24:28Z</dcterms:created>
  <dcterms:modified xsi:type="dcterms:W3CDTF">2016-04-04T10:44:22Z</dcterms:modified>
  <cp:category>Powerpoint poster templates</cp:category>
</cp:coreProperties>
</file>