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105600" cy="428371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el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val="1"/>
      </p:ext>
    </p:extLst>
  </p:showPr>
  <p:clrMru>
    <a:srgbClr val="FF9B9B"/>
    <a:srgbClr val="000000"/>
    <a:srgbClr val="008D26"/>
    <a:srgbClr val="09E513"/>
    <a:srgbClr val="5AA849"/>
    <a:srgbClr val="009846"/>
    <a:srgbClr val="80D348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43" autoAdjust="0"/>
    <p:restoredTop sz="96608" autoAdjust="0"/>
  </p:normalViewPr>
  <p:slideViewPr>
    <p:cSldViewPr>
      <p:cViewPr>
        <p:scale>
          <a:sx n="25" d="100"/>
          <a:sy n="25" d="100"/>
        </p:scale>
        <p:origin x="-522" y="69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ORAGE\J-HOME\JSY1\DOCUMENTS\My%20Dropbox\Filter%20Paper%20Project\Research\Nov%2010%20Time%20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hjef\Downloads\Results%203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000" b="0" dirty="0" smtClean="0">
                <a:latin typeface="Candara" pitchFamily="34" charset="0"/>
              </a:rPr>
              <a:t>Optical Density of Blood on Filter Paper over Time</a:t>
            </a:r>
            <a:endParaRPr lang="en-US" sz="2000" b="0" dirty="0">
              <a:latin typeface="Candara" pitchFamily="34" charset="0"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'Nov 10 Time Experiments'!$AR$1</c:f>
              <c:strCache>
                <c:ptCount val="1"/>
                <c:pt idx="0">
                  <c:v>1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Experiments'!$AR$2:$AR$552</c:f>
              <c:numCache>
                <c:formatCode>General</c:formatCode>
                <c:ptCount val="551"/>
                <c:pt idx="0">
                  <c:v>8.1456995000000025E-3</c:v>
                </c:pt>
                <c:pt idx="1">
                  <c:v>8.250424900000072E-3</c:v>
                </c:pt>
                <c:pt idx="2">
                  <c:v>6.6279268000000125E-3</c:v>
                </c:pt>
                <c:pt idx="3">
                  <c:v>9.9856949000000361E-3</c:v>
                </c:pt>
                <c:pt idx="4">
                  <c:v>8.1359243000000032E-3</c:v>
                </c:pt>
                <c:pt idx="5">
                  <c:v>6.8104959000000534E-3</c:v>
                </c:pt>
                <c:pt idx="6">
                  <c:v>9.6910095000000227E-3</c:v>
                </c:pt>
                <c:pt idx="7">
                  <c:v>8.446703000000064E-3</c:v>
                </c:pt>
                <c:pt idx="8">
                  <c:v>5.5784678000000533E-3</c:v>
                </c:pt>
                <c:pt idx="9">
                  <c:v>6.2987900000000038E-3</c:v>
                </c:pt>
                <c:pt idx="10">
                  <c:v>6.3658452000000514E-3</c:v>
                </c:pt>
                <c:pt idx="11">
                  <c:v>5.446324300000042E-3</c:v>
                </c:pt>
                <c:pt idx="12">
                  <c:v>8.8324642000000841E-3</c:v>
                </c:pt>
                <c:pt idx="13">
                  <c:v>5.8736299999999821E-3</c:v>
                </c:pt>
                <c:pt idx="14">
                  <c:v>5.8922863000000526E-3</c:v>
                </c:pt>
                <c:pt idx="15">
                  <c:v>6.8116878999999828E-3</c:v>
                </c:pt>
                <c:pt idx="16">
                  <c:v>6.2899684999999841E-3</c:v>
                </c:pt>
                <c:pt idx="17">
                  <c:v>5.5404400999999933E-3</c:v>
                </c:pt>
                <c:pt idx="18">
                  <c:v>6.2614179000000129E-3</c:v>
                </c:pt>
                <c:pt idx="19">
                  <c:v>5.7227111000000032E-3</c:v>
                </c:pt>
                <c:pt idx="20">
                  <c:v>7.134149099999992E-3</c:v>
                </c:pt>
                <c:pt idx="21">
                  <c:v>5.1801300000000614E-3</c:v>
                </c:pt>
                <c:pt idx="22">
                  <c:v>3.4030175000000521E-3</c:v>
                </c:pt>
                <c:pt idx="23">
                  <c:v>3.7775135000000025E-3</c:v>
                </c:pt>
                <c:pt idx="24">
                  <c:v>6.1408376999999622E-3</c:v>
                </c:pt>
                <c:pt idx="25">
                  <c:v>3.2855964000000418E-3</c:v>
                </c:pt>
                <c:pt idx="26">
                  <c:v>5.6295490000000219E-3</c:v>
                </c:pt>
                <c:pt idx="27">
                  <c:v>4.9024319999999627E-3</c:v>
                </c:pt>
                <c:pt idx="28">
                  <c:v>5.0481652999999722E-3</c:v>
                </c:pt>
                <c:pt idx="29">
                  <c:v>4.879424600000023E-3</c:v>
                </c:pt>
                <c:pt idx="30">
                  <c:v>1.7488693999999614E-3</c:v>
                </c:pt>
                <c:pt idx="31">
                  <c:v>2.4872517999999814E-3</c:v>
                </c:pt>
                <c:pt idx="32">
                  <c:v>4.3092464999999825E-3</c:v>
                </c:pt>
                <c:pt idx="33">
                  <c:v>2.9286838000000016E-3</c:v>
                </c:pt>
                <c:pt idx="34">
                  <c:v>3.9789771999999609E-3</c:v>
                </c:pt>
                <c:pt idx="35">
                  <c:v>5.9200290000005745E-4</c:v>
                </c:pt>
                <c:pt idx="36">
                  <c:v>4.8924780000000325E-3</c:v>
                </c:pt>
                <c:pt idx="37">
                  <c:v>2.6571250000000414E-3</c:v>
                </c:pt>
                <c:pt idx="38">
                  <c:v>1.3980365000000308E-3</c:v>
                </c:pt>
                <c:pt idx="39">
                  <c:v>2.8295612000000018E-3</c:v>
                </c:pt>
                <c:pt idx="40">
                  <c:v>2.0066595000000106E-3</c:v>
                </c:pt>
                <c:pt idx="41">
                  <c:v>6.0690399999996521E-4</c:v>
                </c:pt>
                <c:pt idx="42">
                  <c:v>2.1399950999999601E-3</c:v>
                </c:pt>
                <c:pt idx="43">
                  <c:v>2.0038581000000311E-3</c:v>
                </c:pt>
                <c:pt idx="44">
                  <c:v>1.2960529000000107E-3</c:v>
                </c:pt>
                <c:pt idx="45">
                  <c:v>1.5795922000000405E-3</c:v>
                </c:pt>
                <c:pt idx="46">
                  <c:v>5.497432000000082E-4</c:v>
                </c:pt>
                <c:pt idx="47">
                  <c:v>1.0920857999999806E-3</c:v>
                </c:pt>
                <c:pt idx="48">
                  <c:v>1.3272857999999707E-3</c:v>
                </c:pt>
                <c:pt idx="49">
                  <c:v>-2.3691889999999404E-4</c:v>
                </c:pt>
                <c:pt idx="50">
                  <c:v>-4.5215129999998127E-4</c:v>
                </c:pt>
                <c:pt idx="51">
                  <c:v>6.1202999999998835E-4</c:v>
                </c:pt>
                <c:pt idx="52">
                  <c:v>-9.604000999999824E-4</c:v>
                </c:pt>
                <c:pt idx="53">
                  <c:v>-1.2453102999999705E-3</c:v>
                </c:pt>
                <c:pt idx="54">
                  <c:v>-1.2737416999999398E-3</c:v>
                </c:pt>
                <c:pt idx="55">
                  <c:v>-1.2791656999999706E-3</c:v>
                </c:pt>
                <c:pt idx="56">
                  <c:v>-6.6714530000000732E-4</c:v>
                </c:pt>
                <c:pt idx="57">
                  <c:v>-1.9414329999999412E-3</c:v>
                </c:pt>
                <c:pt idx="58">
                  <c:v>-1.2591386000000402E-3</c:v>
                </c:pt>
                <c:pt idx="59">
                  <c:v>-1.8686556999999405E-3</c:v>
                </c:pt>
                <c:pt idx="60">
                  <c:v>-3.5993958000000215E-3</c:v>
                </c:pt>
                <c:pt idx="61">
                  <c:v>-1.708795999999961E-3</c:v>
                </c:pt>
                <c:pt idx="62">
                  <c:v>-2.9343270999999714E-3</c:v>
                </c:pt>
                <c:pt idx="63">
                  <c:v>-3.389825800000021E-3</c:v>
                </c:pt>
                <c:pt idx="64">
                  <c:v>-4.3612623000000112E-3</c:v>
                </c:pt>
                <c:pt idx="65">
                  <c:v>-4.9315596000000421E-3</c:v>
                </c:pt>
                <c:pt idx="66">
                  <c:v>-2.800157100000041E-3</c:v>
                </c:pt>
                <c:pt idx="67">
                  <c:v>-3.0163430999999813E-3</c:v>
                </c:pt>
                <c:pt idx="68">
                  <c:v>-5.0664448999999711E-3</c:v>
                </c:pt>
                <c:pt idx="69">
                  <c:v>-3.8975381999999423E-3</c:v>
                </c:pt>
                <c:pt idx="70">
                  <c:v>-4.4885181999999623E-3</c:v>
                </c:pt>
                <c:pt idx="71">
                  <c:v>-4.9449109999999408E-3</c:v>
                </c:pt>
                <c:pt idx="72">
                  <c:v>-3.980925100000041E-3</c:v>
                </c:pt>
                <c:pt idx="73">
                  <c:v>-5.0471925999999714E-3</c:v>
                </c:pt>
                <c:pt idx="74">
                  <c:v>-3.9043331000000519E-3</c:v>
                </c:pt>
                <c:pt idx="75">
                  <c:v>-3.9721036000000031E-3</c:v>
                </c:pt>
                <c:pt idx="76">
                  <c:v>-6.6973472000000419E-3</c:v>
                </c:pt>
                <c:pt idx="77">
                  <c:v>-4.9542688999999517E-3</c:v>
                </c:pt>
                <c:pt idx="78">
                  <c:v>-6.7903303999999921E-3</c:v>
                </c:pt>
                <c:pt idx="79">
                  <c:v>-5.4057740999999913E-3</c:v>
                </c:pt>
                <c:pt idx="80">
                  <c:v>-6.7006849999999927E-3</c:v>
                </c:pt>
                <c:pt idx="81">
                  <c:v>-6.7188644000000328E-3</c:v>
                </c:pt>
                <c:pt idx="82">
                  <c:v>-5.8498286999999535E-3</c:v>
                </c:pt>
                <c:pt idx="83">
                  <c:v>-6.2790417999999638E-3</c:v>
                </c:pt>
                <c:pt idx="84">
                  <c:v>-5.9170628000000426E-3</c:v>
                </c:pt>
                <c:pt idx="85">
                  <c:v>-6.6889429000000023E-3</c:v>
                </c:pt>
                <c:pt idx="86">
                  <c:v>-8.7857746999999847E-3</c:v>
                </c:pt>
                <c:pt idx="87">
                  <c:v>-6.2675976999999623E-3</c:v>
                </c:pt>
                <c:pt idx="88">
                  <c:v>-7.2657966999999431E-3</c:v>
                </c:pt>
                <c:pt idx="89">
                  <c:v>-6.2814855999999732E-3</c:v>
                </c:pt>
                <c:pt idx="90">
                  <c:v>-6.9471502000000339E-3</c:v>
                </c:pt>
                <c:pt idx="91">
                  <c:v>-7.6061391999999823E-3</c:v>
                </c:pt>
                <c:pt idx="92">
                  <c:v>-7.1818732999999833E-3</c:v>
                </c:pt>
                <c:pt idx="93">
                  <c:v>-7.8356766999999727E-3</c:v>
                </c:pt>
                <c:pt idx="94">
                  <c:v>-7.090618600000053E-3</c:v>
                </c:pt>
                <c:pt idx="95">
                  <c:v>-6.929566900000024E-3</c:v>
                </c:pt>
                <c:pt idx="96">
                  <c:v>-6.2057877000000336E-3</c:v>
                </c:pt>
                <c:pt idx="97">
                  <c:v>-6.4327621000000142E-3</c:v>
                </c:pt>
                <c:pt idx="98">
                  <c:v>-7.7536606999999537E-3</c:v>
                </c:pt>
                <c:pt idx="99">
                  <c:v>-7.2669887999999927E-3</c:v>
                </c:pt>
                <c:pt idx="100">
                  <c:v>-7.7487134999999754E-3</c:v>
                </c:pt>
                <c:pt idx="101">
                  <c:v>-7.7441834999999537E-3</c:v>
                </c:pt>
                <c:pt idx="102">
                  <c:v>-6.997337299999973E-3</c:v>
                </c:pt>
                <c:pt idx="103">
                  <c:v>-7.1985030000000332E-3</c:v>
                </c:pt>
                <c:pt idx="104">
                  <c:v>-6.7830585999999532E-3</c:v>
                </c:pt>
                <c:pt idx="105">
                  <c:v>-6.9026852000000439E-3</c:v>
                </c:pt>
                <c:pt idx="106">
                  <c:v>-6.9021486999999541E-3</c:v>
                </c:pt>
                <c:pt idx="107">
                  <c:v>-8.1745887000000024E-3</c:v>
                </c:pt>
                <c:pt idx="108">
                  <c:v>-6.9280171000000237E-3</c:v>
                </c:pt>
                <c:pt idx="109">
                  <c:v>-6.0216689000000137E-3</c:v>
                </c:pt>
                <c:pt idx="110">
                  <c:v>-6.3479447000000019E-3</c:v>
                </c:pt>
                <c:pt idx="111">
                  <c:v>-6.6381000999999927E-3</c:v>
                </c:pt>
                <c:pt idx="112">
                  <c:v>-6.8250799000000332E-3</c:v>
                </c:pt>
                <c:pt idx="113">
                  <c:v>-6.1856412999999931E-3</c:v>
                </c:pt>
                <c:pt idx="114">
                  <c:v>-5.6526566000000321E-3</c:v>
                </c:pt>
                <c:pt idx="115">
                  <c:v>-5.0086879999999816E-3</c:v>
                </c:pt>
                <c:pt idx="116">
                  <c:v>-5.0129198999999706E-3</c:v>
                </c:pt>
                <c:pt idx="117">
                  <c:v>-4.7134662000000221E-3</c:v>
                </c:pt>
                <c:pt idx="118">
                  <c:v>-4.5035982000000228E-3</c:v>
                </c:pt>
                <c:pt idx="119">
                  <c:v>-4.3212080000000321E-3</c:v>
                </c:pt>
                <c:pt idx="120">
                  <c:v>-4.7638917000000338E-3</c:v>
                </c:pt>
                <c:pt idx="121">
                  <c:v>-4.2343639999999913E-3</c:v>
                </c:pt>
                <c:pt idx="122">
                  <c:v>-3.5526657000000111E-3</c:v>
                </c:pt>
                <c:pt idx="123">
                  <c:v>-2.8061175000000413E-3</c:v>
                </c:pt>
                <c:pt idx="124">
                  <c:v>-3.1469369000000111E-3</c:v>
                </c:pt>
                <c:pt idx="125">
                  <c:v>-2.3394131999999704E-3</c:v>
                </c:pt>
                <c:pt idx="126">
                  <c:v>-2.2398138000000508E-3</c:v>
                </c:pt>
                <c:pt idx="127">
                  <c:v>-2.3533607000000307E-3</c:v>
                </c:pt>
                <c:pt idx="128">
                  <c:v>-1.4471315999999806E-3</c:v>
                </c:pt>
                <c:pt idx="129">
                  <c:v>-1.4341378000000109E-3</c:v>
                </c:pt>
                <c:pt idx="130">
                  <c:v>-2.3422741999999911E-3</c:v>
                </c:pt>
                <c:pt idx="131">
                  <c:v>-9.4251869999995366E-4</c:v>
                </c:pt>
                <c:pt idx="132">
                  <c:v>-1.2549662999999905E-3</c:v>
                </c:pt>
                <c:pt idx="133">
                  <c:v>-1.1860036999999904E-3</c:v>
                </c:pt>
                <c:pt idx="134">
                  <c:v>-8.1877949999997974E-4</c:v>
                </c:pt>
                <c:pt idx="135">
                  <c:v>-9.0115309999994357E-4</c:v>
                </c:pt>
                <c:pt idx="136">
                  <c:v>-1.2739801000000205E-3</c:v>
                </c:pt>
                <c:pt idx="137">
                  <c:v>-9.7398999999998243E-4</c:v>
                </c:pt>
                <c:pt idx="138">
                  <c:v>-3.0987500000001516E-4</c:v>
                </c:pt>
                <c:pt idx="139">
                  <c:v>-1.0838499999943406E-5</c:v>
                </c:pt>
                <c:pt idx="140">
                  <c:v>1.1528490000001205E-4</c:v>
                </c:pt>
                <c:pt idx="141">
                  <c:v>1.0192490000000603E-3</c:v>
                </c:pt>
                <c:pt idx="142">
                  <c:v>5.9033389999996427E-4</c:v>
                </c:pt>
                <c:pt idx="143">
                  <c:v>-2.1362000000024809E-6</c:v>
                </c:pt>
                <c:pt idx="144">
                  <c:v>1.8017983000000503E-3</c:v>
                </c:pt>
                <c:pt idx="145">
                  <c:v>1.6588067999999709E-3</c:v>
                </c:pt>
                <c:pt idx="146">
                  <c:v>2.3341869999999906E-3</c:v>
                </c:pt>
                <c:pt idx="147">
                  <c:v>2.4111366000000309E-3</c:v>
                </c:pt>
                <c:pt idx="148">
                  <c:v>2.5404191000000208E-3</c:v>
                </c:pt>
                <c:pt idx="149">
                  <c:v>2.4899936000000217E-3</c:v>
                </c:pt>
                <c:pt idx="150">
                  <c:v>3.0694699000000116E-3</c:v>
                </c:pt>
                <c:pt idx="151">
                  <c:v>3.9450025999999711E-3</c:v>
                </c:pt>
                <c:pt idx="152">
                  <c:v>4.26591399999998E-3</c:v>
                </c:pt>
                <c:pt idx="153">
                  <c:v>4.8794842000000624E-3</c:v>
                </c:pt>
                <c:pt idx="154">
                  <c:v>5.2783585000000322E-3</c:v>
                </c:pt>
                <c:pt idx="155">
                  <c:v>5.6908225999999801E-3</c:v>
                </c:pt>
                <c:pt idx="156">
                  <c:v>6.3535665999999722E-3</c:v>
                </c:pt>
                <c:pt idx="157">
                  <c:v>6.1119294000000534E-3</c:v>
                </c:pt>
                <c:pt idx="158">
                  <c:v>7.8178740000000024E-3</c:v>
                </c:pt>
                <c:pt idx="159">
                  <c:v>7.6233244000000235E-3</c:v>
                </c:pt>
                <c:pt idx="160">
                  <c:v>8.4903335999999725E-3</c:v>
                </c:pt>
                <c:pt idx="161">
                  <c:v>1.0009566500000002E-2</c:v>
                </c:pt>
                <c:pt idx="162">
                  <c:v>1.0132262700000004E-2</c:v>
                </c:pt>
                <c:pt idx="163">
                  <c:v>1.2381741999999999E-2</c:v>
                </c:pt>
                <c:pt idx="164">
                  <c:v>1.2625554800000003E-2</c:v>
                </c:pt>
                <c:pt idx="165">
                  <c:v>1.3284305300000009E-2</c:v>
                </c:pt>
                <c:pt idx="166">
                  <c:v>1.5254894500000003E-2</c:v>
                </c:pt>
                <c:pt idx="167">
                  <c:v>1.5772352200000006E-2</c:v>
                </c:pt>
                <c:pt idx="168">
                  <c:v>1.6903022500000007E-2</c:v>
                </c:pt>
                <c:pt idx="169">
                  <c:v>1.8039623499999997E-2</c:v>
                </c:pt>
                <c:pt idx="170">
                  <c:v>1.9430885300000006E-2</c:v>
                </c:pt>
                <c:pt idx="171">
                  <c:v>2.0106802000000003E-2</c:v>
                </c:pt>
                <c:pt idx="172">
                  <c:v>2.2189060400000005E-2</c:v>
                </c:pt>
                <c:pt idx="173">
                  <c:v>2.3614952600000013E-2</c:v>
                </c:pt>
                <c:pt idx="174">
                  <c:v>2.5238821500000005E-2</c:v>
                </c:pt>
                <c:pt idx="175">
                  <c:v>2.7685830600000121E-2</c:v>
                </c:pt>
                <c:pt idx="176">
                  <c:v>2.8967479500000011E-2</c:v>
                </c:pt>
                <c:pt idx="177">
                  <c:v>3.0997643500000012E-2</c:v>
                </c:pt>
                <c:pt idx="178">
                  <c:v>3.2589325900000014E-2</c:v>
                </c:pt>
                <c:pt idx="179">
                  <c:v>3.5137156200000012E-2</c:v>
                </c:pt>
                <c:pt idx="180">
                  <c:v>3.7259469000000017E-2</c:v>
                </c:pt>
                <c:pt idx="181">
                  <c:v>4.0236393200000019E-2</c:v>
                </c:pt>
                <c:pt idx="182">
                  <c:v>4.2362788900000128E-2</c:v>
                </c:pt>
                <c:pt idx="183">
                  <c:v>4.5611987100000126E-2</c:v>
                </c:pt>
                <c:pt idx="184">
                  <c:v>4.945487740000002E-2</c:v>
                </c:pt>
                <c:pt idx="185">
                  <c:v>5.3044328700000011E-2</c:v>
                </c:pt>
                <c:pt idx="186">
                  <c:v>5.6468973200000008E-2</c:v>
                </c:pt>
                <c:pt idx="187">
                  <c:v>6.0896138000000037E-2</c:v>
                </c:pt>
                <c:pt idx="188">
                  <c:v>6.5458009200000014E-2</c:v>
                </c:pt>
                <c:pt idx="189">
                  <c:v>7.1050802499999996E-2</c:v>
                </c:pt>
                <c:pt idx="190">
                  <c:v>7.5872371200000122E-2</c:v>
                </c:pt>
                <c:pt idx="191">
                  <c:v>8.3063194800000031E-2</c:v>
                </c:pt>
                <c:pt idx="192">
                  <c:v>8.8219473400000026E-2</c:v>
                </c:pt>
                <c:pt idx="193">
                  <c:v>9.6182266500000044E-2</c:v>
                </c:pt>
                <c:pt idx="194">
                  <c:v>0.1043043828</c:v>
                </c:pt>
                <c:pt idx="195">
                  <c:v>0.11344240070000003</c:v>
                </c:pt>
                <c:pt idx="196">
                  <c:v>0.12294141409999998</c:v>
                </c:pt>
                <c:pt idx="197">
                  <c:v>0.13429893020000006</c:v>
                </c:pt>
                <c:pt idx="198">
                  <c:v>0.1470695233</c:v>
                </c:pt>
                <c:pt idx="199">
                  <c:v>0.16139877800000005</c:v>
                </c:pt>
                <c:pt idx="200">
                  <c:v>0.17727897519999999</c:v>
                </c:pt>
                <c:pt idx="201">
                  <c:v>0.19625825640000011</c:v>
                </c:pt>
                <c:pt idx="202">
                  <c:v>0.21749682190000005</c:v>
                </c:pt>
                <c:pt idx="203">
                  <c:v>0.24159858580000007</c:v>
                </c:pt>
                <c:pt idx="204">
                  <c:v>0.27014085110000002</c:v>
                </c:pt>
                <c:pt idx="205">
                  <c:v>0.303287158</c:v>
                </c:pt>
                <c:pt idx="206">
                  <c:v>0.34080114420000013</c:v>
                </c:pt>
                <c:pt idx="207">
                  <c:v>0.38564384190000012</c:v>
                </c:pt>
                <c:pt idx="208">
                  <c:v>0.43833410203000012</c:v>
                </c:pt>
                <c:pt idx="209">
                  <c:v>0.49825438507000014</c:v>
                </c:pt>
                <c:pt idx="210">
                  <c:v>0.56657850950999999</c:v>
                </c:pt>
                <c:pt idx="211">
                  <c:v>0.64721351330000021</c:v>
                </c:pt>
                <c:pt idx="212">
                  <c:v>0.73636713089999883</c:v>
                </c:pt>
                <c:pt idx="213">
                  <c:v>0.83636305690000001</c:v>
                </c:pt>
                <c:pt idx="214">
                  <c:v>0.94403828140000001</c:v>
                </c:pt>
                <c:pt idx="215">
                  <c:v>1.0606037473999974</c:v>
                </c:pt>
                <c:pt idx="216">
                  <c:v>1.1804596281000004</c:v>
                </c:pt>
                <c:pt idx="217">
                  <c:v>1.3016395068</c:v>
                </c:pt>
                <c:pt idx="218">
                  <c:v>1.4155240749999962</c:v>
                </c:pt>
                <c:pt idx="219">
                  <c:v>1.5259176589999974</c:v>
                </c:pt>
                <c:pt idx="220">
                  <c:v>1.6151694149999998</c:v>
                </c:pt>
                <c:pt idx="221">
                  <c:v>1.6900463200000024</c:v>
                </c:pt>
                <c:pt idx="222">
                  <c:v>1.7392722460000001</c:v>
                </c:pt>
                <c:pt idx="223">
                  <c:v>1.7656242939999971</c:v>
                </c:pt>
                <c:pt idx="224">
                  <c:v>1.7684387060000024</c:v>
                </c:pt>
                <c:pt idx="225">
                  <c:v>1.7525961490000004</c:v>
                </c:pt>
                <c:pt idx="226">
                  <c:v>1.717922339</c:v>
                </c:pt>
                <c:pt idx="227">
                  <c:v>1.667433033</c:v>
                </c:pt>
                <c:pt idx="228">
                  <c:v>1.6107838250000024</c:v>
                </c:pt>
                <c:pt idx="229">
                  <c:v>1.5477023219999999</c:v>
                </c:pt>
                <c:pt idx="230">
                  <c:v>1.4863562082999975</c:v>
                </c:pt>
                <c:pt idx="231">
                  <c:v>1.4256208633999974</c:v>
                </c:pt>
                <c:pt idx="232">
                  <c:v>1.3685157990000001</c:v>
                </c:pt>
                <c:pt idx="233">
                  <c:v>1.3156378960999975</c:v>
                </c:pt>
                <c:pt idx="234">
                  <c:v>1.2732851601000001</c:v>
                </c:pt>
                <c:pt idx="235">
                  <c:v>1.2357241606999974</c:v>
                </c:pt>
                <c:pt idx="236">
                  <c:v>1.205732712699997</c:v>
                </c:pt>
                <c:pt idx="237">
                  <c:v>1.1839082931999974</c:v>
                </c:pt>
                <c:pt idx="238">
                  <c:v>1.1679903959999971</c:v>
                </c:pt>
                <c:pt idx="239">
                  <c:v>1.1613624787000001</c:v>
                </c:pt>
                <c:pt idx="240">
                  <c:v>1.1604418254000024</c:v>
                </c:pt>
                <c:pt idx="241">
                  <c:v>1.1650592183999986</c:v>
                </c:pt>
                <c:pt idx="242">
                  <c:v>1.1760361290000025</c:v>
                </c:pt>
                <c:pt idx="243">
                  <c:v>1.1953076220000001</c:v>
                </c:pt>
                <c:pt idx="244">
                  <c:v>1.2174459791000001</c:v>
                </c:pt>
                <c:pt idx="245">
                  <c:v>1.2448025441000001</c:v>
                </c:pt>
                <c:pt idx="246">
                  <c:v>1.2796075439000001</c:v>
                </c:pt>
                <c:pt idx="247">
                  <c:v>1.3150774336000024</c:v>
                </c:pt>
                <c:pt idx="248">
                  <c:v>1.3566672897000001</c:v>
                </c:pt>
                <c:pt idx="249">
                  <c:v>1.3985252475999974</c:v>
                </c:pt>
                <c:pt idx="250">
                  <c:v>1.4469646906999947</c:v>
                </c:pt>
                <c:pt idx="251">
                  <c:v>1.4929801917000001</c:v>
                </c:pt>
                <c:pt idx="252">
                  <c:v>1.5399766059999962</c:v>
                </c:pt>
                <c:pt idx="253">
                  <c:v>1.583451996</c:v>
                </c:pt>
                <c:pt idx="254">
                  <c:v>1.6208388899999999</c:v>
                </c:pt>
                <c:pt idx="255">
                  <c:v>1.6530522200000024</c:v>
                </c:pt>
                <c:pt idx="256">
                  <c:v>1.6795644859999974</c:v>
                </c:pt>
                <c:pt idx="257">
                  <c:v>1.695162187</c:v>
                </c:pt>
                <c:pt idx="258">
                  <c:v>1.7032210919999975</c:v>
                </c:pt>
                <c:pt idx="259">
                  <c:v>1.702886353</c:v>
                </c:pt>
                <c:pt idx="260">
                  <c:v>1.6965676640000025</c:v>
                </c:pt>
                <c:pt idx="261">
                  <c:v>1.6837470630000024</c:v>
                </c:pt>
                <c:pt idx="262">
                  <c:v>1.6665719840000024</c:v>
                </c:pt>
                <c:pt idx="263">
                  <c:v>1.6414022539999975</c:v>
                </c:pt>
                <c:pt idx="264">
                  <c:v>1.611822138</c:v>
                </c:pt>
                <c:pt idx="265">
                  <c:v>1.58038641</c:v>
                </c:pt>
                <c:pt idx="266">
                  <c:v>1.543716321</c:v>
                </c:pt>
                <c:pt idx="267">
                  <c:v>1.5026260709999975</c:v>
                </c:pt>
                <c:pt idx="268">
                  <c:v>1.4585853314000001</c:v>
                </c:pt>
                <c:pt idx="269">
                  <c:v>1.410669097899995</c:v>
                </c:pt>
                <c:pt idx="270">
                  <c:v>1.3597510551999974</c:v>
                </c:pt>
                <c:pt idx="271">
                  <c:v>1.3068997358999974</c:v>
                </c:pt>
                <c:pt idx="272">
                  <c:v>1.2512740587999971</c:v>
                </c:pt>
                <c:pt idx="273">
                  <c:v>1.1976778007000024</c:v>
                </c:pt>
                <c:pt idx="274">
                  <c:v>1.1441413856</c:v>
                </c:pt>
                <c:pt idx="275">
                  <c:v>1.0938827491000001</c:v>
                </c:pt>
                <c:pt idx="276">
                  <c:v>1.0454298948999974</c:v>
                </c:pt>
                <c:pt idx="277">
                  <c:v>1.0021793937999974</c:v>
                </c:pt>
                <c:pt idx="278">
                  <c:v>0.96161792640000021</c:v>
                </c:pt>
                <c:pt idx="279">
                  <c:v>0.92424107550000023</c:v>
                </c:pt>
                <c:pt idx="280">
                  <c:v>0.89339751960000124</c:v>
                </c:pt>
                <c:pt idx="281">
                  <c:v>0.86536214709999981</c:v>
                </c:pt>
                <c:pt idx="282">
                  <c:v>0.84126831050000017</c:v>
                </c:pt>
                <c:pt idx="283">
                  <c:v>0.81803155900000002</c:v>
                </c:pt>
                <c:pt idx="284">
                  <c:v>0.80295518989999981</c:v>
                </c:pt>
                <c:pt idx="285">
                  <c:v>0.7870960331000002</c:v>
                </c:pt>
                <c:pt idx="286">
                  <c:v>0.77620227099999983</c:v>
                </c:pt>
                <c:pt idx="287">
                  <c:v>0.76839665530000023</c:v>
                </c:pt>
                <c:pt idx="288">
                  <c:v>0.76225535040000125</c:v>
                </c:pt>
                <c:pt idx="289">
                  <c:v>0.75816571180000003</c:v>
                </c:pt>
                <c:pt idx="290">
                  <c:v>0.75661181870000238</c:v>
                </c:pt>
                <c:pt idx="291">
                  <c:v>0.75581976230000125</c:v>
                </c:pt>
                <c:pt idx="292">
                  <c:v>0.7551951504000024</c:v>
                </c:pt>
                <c:pt idx="293">
                  <c:v>0.75845123290000238</c:v>
                </c:pt>
                <c:pt idx="294">
                  <c:v>0.76211161380000125</c:v>
                </c:pt>
                <c:pt idx="295">
                  <c:v>0.76479865070000241</c:v>
                </c:pt>
                <c:pt idx="296">
                  <c:v>0.77052680610000002</c:v>
                </c:pt>
                <c:pt idx="297">
                  <c:v>0.77480484010000017</c:v>
                </c:pt>
                <c:pt idx="298">
                  <c:v>0.77983889940000017</c:v>
                </c:pt>
                <c:pt idx="299">
                  <c:v>0.78470326420000003</c:v>
                </c:pt>
                <c:pt idx="300">
                  <c:v>0.79051367399999983</c:v>
                </c:pt>
                <c:pt idx="301">
                  <c:v>0.79537642959999999</c:v>
                </c:pt>
                <c:pt idx="302">
                  <c:v>0.80107052089999997</c:v>
                </c:pt>
                <c:pt idx="303">
                  <c:v>0.8069358265000014</c:v>
                </c:pt>
                <c:pt idx="304">
                  <c:v>0.81373013020000018</c:v>
                </c:pt>
                <c:pt idx="305">
                  <c:v>0.82103172899999999</c:v>
                </c:pt>
                <c:pt idx="306">
                  <c:v>0.82912514569999995</c:v>
                </c:pt>
                <c:pt idx="307">
                  <c:v>0.83462832330000125</c:v>
                </c:pt>
                <c:pt idx="308">
                  <c:v>0.84188387750000127</c:v>
                </c:pt>
                <c:pt idx="309">
                  <c:v>0.85227380160000021</c:v>
                </c:pt>
                <c:pt idx="310">
                  <c:v>0.86001653430000002</c:v>
                </c:pt>
                <c:pt idx="311">
                  <c:v>0.86865363480000024</c:v>
                </c:pt>
                <c:pt idx="312">
                  <c:v>0.87914199590000019</c:v>
                </c:pt>
                <c:pt idx="313">
                  <c:v>0.88764242290000139</c:v>
                </c:pt>
                <c:pt idx="314">
                  <c:v>0.89645452260000125</c:v>
                </c:pt>
                <c:pt idx="315">
                  <c:v>0.90900273079999883</c:v>
                </c:pt>
                <c:pt idx="316">
                  <c:v>0.91952178839999998</c:v>
                </c:pt>
                <c:pt idx="317">
                  <c:v>0.9318930900000002</c:v>
                </c:pt>
                <c:pt idx="318">
                  <c:v>0.94414464590000002</c:v>
                </c:pt>
                <c:pt idx="319">
                  <c:v>0.95775965810000241</c:v>
                </c:pt>
                <c:pt idx="320">
                  <c:v>0.97288144589999981</c:v>
                </c:pt>
                <c:pt idx="321">
                  <c:v>0.98602504489999998</c:v>
                </c:pt>
                <c:pt idx="322">
                  <c:v>1.0033064281999975</c:v>
                </c:pt>
                <c:pt idx="323">
                  <c:v>1.0188691114999975</c:v>
                </c:pt>
                <c:pt idx="324">
                  <c:v>1.0355551934</c:v>
                </c:pt>
                <c:pt idx="325">
                  <c:v>1.0520796870999973</c:v>
                </c:pt>
                <c:pt idx="326">
                  <c:v>1.0728520250000024</c:v>
                </c:pt>
                <c:pt idx="327">
                  <c:v>1.0888767338000001</c:v>
                </c:pt>
                <c:pt idx="328">
                  <c:v>1.1115399098000001</c:v>
                </c:pt>
                <c:pt idx="329">
                  <c:v>1.1330817437</c:v>
                </c:pt>
                <c:pt idx="330">
                  <c:v>1.1563549733000025</c:v>
                </c:pt>
                <c:pt idx="331">
                  <c:v>1.1766711569000001</c:v>
                </c:pt>
                <c:pt idx="332">
                  <c:v>1.199653635</c:v>
                </c:pt>
                <c:pt idx="333">
                  <c:v>1.2237519717000001</c:v>
                </c:pt>
                <c:pt idx="334">
                  <c:v>1.2507037019999998</c:v>
                </c:pt>
                <c:pt idx="335">
                  <c:v>1.2782920098000001</c:v>
                </c:pt>
                <c:pt idx="336">
                  <c:v>1.3075082397</c:v>
                </c:pt>
                <c:pt idx="337">
                  <c:v>1.3376106119</c:v>
                </c:pt>
                <c:pt idx="338">
                  <c:v>1.3687937950999971</c:v>
                </c:pt>
                <c:pt idx="339">
                  <c:v>1.4014654254999974</c:v>
                </c:pt>
                <c:pt idx="340">
                  <c:v>1.4355312084999949</c:v>
                </c:pt>
                <c:pt idx="341">
                  <c:v>1.4721616601999974</c:v>
                </c:pt>
                <c:pt idx="342">
                  <c:v>1.513719568</c:v>
                </c:pt>
                <c:pt idx="343">
                  <c:v>1.550771484</c:v>
                </c:pt>
                <c:pt idx="344">
                  <c:v>1.591842899</c:v>
                </c:pt>
                <c:pt idx="345">
                  <c:v>1.6355762579999962</c:v>
                </c:pt>
                <c:pt idx="346">
                  <c:v>1.6824140640000025</c:v>
                </c:pt>
                <c:pt idx="347">
                  <c:v>1.7320689060000025</c:v>
                </c:pt>
                <c:pt idx="348">
                  <c:v>1.7803235150000001</c:v>
                </c:pt>
                <c:pt idx="349">
                  <c:v>1.8363726230000001</c:v>
                </c:pt>
                <c:pt idx="350">
                  <c:v>1.893075595</c:v>
                </c:pt>
                <c:pt idx="351">
                  <c:v>1.951979288999995</c:v>
                </c:pt>
                <c:pt idx="352">
                  <c:v>2.014917026</c:v>
                </c:pt>
                <c:pt idx="353">
                  <c:v>2.0788267949999999</c:v>
                </c:pt>
                <c:pt idx="354">
                  <c:v>2.1470574239999998</c:v>
                </c:pt>
                <c:pt idx="355">
                  <c:v>2.2246704199999998</c:v>
                </c:pt>
                <c:pt idx="356">
                  <c:v>2.3007794709999998</c:v>
                </c:pt>
                <c:pt idx="357">
                  <c:v>2.3813120219999999</c:v>
                </c:pt>
                <c:pt idx="358">
                  <c:v>2.4670029969999998</c:v>
                </c:pt>
                <c:pt idx="359">
                  <c:v>2.5603084659999999</c:v>
                </c:pt>
                <c:pt idx="360">
                  <c:v>2.6502275560000039</c:v>
                </c:pt>
                <c:pt idx="361">
                  <c:v>2.7433893780000056</c:v>
                </c:pt>
                <c:pt idx="362">
                  <c:v>2.8442895510000001</c:v>
                </c:pt>
                <c:pt idx="363">
                  <c:v>2.9650945760000011</c:v>
                </c:pt>
                <c:pt idx="364">
                  <c:v>3.0552342030000004</c:v>
                </c:pt>
                <c:pt idx="365">
                  <c:v>3.1776175590000011</c:v>
                </c:pt>
                <c:pt idx="366">
                  <c:v>3.2823574639999999</c:v>
                </c:pt>
                <c:pt idx="367">
                  <c:v>3.4070956799999998</c:v>
                </c:pt>
                <c:pt idx="368">
                  <c:v>3.4944286439999988</c:v>
                </c:pt>
                <c:pt idx="369">
                  <c:v>3.6442399120000002</c:v>
                </c:pt>
                <c:pt idx="370">
                  <c:v>3.7076656909999999</c:v>
                </c:pt>
                <c:pt idx="371">
                  <c:v>3.8152635189999988</c:v>
                </c:pt>
                <c:pt idx="372">
                  <c:v>3.9193842510000012</c:v>
                </c:pt>
                <c:pt idx="373">
                  <c:v>4.0268008799999846</c:v>
                </c:pt>
                <c:pt idx="374">
                  <c:v>4.0843634700000004</c:v>
                </c:pt>
                <c:pt idx="375">
                  <c:v>4.0952556229999946</c:v>
                </c:pt>
                <c:pt idx="376">
                  <c:v>4.1507210830000014</c:v>
                </c:pt>
                <c:pt idx="377">
                  <c:v>4.2833495240000081</c:v>
                </c:pt>
                <c:pt idx="378">
                  <c:v>4.1635816189999835</c:v>
                </c:pt>
                <c:pt idx="379">
                  <c:v>4.2004892920000003</c:v>
                </c:pt>
                <c:pt idx="380">
                  <c:v>4.2545726389999876</c:v>
                </c:pt>
                <c:pt idx="381">
                  <c:v>4.2429156399999837</c:v>
                </c:pt>
                <c:pt idx="382">
                  <c:v>4.1890702339999946</c:v>
                </c:pt>
                <c:pt idx="383">
                  <c:v>4.2434778309999945</c:v>
                </c:pt>
                <c:pt idx="384">
                  <c:v>4.261042604000008</c:v>
                </c:pt>
                <c:pt idx="385">
                  <c:v>4.2805473900000015</c:v>
                </c:pt>
                <c:pt idx="386">
                  <c:v>4.3145401569999846</c:v>
                </c:pt>
                <c:pt idx="387">
                  <c:v>4.3096804710000001</c:v>
                </c:pt>
                <c:pt idx="388">
                  <c:v>4.4134850599999895</c:v>
                </c:pt>
                <c:pt idx="389">
                  <c:v>4.2190709210000001</c:v>
                </c:pt>
                <c:pt idx="390">
                  <c:v>4.2966299150000102</c:v>
                </c:pt>
                <c:pt idx="391">
                  <c:v>4.2880485150000016</c:v>
                </c:pt>
                <c:pt idx="392">
                  <c:v>4.1162641140000016</c:v>
                </c:pt>
                <c:pt idx="393">
                  <c:v>4.2791030500000016</c:v>
                </c:pt>
                <c:pt idx="394">
                  <c:v>4.1781842799999795</c:v>
                </c:pt>
                <c:pt idx="395">
                  <c:v>4.1698668099999896</c:v>
                </c:pt>
                <c:pt idx="396">
                  <c:v>4.2201790900000002</c:v>
                </c:pt>
                <c:pt idx="397">
                  <c:v>4.0255041219999876</c:v>
                </c:pt>
                <c:pt idx="398">
                  <c:v>4.2928826899999946</c:v>
                </c:pt>
                <c:pt idx="399">
                  <c:v>4.0634617900000016</c:v>
                </c:pt>
                <c:pt idx="400">
                  <c:v>4.0388002489999915</c:v>
                </c:pt>
                <c:pt idx="401">
                  <c:v>3.9593787289999995</c:v>
                </c:pt>
                <c:pt idx="402">
                  <c:v>3.8139638999999987</c:v>
                </c:pt>
                <c:pt idx="403">
                  <c:v>3.8730764479999999</c:v>
                </c:pt>
                <c:pt idx="404">
                  <c:v>3.7053897480000066</c:v>
                </c:pt>
                <c:pt idx="405">
                  <c:v>3.7045018770000055</c:v>
                </c:pt>
                <c:pt idx="406">
                  <c:v>3.6408522219999999</c:v>
                </c:pt>
                <c:pt idx="407">
                  <c:v>3.5604038329999996</c:v>
                </c:pt>
                <c:pt idx="408">
                  <c:v>3.500148067</c:v>
                </c:pt>
                <c:pt idx="409">
                  <c:v>3.3949744799999997</c:v>
                </c:pt>
                <c:pt idx="410">
                  <c:v>3.3165433499999977</c:v>
                </c:pt>
                <c:pt idx="411">
                  <c:v>3.2221689319999998</c:v>
                </c:pt>
                <c:pt idx="412">
                  <c:v>3.1746659369999977</c:v>
                </c:pt>
                <c:pt idx="413">
                  <c:v>3.1094620319999997</c:v>
                </c:pt>
                <c:pt idx="414">
                  <c:v>2.9975733849999999</c:v>
                </c:pt>
                <c:pt idx="415">
                  <c:v>2.9403529259999988</c:v>
                </c:pt>
                <c:pt idx="416">
                  <c:v>2.8538289169999977</c:v>
                </c:pt>
                <c:pt idx="417">
                  <c:v>2.7948408219999998</c:v>
                </c:pt>
                <c:pt idx="418">
                  <c:v>2.7432875730000039</c:v>
                </c:pt>
                <c:pt idx="419">
                  <c:v>2.6701915360000039</c:v>
                </c:pt>
                <c:pt idx="420">
                  <c:v>2.6210463139999987</c:v>
                </c:pt>
                <c:pt idx="421">
                  <c:v>2.5720934959999977</c:v>
                </c:pt>
                <c:pt idx="422">
                  <c:v>2.5276229480000012</c:v>
                </c:pt>
                <c:pt idx="423">
                  <c:v>2.482391963</c:v>
                </c:pt>
                <c:pt idx="424">
                  <c:v>2.4646486139999952</c:v>
                </c:pt>
                <c:pt idx="425">
                  <c:v>2.4352754449999967</c:v>
                </c:pt>
                <c:pt idx="426">
                  <c:v>2.3969309429999996</c:v>
                </c:pt>
                <c:pt idx="427">
                  <c:v>2.3722426989999947</c:v>
                </c:pt>
                <c:pt idx="428">
                  <c:v>2.365717778000004</c:v>
                </c:pt>
                <c:pt idx="429">
                  <c:v>2.3575869889999996</c:v>
                </c:pt>
                <c:pt idx="430">
                  <c:v>2.3381838890000002</c:v>
                </c:pt>
                <c:pt idx="431">
                  <c:v>2.3517369129999994</c:v>
                </c:pt>
                <c:pt idx="432">
                  <c:v>2.3464855049999978</c:v>
                </c:pt>
                <c:pt idx="433">
                  <c:v>2.3527838089999995</c:v>
                </c:pt>
                <c:pt idx="434">
                  <c:v>2.3660276029999996</c:v>
                </c:pt>
                <c:pt idx="435">
                  <c:v>2.370231161</c:v>
                </c:pt>
                <c:pt idx="436">
                  <c:v>2.3919651599999967</c:v>
                </c:pt>
                <c:pt idx="437">
                  <c:v>2.3969845869999999</c:v>
                </c:pt>
                <c:pt idx="438">
                  <c:v>2.4232648710000002</c:v>
                </c:pt>
                <c:pt idx="439">
                  <c:v>2.4327089879999977</c:v>
                </c:pt>
                <c:pt idx="440">
                  <c:v>2.4424229959999977</c:v>
                </c:pt>
                <c:pt idx="441">
                  <c:v>2.4783774709999999</c:v>
                </c:pt>
                <c:pt idx="442">
                  <c:v>2.4992128709999997</c:v>
                </c:pt>
                <c:pt idx="443">
                  <c:v>2.5150096509999997</c:v>
                </c:pt>
                <c:pt idx="444">
                  <c:v>2.5641470050000001</c:v>
                </c:pt>
                <c:pt idx="445">
                  <c:v>2.5772156809999998</c:v>
                </c:pt>
                <c:pt idx="446">
                  <c:v>2.5869956109999999</c:v>
                </c:pt>
                <c:pt idx="447">
                  <c:v>2.6160895919999998</c:v>
                </c:pt>
                <c:pt idx="448">
                  <c:v>2.644334803000004</c:v>
                </c:pt>
                <c:pt idx="449">
                  <c:v>2.6446511839999998</c:v>
                </c:pt>
                <c:pt idx="450">
                  <c:v>2.6529746149999998</c:v>
                </c:pt>
                <c:pt idx="451">
                  <c:v>2.7814781759999998</c:v>
                </c:pt>
                <c:pt idx="452">
                  <c:v>2.7362411119999988</c:v>
                </c:pt>
                <c:pt idx="453">
                  <c:v>2.688007603</c:v>
                </c:pt>
                <c:pt idx="454">
                  <c:v>2.7156336400000001</c:v>
                </c:pt>
                <c:pt idx="455">
                  <c:v>2.7291009520000036</c:v>
                </c:pt>
                <c:pt idx="456">
                  <c:v>2.6592872239999998</c:v>
                </c:pt>
                <c:pt idx="457">
                  <c:v>2.649356375</c:v>
                </c:pt>
                <c:pt idx="458">
                  <c:v>2.6959564779999998</c:v>
                </c:pt>
                <c:pt idx="459">
                  <c:v>2.686257372</c:v>
                </c:pt>
                <c:pt idx="460">
                  <c:v>2.6544542410000012</c:v>
                </c:pt>
                <c:pt idx="461">
                  <c:v>2.6826644039999987</c:v>
                </c:pt>
                <c:pt idx="462">
                  <c:v>2.6291444400000001</c:v>
                </c:pt>
                <c:pt idx="463">
                  <c:v>2.6828067400000002</c:v>
                </c:pt>
                <c:pt idx="464">
                  <c:v>2.6300773720000001</c:v>
                </c:pt>
                <c:pt idx="465">
                  <c:v>2.5417184929999994</c:v>
                </c:pt>
                <c:pt idx="466">
                  <c:v>2.5685734839999999</c:v>
                </c:pt>
                <c:pt idx="467">
                  <c:v>2.5222821329999987</c:v>
                </c:pt>
                <c:pt idx="468">
                  <c:v>2.4887224530000003</c:v>
                </c:pt>
                <c:pt idx="469">
                  <c:v>2.5676748850000002</c:v>
                </c:pt>
                <c:pt idx="470">
                  <c:v>2.457618246</c:v>
                </c:pt>
                <c:pt idx="471">
                  <c:v>2.401962647</c:v>
                </c:pt>
                <c:pt idx="472">
                  <c:v>2.3904681299999919</c:v>
                </c:pt>
                <c:pt idx="473">
                  <c:v>2.3533821199999987</c:v>
                </c:pt>
                <c:pt idx="474">
                  <c:v>2.3503970000000001</c:v>
                </c:pt>
                <c:pt idx="475">
                  <c:v>2.2965583899999977</c:v>
                </c:pt>
                <c:pt idx="476">
                  <c:v>2.2231979470000081</c:v>
                </c:pt>
                <c:pt idx="477">
                  <c:v>2.2224881739999987</c:v>
                </c:pt>
                <c:pt idx="478">
                  <c:v>2.1510474779999997</c:v>
                </c:pt>
                <c:pt idx="479">
                  <c:v>2.1562988849999987</c:v>
                </c:pt>
                <c:pt idx="480">
                  <c:v>2.0808098410000002</c:v>
                </c:pt>
                <c:pt idx="481">
                  <c:v>2.053929219</c:v>
                </c:pt>
                <c:pt idx="482">
                  <c:v>2.0215894080000001</c:v>
                </c:pt>
                <c:pt idx="483">
                  <c:v>1.9903956749999998</c:v>
                </c:pt>
                <c:pt idx="484">
                  <c:v>1.9540633059999974</c:v>
                </c:pt>
                <c:pt idx="485">
                  <c:v>1.9184038729999975</c:v>
                </c:pt>
                <c:pt idx="486">
                  <c:v>1.8911966179999962</c:v>
                </c:pt>
                <c:pt idx="487">
                  <c:v>1.8559208009999975</c:v>
                </c:pt>
                <c:pt idx="488">
                  <c:v>1.8324914069999998</c:v>
                </c:pt>
                <c:pt idx="489">
                  <c:v>1.8022018769999999</c:v>
                </c:pt>
                <c:pt idx="490">
                  <c:v>1.7814068890000001</c:v>
                </c:pt>
                <c:pt idx="491">
                  <c:v>1.7648034190000004</c:v>
                </c:pt>
                <c:pt idx="492">
                  <c:v>1.7501765580000004</c:v>
                </c:pt>
                <c:pt idx="493">
                  <c:v>1.7504773240000042</c:v>
                </c:pt>
                <c:pt idx="494">
                  <c:v>1.7442323060000016</c:v>
                </c:pt>
                <c:pt idx="495">
                  <c:v>1.7717619040000001</c:v>
                </c:pt>
                <c:pt idx="496">
                  <c:v>1.7843489740000043</c:v>
                </c:pt>
                <c:pt idx="497">
                  <c:v>1.8089442349999998</c:v>
                </c:pt>
                <c:pt idx="498">
                  <c:v>1.8474413249999999</c:v>
                </c:pt>
                <c:pt idx="499">
                  <c:v>1.8921133380000001</c:v>
                </c:pt>
                <c:pt idx="500">
                  <c:v>1.9558881619999999</c:v>
                </c:pt>
                <c:pt idx="501">
                  <c:v>2.0151259989999994</c:v>
                </c:pt>
                <c:pt idx="502">
                  <c:v>2.0840433929999995</c:v>
                </c:pt>
                <c:pt idx="503">
                  <c:v>2.1564492079999997</c:v>
                </c:pt>
                <c:pt idx="504">
                  <c:v>2.2186433169999997</c:v>
                </c:pt>
                <c:pt idx="505">
                  <c:v>2.3326448299999947</c:v>
                </c:pt>
                <c:pt idx="506">
                  <c:v>2.469320545000004</c:v>
                </c:pt>
                <c:pt idx="507">
                  <c:v>2.5786416629999995</c:v>
                </c:pt>
                <c:pt idx="508">
                  <c:v>2.7029669379999999</c:v>
                </c:pt>
                <c:pt idx="509">
                  <c:v>2.7545678710000012</c:v>
                </c:pt>
                <c:pt idx="510">
                  <c:v>2.8163788409999997</c:v>
                </c:pt>
                <c:pt idx="511">
                  <c:v>2.8782844639999987</c:v>
                </c:pt>
                <c:pt idx="512">
                  <c:v>2.9422183129999988</c:v>
                </c:pt>
                <c:pt idx="513">
                  <c:v>3.0251214600000012</c:v>
                </c:pt>
                <c:pt idx="514">
                  <c:v>3.1582276920000001</c:v>
                </c:pt>
                <c:pt idx="515">
                  <c:v>3.1916661359999967</c:v>
                </c:pt>
                <c:pt idx="516">
                  <c:v>3.2150371170000001</c:v>
                </c:pt>
                <c:pt idx="517">
                  <c:v>3.247365007000004</c:v>
                </c:pt>
                <c:pt idx="518">
                  <c:v>3.2811918350000049</c:v>
                </c:pt>
                <c:pt idx="519">
                  <c:v>3.3135347460000051</c:v>
                </c:pt>
                <c:pt idx="520">
                  <c:v>3.3317205999999997</c:v>
                </c:pt>
                <c:pt idx="521">
                  <c:v>3.3594942190000001</c:v>
                </c:pt>
                <c:pt idx="522">
                  <c:v>3.4454269499999999</c:v>
                </c:pt>
                <c:pt idx="523">
                  <c:v>3.3655259699999998</c:v>
                </c:pt>
                <c:pt idx="524">
                  <c:v>3.4245524499999997</c:v>
                </c:pt>
                <c:pt idx="525">
                  <c:v>3.420951853</c:v>
                </c:pt>
                <c:pt idx="526">
                  <c:v>3.4436037640000001</c:v>
                </c:pt>
                <c:pt idx="527">
                  <c:v>3.3312337490000004</c:v>
                </c:pt>
                <c:pt idx="528">
                  <c:v>3.3779471019999998</c:v>
                </c:pt>
                <c:pt idx="529">
                  <c:v>3.3676388359999998</c:v>
                </c:pt>
                <c:pt idx="530">
                  <c:v>3.3482391929999995</c:v>
                </c:pt>
                <c:pt idx="531">
                  <c:v>3.2812843420000051</c:v>
                </c:pt>
                <c:pt idx="532">
                  <c:v>3.2614789099999997</c:v>
                </c:pt>
                <c:pt idx="533">
                  <c:v>3.2251286600000002</c:v>
                </c:pt>
                <c:pt idx="534">
                  <c:v>3.200548897</c:v>
                </c:pt>
                <c:pt idx="535">
                  <c:v>3.2326097580000002</c:v>
                </c:pt>
                <c:pt idx="536">
                  <c:v>3.16345192</c:v>
                </c:pt>
                <c:pt idx="537">
                  <c:v>3.1047000980000012</c:v>
                </c:pt>
                <c:pt idx="538">
                  <c:v>3.1163742640000001</c:v>
                </c:pt>
                <c:pt idx="539">
                  <c:v>3.0624506569999999</c:v>
                </c:pt>
                <c:pt idx="540">
                  <c:v>2.998251448</c:v>
                </c:pt>
                <c:pt idx="541">
                  <c:v>2.9721167180000001</c:v>
                </c:pt>
                <c:pt idx="542">
                  <c:v>2.9048230739999998</c:v>
                </c:pt>
                <c:pt idx="543">
                  <c:v>2.8652598949999977</c:v>
                </c:pt>
                <c:pt idx="544">
                  <c:v>2.8252074809999987</c:v>
                </c:pt>
                <c:pt idx="545">
                  <c:v>2.8563990689999996</c:v>
                </c:pt>
                <c:pt idx="546">
                  <c:v>2.8440642450000002</c:v>
                </c:pt>
                <c:pt idx="547">
                  <c:v>2.7773010830000011</c:v>
                </c:pt>
                <c:pt idx="548">
                  <c:v>2.783909569000004</c:v>
                </c:pt>
                <c:pt idx="549">
                  <c:v>2.8101897339999997</c:v>
                </c:pt>
                <c:pt idx="550">
                  <c:v>2.8123936749999987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'Nov 10 Time Experiments'!$AS$1</c:f>
              <c:strCache>
                <c:ptCount val="1"/>
                <c:pt idx="0">
                  <c:v>3.5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Experiments'!$AS$2:$AS$552</c:f>
              <c:numCache>
                <c:formatCode>General</c:formatCode>
                <c:ptCount val="551"/>
                <c:pt idx="0">
                  <c:v>2.0629587700000004E-2</c:v>
                </c:pt>
                <c:pt idx="1">
                  <c:v>1.8556001700000106E-2</c:v>
                </c:pt>
                <c:pt idx="2">
                  <c:v>2.027482080000001E-2</c:v>
                </c:pt>
                <c:pt idx="3">
                  <c:v>1.9602897600000006E-2</c:v>
                </c:pt>
                <c:pt idx="4">
                  <c:v>1.7572227000000107E-2</c:v>
                </c:pt>
                <c:pt idx="5">
                  <c:v>1.830977490000011E-2</c:v>
                </c:pt>
                <c:pt idx="6">
                  <c:v>1.8516066600000006E-2</c:v>
                </c:pt>
                <c:pt idx="7">
                  <c:v>1.9870105300000006E-2</c:v>
                </c:pt>
                <c:pt idx="8">
                  <c:v>1.8439355400000107E-2</c:v>
                </c:pt>
                <c:pt idx="9">
                  <c:v>1.8313410800000009E-2</c:v>
                </c:pt>
                <c:pt idx="10">
                  <c:v>1.8241766000000104E-2</c:v>
                </c:pt>
                <c:pt idx="11">
                  <c:v>1.6591790200000008E-2</c:v>
                </c:pt>
                <c:pt idx="12">
                  <c:v>1.8876615000000006E-2</c:v>
                </c:pt>
                <c:pt idx="13">
                  <c:v>1.716816710000001E-2</c:v>
                </c:pt>
                <c:pt idx="14">
                  <c:v>1.6723099200000105E-2</c:v>
                </c:pt>
                <c:pt idx="15">
                  <c:v>1.7166021300000011E-2</c:v>
                </c:pt>
                <c:pt idx="16">
                  <c:v>1.8177333400000002E-2</c:v>
                </c:pt>
                <c:pt idx="17">
                  <c:v>1.5546861200000109E-2</c:v>
                </c:pt>
                <c:pt idx="18">
                  <c:v>1.6100290300000108E-2</c:v>
                </c:pt>
                <c:pt idx="19">
                  <c:v>1.5952053500000105E-2</c:v>
                </c:pt>
                <c:pt idx="20">
                  <c:v>1.7264786200000111E-2</c:v>
                </c:pt>
                <c:pt idx="21">
                  <c:v>1.6720476600000013E-2</c:v>
                </c:pt>
                <c:pt idx="22">
                  <c:v>1.5004935700000107E-2</c:v>
                </c:pt>
                <c:pt idx="23">
                  <c:v>1.3995888700000006E-2</c:v>
                </c:pt>
                <c:pt idx="24">
                  <c:v>1.6290846300000005E-2</c:v>
                </c:pt>
                <c:pt idx="25">
                  <c:v>1.4171424400000101E-2</c:v>
                </c:pt>
                <c:pt idx="26">
                  <c:v>1.5452328200000004E-2</c:v>
                </c:pt>
                <c:pt idx="27">
                  <c:v>1.4047983200000001E-2</c:v>
                </c:pt>
                <c:pt idx="28">
                  <c:v>1.45157008E-2</c:v>
                </c:pt>
                <c:pt idx="29">
                  <c:v>1.4483991100000001E-2</c:v>
                </c:pt>
                <c:pt idx="30">
                  <c:v>1.1437061300000004E-2</c:v>
                </c:pt>
                <c:pt idx="31">
                  <c:v>1.1277320900000005E-2</c:v>
                </c:pt>
                <c:pt idx="32">
                  <c:v>1.4880123600000005E-2</c:v>
                </c:pt>
                <c:pt idx="33">
                  <c:v>1.1938753600000105E-2</c:v>
                </c:pt>
                <c:pt idx="34">
                  <c:v>1.2264493000000001E-2</c:v>
                </c:pt>
                <c:pt idx="35">
                  <c:v>1.0425153300000102E-2</c:v>
                </c:pt>
                <c:pt idx="36">
                  <c:v>1.3245645000000006E-2</c:v>
                </c:pt>
                <c:pt idx="37">
                  <c:v>1.0999980400000102E-2</c:v>
                </c:pt>
                <c:pt idx="38">
                  <c:v>1.0452988599999999E-2</c:v>
                </c:pt>
                <c:pt idx="39">
                  <c:v>1.0795238500000002E-2</c:v>
                </c:pt>
                <c:pt idx="40">
                  <c:v>1.1696281900000003E-2</c:v>
                </c:pt>
                <c:pt idx="41">
                  <c:v>8.8298945000000739E-3</c:v>
                </c:pt>
                <c:pt idx="42">
                  <c:v>9.9447398000000169E-3</c:v>
                </c:pt>
                <c:pt idx="43">
                  <c:v>1.0179999400000002E-2</c:v>
                </c:pt>
                <c:pt idx="44">
                  <c:v>1.0539773000000004E-2</c:v>
                </c:pt>
                <c:pt idx="45">
                  <c:v>9.9830656000000732E-3</c:v>
                </c:pt>
                <c:pt idx="46">
                  <c:v>9.8174839000000555E-3</c:v>
                </c:pt>
                <c:pt idx="47">
                  <c:v>8.9936285000000709E-3</c:v>
                </c:pt>
                <c:pt idx="48">
                  <c:v>9.0650945000000666E-3</c:v>
                </c:pt>
                <c:pt idx="49">
                  <c:v>8.5843234000000431E-3</c:v>
                </c:pt>
                <c:pt idx="50">
                  <c:v>8.4250598000001047E-3</c:v>
                </c:pt>
                <c:pt idx="51">
                  <c:v>8.7521701000000708E-3</c:v>
                </c:pt>
                <c:pt idx="52">
                  <c:v>8.1945686000000108E-3</c:v>
                </c:pt>
                <c:pt idx="53">
                  <c:v>8.5631042000000723E-3</c:v>
                </c:pt>
                <c:pt idx="54">
                  <c:v>8.1437855000000645E-3</c:v>
                </c:pt>
                <c:pt idx="55">
                  <c:v>6.8861871000000033E-3</c:v>
                </c:pt>
                <c:pt idx="56">
                  <c:v>7.0800213999999834E-3</c:v>
                </c:pt>
                <c:pt idx="57">
                  <c:v>8.2597761000000706E-3</c:v>
                </c:pt>
                <c:pt idx="58">
                  <c:v>7.505062100000035E-3</c:v>
                </c:pt>
                <c:pt idx="59">
                  <c:v>6.3172607000000526E-3</c:v>
                </c:pt>
                <c:pt idx="60">
                  <c:v>6.0303836000000837E-3</c:v>
                </c:pt>
                <c:pt idx="61">
                  <c:v>5.6737690000000732E-3</c:v>
                </c:pt>
                <c:pt idx="62">
                  <c:v>4.8913388000000422E-3</c:v>
                </c:pt>
                <c:pt idx="63">
                  <c:v>5.1105050999999905E-3</c:v>
                </c:pt>
                <c:pt idx="64">
                  <c:v>4.0355949000000502E-3</c:v>
                </c:pt>
                <c:pt idx="65">
                  <c:v>4.6991137999999912E-3</c:v>
                </c:pt>
                <c:pt idx="66">
                  <c:v>5.5218368000000727E-3</c:v>
                </c:pt>
                <c:pt idx="67">
                  <c:v>4.8337011000000535E-3</c:v>
                </c:pt>
                <c:pt idx="68">
                  <c:v>3.8958220000000513E-3</c:v>
                </c:pt>
                <c:pt idx="69">
                  <c:v>5.9580235000000828E-3</c:v>
                </c:pt>
                <c:pt idx="70">
                  <c:v>4.1186241999999805E-3</c:v>
                </c:pt>
                <c:pt idx="71">
                  <c:v>3.5709171000000216E-3</c:v>
                </c:pt>
                <c:pt idx="72">
                  <c:v>3.8339524000000611E-3</c:v>
                </c:pt>
                <c:pt idx="73">
                  <c:v>3.9641289999999916E-3</c:v>
                </c:pt>
                <c:pt idx="74">
                  <c:v>3.5424261000000009E-3</c:v>
                </c:pt>
                <c:pt idx="75">
                  <c:v>3.3619432000000522E-3</c:v>
                </c:pt>
                <c:pt idx="76">
                  <c:v>2.35748580000006E-3</c:v>
                </c:pt>
                <c:pt idx="77">
                  <c:v>3.7483602000000331E-3</c:v>
                </c:pt>
                <c:pt idx="78">
                  <c:v>2.7387171000000715E-3</c:v>
                </c:pt>
                <c:pt idx="79">
                  <c:v>2.618732900000031E-3</c:v>
                </c:pt>
                <c:pt idx="80">
                  <c:v>2.5112062000000011E-3</c:v>
                </c:pt>
                <c:pt idx="81">
                  <c:v>1.8977551000000108E-3</c:v>
                </c:pt>
                <c:pt idx="82">
                  <c:v>2.6873975000000325E-3</c:v>
                </c:pt>
                <c:pt idx="83">
                  <c:v>1.2110499999999904E-3</c:v>
                </c:pt>
                <c:pt idx="84">
                  <c:v>3.135088000000061E-3</c:v>
                </c:pt>
                <c:pt idx="85">
                  <c:v>1.7116098000000707E-3</c:v>
                </c:pt>
                <c:pt idx="86">
                  <c:v>4.2349390000007224E-4</c:v>
                </c:pt>
                <c:pt idx="87">
                  <c:v>1.6530781000000407E-3</c:v>
                </c:pt>
                <c:pt idx="88">
                  <c:v>4.3970630000000931E-4</c:v>
                </c:pt>
                <c:pt idx="89">
                  <c:v>1.2241035000000208E-3</c:v>
                </c:pt>
                <c:pt idx="90">
                  <c:v>4.9233719999997136E-4</c:v>
                </c:pt>
                <c:pt idx="91">
                  <c:v>-2.984971999999702E-4</c:v>
                </c:pt>
                <c:pt idx="92">
                  <c:v>7.3015980000002128E-4</c:v>
                </c:pt>
                <c:pt idx="93">
                  <c:v>-1.076430999999991E-4</c:v>
                </c:pt>
                <c:pt idx="94">
                  <c:v>2.5195170000003123E-4</c:v>
                </c:pt>
                <c:pt idx="95">
                  <c:v>-9.3039999999989243E-5</c:v>
                </c:pt>
                <c:pt idx="96">
                  <c:v>3.5322000000004322E-4</c:v>
                </c:pt>
                <c:pt idx="97">
                  <c:v>5.2136469999997321E-4</c:v>
                </c:pt>
                <c:pt idx="98">
                  <c:v>-5.1599449999995006E-4</c:v>
                </c:pt>
                <c:pt idx="99">
                  <c:v>-3.2138539999993025E-4</c:v>
                </c:pt>
                <c:pt idx="100">
                  <c:v>-6.6035700000000128E-4</c:v>
                </c:pt>
                <c:pt idx="101">
                  <c:v>-1.2528868000000206E-3</c:v>
                </c:pt>
                <c:pt idx="102">
                  <c:v>-1.972288999999571E-4</c:v>
                </c:pt>
                <c:pt idx="103">
                  <c:v>-6.461710999999833E-4</c:v>
                </c:pt>
                <c:pt idx="104">
                  <c:v>-5.3019999999293357E-6</c:v>
                </c:pt>
                <c:pt idx="105">
                  <c:v>-1.9794419999996711E-4</c:v>
                </c:pt>
                <c:pt idx="106">
                  <c:v>-3.9416269999992319E-4</c:v>
                </c:pt>
                <c:pt idx="107">
                  <c:v>-6.9808669999993616E-4</c:v>
                </c:pt>
                <c:pt idx="108">
                  <c:v>-8.1723639999997731E-4</c:v>
                </c:pt>
                <c:pt idx="109">
                  <c:v>2.8354220000004215E-4</c:v>
                </c:pt>
                <c:pt idx="110">
                  <c:v>9.4204000000708344E-6</c:v>
                </c:pt>
                <c:pt idx="111">
                  <c:v>-6.5979499999979841E-5</c:v>
                </c:pt>
                <c:pt idx="112">
                  <c:v>4.8461400000032936E-5</c:v>
                </c:pt>
                <c:pt idx="113">
                  <c:v>-6.784767999999953E-4</c:v>
                </c:pt>
                <c:pt idx="114">
                  <c:v>5.5098819999999202E-4</c:v>
                </c:pt>
                <c:pt idx="115">
                  <c:v>1.1478690999999807E-3</c:v>
                </c:pt>
                <c:pt idx="116">
                  <c:v>6.6745570000004237E-4</c:v>
                </c:pt>
                <c:pt idx="117">
                  <c:v>1.1012583000000703E-3</c:v>
                </c:pt>
                <c:pt idx="118">
                  <c:v>1.5736251000000305E-3</c:v>
                </c:pt>
                <c:pt idx="119">
                  <c:v>8.0496360000004467E-4</c:v>
                </c:pt>
                <c:pt idx="120">
                  <c:v>7.2259000000007942E-4</c:v>
                </c:pt>
                <c:pt idx="121">
                  <c:v>1.1733203000000606E-3</c:v>
                </c:pt>
                <c:pt idx="122">
                  <c:v>1.6325741000000611E-3</c:v>
                </c:pt>
                <c:pt idx="123">
                  <c:v>2.296271800000031E-3</c:v>
                </c:pt>
                <c:pt idx="124">
                  <c:v>1.4756946999999701E-3</c:v>
                </c:pt>
                <c:pt idx="125">
                  <c:v>2.2826819000000306E-3</c:v>
                </c:pt>
                <c:pt idx="126">
                  <c:v>2.0808606000000114E-3</c:v>
                </c:pt>
                <c:pt idx="127">
                  <c:v>1.6470579999999812E-3</c:v>
                </c:pt>
                <c:pt idx="128">
                  <c:v>2.8164415000000408E-3</c:v>
                </c:pt>
                <c:pt idx="129">
                  <c:v>2.2857217999999817E-3</c:v>
                </c:pt>
                <c:pt idx="130">
                  <c:v>1.6657143000000706E-3</c:v>
                </c:pt>
                <c:pt idx="131">
                  <c:v>2.6550918000000116E-3</c:v>
                </c:pt>
                <c:pt idx="132">
                  <c:v>2.8778939000000414E-3</c:v>
                </c:pt>
                <c:pt idx="133">
                  <c:v>2.1997718999999809E-3</c:v>
                </c:pt>
                <c:pt idx="134">
                  <c:v>2.4153619000000202E-3</c:v>
                </c:pt>
                <c:pt idx="135">
                  <c:v>2.3638635000000612E-3</c:v>
                </c:pt>
                <c:pt idx="136">
                  <c:v>2.7260809000000412E-3</c:v>
                </c:pt>
                <c:pt idx="137">
                  <c:v>2.0267396000000011E-3</c:v>
                </c:pt>
                <c:pt idx="138">
                  <c:v>3.1800895000000419E-3</c:v>
                </c:pt>
                <c:pt idx="139">
                  <c:v>3.6147265000000622E-3</c:v>
                </c:pt>
                <c:pt idx="140">
                  <c:v>3.5806326999999814E-3</c:v>
                </c:pt>
                <c:pt idx="141">
                  <c:v>4.3984084000000525E-3</c:v>
                </c:pt>
                <c:pt idx="142">
                  <c:v>3.9415984000000818E-3</c:v>
                </c:pt>
                <c:pt idx="143">
                  <c:v>3.6363033999999923E-3</c:v>
                </c:pt>
                <c:pt idx="144">
                  <c:v>5.1260618999999811E-3</c:v>
                </c:pt>
                <c:pt idx="145">
                  <c:v>4.9809842000000416E-3</c:v>
                </c:pt>
                <c:pt idx="146">
                  <c:v>5.6219130000000417E-3</c:v>
                </c:pt>
                <c:pt idx="147">
                  <c:v>5.8494238999999932E-3</c:v>
                </c:pt>
                <c:pt idx="148">
                  <c:v>5.8076409999999823E-3</c:v>
                </c:pt>
                <c:pt idx="149">
                  <c:v>5.7233005000000333E-3</c:v>
                </c:pt>
                <c:pt idx="150">
                  <c:v>6.8336157999999833E-3</c:v>
                </c:pt>
                <c:pt idx="151">
                  <c:v>7.7202349000000722E-3</c:v>
                </c:pt>
                <c:pt idx="152">
                  <c:v>8.1920056000000033E-3</c:v>
                </c:pt>
                <c:pt idx="153">
                  <c:v>8.2260994999999865E-3</c:v>
                </c:pt>
                <c:pt idx="154">
                  <c:v>9.2812804999999974E-3</c:v>
                </c:pt>
                <c:pt idx="155">
                  <c:v>8.8629751000000138E-3</c:v>
                </c:pt>
                <c:pt idx="156">
                  <c:v>1.0293546200000003E-2</c:v>
                </c:pt>
                <c:pt idx="157">
                  <c:v>9.9860458000000756E-3</c:v>
                </c:pt>
                <c:pt idx="158">
                  <c:v>1.1341395900000105E-2</c:v>
                </c:pt>
                <c:pt idx="159">
                  <c:v>1.1574569200000009E-2</c:v>
                </c:pt>
                <c:pt idx="160">
                  <c:v>1.1969330800000105E-2</c:v>
                </c:pt>
                <c:pt idx="161">
                  <c:v>1.3418975400000005E-2</c:v>
                </c:pt>
                <c:pt idx="162">
                  <c:v>1.4426949499999999E-2</c:v>
                </c:pt>
                <c:pt idx="163">
                  <c:v>1.6051593300000111E-2</c:v>
                </c:pt>
                <c:pt idx="164">
                  <c:v>1.6727927200000107E-2</c:v>
                </c:pt>
                <c:pt idx="165">
                  <c:v>1.737016730000011E-2</c:v>
                </c:pt>
                <c:pt idx="166">
                  <c:v>1.8830004200000004E-2</c:v>
                </c:pt>
                <c:pt idx="167">
                  <c:v>1.9742253300000002E-2</c:v>
                </c:pt>
                <c:pt idx="168">
                  <c:v>2.0713809000000003E-2</c:v>
                </c:pt>
                <c:pt idx="169">
                  <c:v>2.1994474400000009E-2</c:v>
                </c:pt>
                <c:pt idx="170">
                  <c:v>2.3418131400000011E-2</c:v>
                </c:pt>
                <c:pt idx="171">
                  <c:v>2.3801329600000014E-2</c:v>
                </c:pt>
                <c:pt idx="172">
                  <c:v>2.6022198700000002E-2</c:v>
                </c:pt>
                <c:pt idx="173">
                  <c:v>2.7972105000000018E-2</c:v>
                </c:pt>
                <c:pt idx="174">
                  <c:v>2.9101762100000008E-2</c:v>
                </c:pt>
                <c:pt idx="175">
                  <c:v>3.1248274300000014E-2</c:v>
                </c:pt>
                <c:pt idx="176">
                  <c:v>3.2916578500000016E-2</c:v>
                </c:pt>
                <c:pt idx="177">
                  <c:v>3.4854862000000118E-2</c:v>
                </c:pt>
                <c:pt idx="178">
                  <c:v>3.6831173200000018E-2</c:v>
                </c:pt>
                <c:pt idx="179">
                  <c:v>3.972134280000001E-2</c:v>
                </c:pt>
                <c:pt idx="180">
                  <c:v>4.1632744600000111E-2</c:v>
                </c:pt>
                <c:pt idx="181">
                  <c:v>4.4041547100000022E-2</c:v>
                </c:pt>
                <c:pt idx="182">
                  <c:v>4.7333660600000133E-2</c:v>
                </c:pt>
                <c:pt idx="183">
                  <c:v>5.0265255499999995E-2</c:v>
                </c:pt>
                <c:pt idx="184">
                  <c:v>5.3962621000000245E-2</c:v>
                </c:pt>
                <c:pt idx="185">
                  <c:v>5.7472410700000122E-2</c:v>
                </c:pt>
                <c:pt idx="186">
                  <c:v>6.0914817300000118E-2</c:v>
                </c:pt>
                <c:pt idx="187">
                  <c:v>6.5101268800000014E-2</c:v>
                </c:pt>
                <c:pt idx="188">
                  <c:v>6.9917920100000225E-2</c:v>
                </c:pt>
                <c:pt idx="189">
                  <c:v>7.5109663500000104E-2</c:v>
                </c:pt>
                <c:pt idx="190">
                  <c:v>8.0469164100000018E-2</c:v>
                </c:pt>
                <c:pt idx="191">
                  <c:v>8.633163860000001E-2</c:v>
                </c:pt>
                <c:pt idx="192">
                  <c:v>9.2980268500000032E-2</c:v>
                </c:pt>
                <c:pt idx="193">
                  <c:v>0.10056892320000002</c:v>
                </c:pt>
                <c:pt idx="194">
                  <c:v>0.10819870520000004</c:v>
                </c:pt>
                <c:pt idx="195">
                  <c:v>0.11706009790000003</c:v>
                </c:pt>
                <c:pt idx="196">
                  <c:v>0.12733626650000004</c:v>
                </c:pt>
                <c:pt idx="197">
                  <c:v>0.13909927300000005</c:v>
                </c:pt>
                <c:pt idx="198">
                  <c:v>0.15144247100000011</c:v>
                </c:pt>
                <c:pt idx="199">
                  <c:v>0.16546985790000007</c:v>
                </c:pt>
                <c:pt idx="200">
                  <c:v>0.1811808972</c:v>
                </c:pt>
                <c:pt idx="201">
                  <c:v>0.20033073710000004</c:v>
                </c:pt>
                <c:pt idx="202">
                  <c:v>0.22203758650000011</c:v>
                </c:pt>
                <c:pt idx="203">
                  <c:v>0.2461971371000001</c:v>
                </c:pt>
                <c:pt idx="204">
                  <c:v>0.27646521020000009</c:v>
                </c:pt>
                <c:pt idx="205">
                  <c:v>0.3104763656000013</c:v>
                </c:pt>
                <c:pt idx="206">
                  <c:v>0.3493963211000003</c:v>
                </c:pt>
                <c:pt idx="207">
                  <c:v>0.39600423260000012</c:v>
                </c:pt>
                <c:pt idx="208">
                  <c:v>0.45036926407000011</c:v>
                </c:pt>
                <c:pt idx="209">
                  <c:v>0.5132145575</c:v>
                </c:pt>
                <c:pt idx="210">
                  <c:v>0.58516518312999999</c:v>
                </c:pt>
                <c:pt idx="211">
                  <c:v>0.66942468570000002</c:v>
                </c:pt>
                <c:pt idx="212">
                  <c:v>0.76221277109999996</c:v>
                </c:pt>
                <c:pt idx="213">
                  <c:v>0.86731538460000002</c:v>
                </c:pt>
                <c:pt idx="214">
                  <c:v>0.97943091679999983</c:v>
                </c:pt>
                <c:pt idx="215">
                  <c:v>1.0985678463000004</c:v>
                </c:pt>
                <c:pt idx="216">
                  <c:v>1.2244454055</c:v>
                </c:pt>
                <c:pt idx="217">
                  <c:v>1.3484666971999961</c:v>
                </c:pt>
                <c:pt idx="218">
                  <c:v>1.4651272921999949</c:v>
                </c:pt>
                <c:pt idx="219">
                  <c:v>1.5752028260000004</c:v>
                </c:pt>
                <c:pt idx="220">
                  <c:v>1.6689751180000001</c:v>
                </c:pt>
                <c:pt idx="221">
                  <c:v>1.7428450610000028</c:v>
                </c:pt>
                <c:pt idx="222">
                  <c:v>1.7895339760000024</c:v>
                </c:pt>
                <c:pt idx="223">
                  <c:v>1.8213040859999974</c:v>
                </c:pt>
                <c:pt idx="224">
                  <c:v>1.8230663569999974</c:v>
                </c:pt>
                <c:pt idx="225">
                  <c:v>1.803897026</c:v>
                </c:pt>
                <c:pt idx="226">
                  <c:v>1.7702921660000028</c:v>
                </c:pt>
                <c:pt idx="227">
                  <c:v>1.718826535</c:v>
                </c:pt>
                <c:pt idx="228">
                  <c:v>1.6634684829999975</c:v>
                </c:pt>
                <c:pt idx="229">
                  <c:v>1.599102738</c:v>
                </c:pt>
                <c:pt idx="230">
                  <c:v>1.5342230829999974</c:v>
                </c:pt>
                <c:pt idx="231">
                  <c:v>1.4719954161999962</c:v>
                </c:pt>
                <c:pt idx="232">
                  <c:v>1.4117332725999949</c:v>
                </c:pt>
                <c:pt idx="233">
                  <c:v>1.3581311731000001</c:v>
                </c:pt>
                <c:pt idx="234">
                  <c:v>1.3144225507</c:v>
                </c:pt>
                <c:pt idx="235">
                  <c:v>1.2750884919000001</c:v>
                </c:pt>
                <c:pt idx="236">
                  <c:v>1.2450679569000001</c:v>
                </c:pt>
                <c:pt idx="237">
                  <c:v>1.2211102871999961</c:v>
                </c:pt>
                <c:pt idx="238">
                  <c:v>1.2068088082999975</c:v>
                </c:pt>
                <c:pt idx="239">
                  <c:v>1.1981371670000025</c:v>
                </c:pt>
                <c:pt idx="240">
                  <c:v>1.1932310491</c:v>
                </c:pt>
                <c:pt idx="241">
                  <c:v>1.2017925409999974</c:v>
                </c:pt>
                <c:pt idx="242">
                  <c:v>1.2115045814999974</c:v>
                </c:pt>
                <c:pt idx="243">
                  <c:v>1.2303489475</c:v>
                </c:pt>
                <c:pt idx="244">
                  <c:v>1.2545574336000025</c:v>
                </c:pt>
                <c:pt idx="245">
                  <c:v>1.2833790807999974</c:v>
                </c:pt>
                <c:pt idx="246">
                  <c:v>1.3180003195000001</c:v>
                </c:pt>
                <c:pt idx="247">
                  <c:v>1.3559263972999938</c:v>
                </c:pt>
                <c:pt idx="248">
                  <c:v>1.3966227798000004</c:v>
                </c:pt>
                <c:pt idx="249">
                  <c:v>1.4423431187</c:v>
                </c:pt>
                <c:pt idx="250">
                  <c:v>1.4914736179999961</c:v>
                </c:pt>
                <c:pt idx="251">
                  <c:v>1.5388580590000001</c:v>
                </c:pt>
                <c:pt idx="252">
                  <c:v>1.5860450300000024</c:v>
                </c:pt>
                <c:pt idx="253">
                  <c:v>1.634114745</c:v>
                </c:pt>
                <c:pt idx="254">
                  <c:v>1.6682378080000024</c:v>
                </c:pt>
                <c:pt idx="255">
                  <c:v>1.704123619</c:v>
                </c:pt>
                <c:pt idx="256">
                  <c:v>1.7307729750000025</c:v>
                </c:pt>
                <c:pt idx="257">
                  <c:v>1.7452720430000004</c:v>
                </c:pt>
                <c:pt idx="258">
                  <c:v>1.7560745510000024</c:v>
                </c:pt>
                <c:pt idx="259">
                  <c:v>1.7547152070000001</c:v>
                </c:pt>
                <c:pt idx="260">
                  <c:v>1.7475343969999975</c:v>
                </c:pt>
                <c:pt idx="261">
                  <c:v>1.7356374290000025</c:v>
                </c:pt>
                <c:pt idx="262">
                  <c:v>1.7181552680000025</c:v>
                </c:pt>
                <c:pt idx="263">
                  <c:v>1.6935701400000001</c:v>
                </c:pt>
                <c:pt idx="264">
                  <c:v>1.664898875</c:v>
                </c:pt>
                <c:pt idx="265">
                  <c:v>1.6334210659999975</c:v>
                </c:pt>
                <c:pt idx="266">
                  <c:v>1.5957764419999998</c:v>
                </c:pt>
                <c:pt idx="267">
                  <c:v>1.5573225049999999</c:v>
                </c:pt>
                <c:pt idx="268">
                  <c:v>1.5109213618999975</c:v>
                </c:pt>
                <c:pt idx="269">
                  <c:v>1.4624355464000001</c:v>
                </c:pt>
                <c:pt idx="270">
                  <c:v>1.4106001287000001</c:v>
                </c:pt>
                <c:pt idx="271">
                  <c:v>1.3554741769</c:v>
                </c:pt>
                <c:pt idx="272">
                  <c:v>1.3025407819999999</c:v>
                </c:pt>
                <c:pt idx="273">
                  <c:v>1.2452608971999961</c:v>
                </c:pt>
                <c:pt idx="274">
                  <c:v>1.1919213561999962</c:v>
                </c:pt>
                <c:pt idx="275">
                  <c:v>1.1412774353000001</c:v>
                </c:pt>
                <c:pt idx="276">
                  <c:v>1.0904263882999974</c:v>
                </c:pt>
                <c:pt idx="277">
                  <c:v>1.0452030329999975</c:v>
                </c:pt>
                <c:pt idx="278">
                  <c:v>1.0028417734999975</c:v>
                </c:pt>
                <c:pt idx="279">
                  <c:v>0.96526772069999989</c:v>
                </c:pt>
                <c:pt idx="280">
                  <c:v>0.93260115670000121</c:v>
                </c:pt>
                <c:pt idx="281">
                  <c:v>0.90468690089999981</c:v>
                </c:pt>
                <c:pt idx="282">
                  <c:v>0.87856656599999761</c:v>
                </c:pt>
                <c:pt idx="283">
                  <c:v>0.8561323611999998</c:v>
                </c:pt>
                <c:pt idx="284">
                  <c:v>0.83945903470000005</c:v>
                </c:pt>
                <c:pt idx="285">
                  <c:v>0.82265949540000238</c:v>
                </c:pt>
                <c:pt idx="286">
                  <c:v>0.81303927590000002</c:v>
                </c:pt>
                <c:pt idx="287">
                  <c:v>0.80263504670000019</c:v>
                </c:pt>
                <c:pt idx="288">
                  <c:v>0.79816723160000003</c:v>
                </c:pt>
                <c:pt idx="289">
                  <c:v>0.79373085780000019</c:v>
                </c:pt>
                <c:pt idx="290">
                  <c:v>0.79289737630000023</c:v>
                </c:pt>
                <c:pt idx="291">
                  <c:v>0.79222348620000005</c:v>
                </c:pt>
                <c:pt idx="292">
                  <c:v>0.79131013439999998</c:v>
                </c:pt>
                <c:pt idx="293">
                  <c:v>0.79560119200000023</c:v>
                </c:pt>
                <c:pt idx="294">
                  <c:v>0.79921427660000022</c:v>
                </c:pt>
                <c:pt idx="295">
                  <c:v>0.80165344760000024</c:v>
                </c:pt>
                <c:pt idx="296">
                  <c:v>0.80859032559999999</c:v>
                </c:pt>
                <c:pt idx="297">
                  <c:v>0.81184691480000004</c:v>
                </c:pt>
                <c:pt idx="298">
                  <c:v>0.81890216760000001</c:v>
                </c:pt>
                <c:pt idx="299">
                  <c:v>0.82408228799999983</c:v>
                </c:pt>
                <c:pt idx="300">
                  <c:v>0.83114037200000024</c:v>
                </c:pt>
                <c:pt idx="301">
                  <c:v>0.83529943510000126</c:v>
                </c:pt>
                <c:pt idx="302">
                  <c:v>0.84195187970000018</c:v>
                </c:pt>
                <c:pt idx="303">
                  <c:v>0.84867483660000265</c:v>
                </c:pt>
                <c:pt idx="304">
                  <c:v>0.85574528860000243</c:v>
                </c:pt>
                <c:pt idx="305">
                  <c:v>0.86259636569999987</c:v>
                </c:pt>
                <c:pt idx="306">
                  <c:v>0.86987278150000003</c:v>
                </c:pt>
                <c:pt idx="307">
                  <c:v>0.87732714700000003</c:v>
                </c:pt>
                <c:pt idx="308">
                  <c:v>0.88501799390000002</c:v>
                </c:pt>
                <c:pt idx="309">
                  <c:v>0.89452043460000241</c:v>
                </c:pt>
                <c:pt idx="310">
                  <c:v>0.90211060929999998</c:v>
                </c:pt>
                <c:pt idx="311">
                  <c:v>0.91088095589999996</c:v>
                </c:pt>
                <c:pt idx="312">
                  <c:v>0.92079440050000239</c:v>
                </c:pt>
                <c:pt idx="313">
                  <c:v>0.93173426680000004</c:v>
                </c:pt>
                <c:pt idx="314">
                  <c:v>0.94182053490000017</c:v>
                </c:pt>
                <c:pt idx="315">
                  <c:v>0.9535284071000002</c:v>
                </c:pt>
                <c:pt idx="316">
                  <c:v>0.96462521240000265</c:v>
                </c:pt>
                <c:pt idx="317">
                  <c:v>0.97815752319999982</c:v>
                </c:pt>
                <c:pt idx="318">
                  <c:v>0.98986855439999999</c:v>
                </c:pt>
                <c:pt idx="319">
                  <c:v>1.0039453534999974</c:v>
                </c:pt>
                <c:pt idx="320">
                  <c:v>1.0180308251000001</c:v>
                </c:pt>
                <c:pt idx="321">
                  <c:v>1.0340528517000025</c:v>
                </c:pt>
                <c:pt idx="322">
                  <c:v>1.0507544308000001</c:v>
                </c:pt>
                <c:pt idx="323">
                  <c:v>1.0667666820999961</c:v>
                </c:pt>
                <c:pt idx="324">
                  <c:v>1.0827761321</c:v>
                </c:pt>
                <c:pt idx="325">
                  <c:v>1.1008006363</c:v>
                </c:pt>
                <c:pt idx="326">
                  <c:v>1.1222208170999974</c:v>
                </c:pt>
                <c:pt idx="327">
                  <c:v>1.1405118732000001</c:v>
                </c:pt>
                <c:pt idx="328">
                  <c:v>1.1595414905999974</c:v>
                </c:pt>
                <c:pt idx="329">
                  <c:v>1.1838701992</c:v>
                </c:pt>
                <c:pt idx="330">
                  <c:v>1.2058364777999961</c:v>
                </c:pt>
                <c:pt idx="331">
                  <c:v>1.2273751525999974</c:v>
                </c:pt>
                <c:pt idx="332">
                  <c:v>1.2504856615000024</c:v>
                </c:pt>
                <c:pt idx="333">
                  <c:v>1.2756934194999974</c:v>
                </c:pt>
                <c:pt idx="334">
                  <c:v>1.3029355435000001</c:v>
                </c:pt>
                <c:pt idx="335">
                  <c:v>1.3308606771999973</c:v>
                </c:pt>
                <c:pt idx="336">
                  <c:v>1.3608215479999974</c:v>
                </c:pt>
                <c:pt idx="337">
                  <c:v>1.3884751825000001</c:v>
                </c:pt>
                <c:pt idx="338">
                  <c:v>1.4223993448999974</c:v>
                </c:pt>
                <c:pt idx="339">
                  <c:v>1.4548149136999975</c:v>
                </c:pt>
                <c:pt idx="340">
                  <c:v>1.4906086949999975</c:v>
                </c:pt>
                <c:pt idx="341">
                  <c:v>1.5257228642</c:v>
                </c:pt>
                <c:pt idx="342">
                  <c:v>1.5641263749999998</c:v>
                </c:pt>
                <c:pt idx="343">
                  <c:v>1.6045731330000004</c:v>
                </c:pt>
                <c:pt idx="344">
                  <c:v>1.6440550120000001</c:v>
                </c:pt>
                <c:pt idx="345">
                  <c:v>1.689691904</c:v>
                </c:pt>
                <c:pt idx="346">
                  <c:v>1.736901048</c:v>
                </c:pt>
                <c:pt idx="347">
                  <c:v>1.7828899650000025</c:v>
                </c:pt>
                <c:pt idx="348">
                  <c:v>1.8290438680000001</c:v>
                </c:pt>
                <c:pt idx="349">
                  <c:v>1.8837611699999999</c:v>
                </c:pt>
                <c:pt idx="350">
                  <c:v>1.9395397929999947</c:v>
                </c:pt>
                <c:pt idx="351">
                  <c:v>1.9996134069999998</c:v>
                </c:pt>
                <c:pt idx="352">
                  <c:v>2.0609768660000012</c:v>
                </c:pt>
                <c:pt idx="353">
                  <c:v>2.1261794599999999</c:v>
                </c:pt>
                <c:pt idx="354">
                  <c:v>2.1895812780000066</c:v>
                </c:pt>
                <c:pt idx="355">
                  <c:v>2.2573995620000056</c:v>
                </c:pt>
                <c:pt idx="356">
                  <c:v>2.3338422799999967</c:v>
                </c:pt>
                <c:pt idx="357">
                  <c:v>2.4059841660000001</c:v>
                </c:pt>
                <c:pt idx="358">
                  <c:v>2.4928158549999977</c:v>
                </c:pt>
                <c:pt idx="359">
                  <c:v>2.5821834830000001</c:v>
                </c:pt>
                <c:pt idx="360">
                  <c:v>2.6655410560000012</c:v>
                </c:pt>
                <c:pt idx="361">
                  <c:v>2.758328798000004</c:v>
                </c:pt>
                <c:pt idx="362">
                  <c:v>2.8519502909999987</c:v>
                </c:pt>
                <c:pt idx="363">
                  <c:v>2.9602168830000002</c:v>
                </c:pt>
                <c:pt idx="364">
                  <c:v>3.0622631339999962</c:v>
                </c:pt>
                <c:pt idx="365">
                  <c:v>3.1440416600000001</c:v>
                </c:pt>
                <c:pt idx="366">
                  <c:v>3.2608157420000046</c:v>
                </c:pt>
                <c:pt idx="367">
                  <c:v>3.3527220519999998</c:v>
                </c:pt>
                <c:pt idx="368">
                  <c:v>3.4680069709999999</c:v>
                </c:pt>
                <c:pt idx="369">
                  <c:v>3.5641495020000002</c:v>
                </c:pt>
                <c:pt idx="370">
                  <c:v>3.678285721</c:v>
                </c:pt>
                <c:pt idx="371">
                  <c:v>3.7556220319999998</c:v>
                </c:pt>
                <c:pt idx="372">
                  <c:v>3.8486894399999967</c:v>
                </c:pt>
                <c:pt idx="373">
                  <c:v>3.9045985970000001</c:v>
                </c:pt>
                <c:pt idx="374">
                  <c:v>3.9631458550000001</c:v>
                </c:pt>
                <c:pt idx="375">
                  <c:v>4.0058220650000003</c:v>
                </c:pt>
                <c:pt idx="376">
                  <c:v>4.042259338</c:v>
                </c:pt>
                <c:pt idx="377">
                  <c:v>4.0787237910000123</c:v>
                </c:pt>
                <c:pt idx="378">
                  <c:v>4.0212336810000071</c:v>
                </c:pt>
                <c:pt idx="379">
                  <c:v>4.1462577610000002</c:v>
                </c:pt>
                <c:pt idx="380">
                  <c:v>4.1379445819999887</c:v>
                </c:pt>
                <c:pt idx="381">
                  <c:v>4.0833953649999986</c:v>
                </c:pt>
                <c:pt idx="382">
                  <c:v>4.1254664689999876</c:v>
                </c:pt>
                <c:pt idx="383">
                  <c:v>4.1900450019999909</c:v>
                </c:pt>
                <c:pt idx="384">
                  <c:v>4.1576875479999824</c:v>
                </c:pt>
                <c:pt idx="385">
                  <c:v>4.2952903540000014</c:v>
                </c:pt>
                <c:pt idx="386">
                  <c:v>4.1577125819999896</c:v>
                </c:pt>
                <c:pt idx="387">
                  <c:v>4.2061482699999946</c:v>
                </c:pt>
                <c:pt idx="388">
                  <c:v>4.2578333639999908</c:v>
                </c:pt>
                <c:pt idx="389">
                  <c:v>4.2108358169999827</c:v>
                </c:pt>
                <c:pt idx="390">
                  <c:v>4.0788453850000082</c:v>
                </c:pt>
                <c:pt idx="391">
                  <c:v>4.2194439200000016</c:v>
                </c:pt>
                <c:pt idx="392">
                  <c:v>4.1148055819999856</c:v>
                </c:pt>
                <c:pt idx="393">
                  <c:v>4.1602932240000001</c:v>
                </c:pt>
                <c:pt idx="394">
                  <c:v>4.2570558819999906</c:v>
                </c:pt>
                <c:pt idx="395">
                  <c:v>3.9788035179999999</c:v>
                </c:pt>
                <c:pt idx="396">
                  <c:v>4.0124241139999945</c:v>
                </c:pt>
                <c:pt idx="397">
                  <c:v>3.9735363750000001</c:v>
                </c:pt>
                <c:pt idx="398">
                  <c:v>3.9678071770000001</c:v>
                </c:pt>
                <c:pt idx="399">
                  <c:v>3.9897047310000002</c:v>
                </c:pt>
                <c:pt idx="400">
                  <c:v>3.8599544789999989</c:v>
                </c:pt>
                <c:pt idx="401">
                  <c:v>3.8116749549999978</c:v>
                </c:pt>
                <c:pt idx="402">
                  <c:v>3.7686368260000012</c:v>
                </c:pt>
                <c:pt idx="403">
                  <c:v>3.6956838400000001</c:v>
                </c:pt>
                <c:pt idx="404">
                  <c:v>3.7304435999999987</c:v>
                </c:pt>
                <c:pt idx="405">
                  <c:v>3.6288718010000012</c:v>
                </c:pt>
                <c:pt idx="406">
                  <c:v>3.5397635730000001</c:v>
                </c:pt>
                <c:pt idx="407">
                  <c:v>3.566119316</c:v>
                </c:pt>
                <c:pt idx="408">
                  <c:v>3.4302431369999962</c:v>
                </c:pt>
                <c:pt idx="409">
                  <c:v>3.4001196650000001</c:v>
                </c:pt>
                <c:pt idx="410">
                  <c:v>3.28659642</c:v>
                </c:pt>
                <c:pt idx="411">
                  <c:v>3.2195407180000002</c:v>
                </c:pt>
                <c:pt idx="412">
                  <c:v>3.1573489929999994</c:v>
                </c:pt>
                <c:pt idx="413">
                  <c:v>3.073014143</c:v>
                </c:pt>
                <c:pt idx="414">
                  <c:v>3.0123673709999998</c:v>
                </c:pt>
                <c:pt idx="415">
                  <c:v>2.920246246</c:v>
                </c:pt>
                <c:pt idx="416">
                  <c:v>2.8581694389999988</c:v>
                </c:pt>
                <c:pt idx="417">
                  <c:v>2.79856551</c:v>
                </c:pt>
                <c:pt idx="418">
                  <c:v>2.7359033849999999</c:v>
                </c:pt>
                <c:pt idx="419">
                  <c:v>2.677265051</c:v>
                </c:pt>
                <c:pt idx="420">
                  <c:v>2.625896338</c:v>
                </c:pt>
                <c:pt idx="421">
                  <c:v>2.5883988170000012</c:v>
                </c:pt>
                <c:pt idx="422">
                  <c:v>2.5397018220000001</c:v>
                </c:pt>
                <c:pt idx="423">
                  <c:v>2.5008500839999988</c:v>
                </c:pt>
                <c:pt idx="424">
                  <c:v>2.467504623</c:v>
                </c:pt>
                <c:pt idx="425">
                  <c:v>2.4462202820000001</c:v>
                </c:pt>
                <c:pt idx="426">
                  <c:v>2.4302632839999987</c:v>
                </c:pt>
                <c:pt idx="427">
                  <c:v>2.404710057000004</c:v>
                </c:pt>
                <c:pt idx="428">
                  <c:v>2.3857198980000001</c:v>
                </c:pt>
                <c:pt idx="429">
                  <c:v>2.3809931309999999</c:v>
                </c:pt>
                <c:pt idx="430">
                  <c:v>2.3714836859999977</c:v>
                </c:pt>
                <c:pt idx="431">
                  <c:v>2.3657162220000001</c:v>
                </c:pt>
                <c:pt idx="432">
                  <c:v>2.3719046139999977</c:v>
                </c:pt>
                <c:pt idx="433">
                  <c:v>2.372894767</c:v>
                </c:pt>
                <c:pt idx="434">
                  <c:v>2.391139749000001</c:v>
                </c:pt>
                <c:pt idx="435">
                  <c:v>2.3894770169999999</c:v>
                </c:pt>
                <c:pt idx="436">
                  <c:v>2.4094163209999997</c:v>
                </c:pt>
                <c:pt idx="437">
                  <c:v>2.4205446269999999</c:v>
                </c:pt>
                <c:pt idx="438">
                  <c:v>2.4382401729999987</c:v>
                </c:pt>
                <c:pt idx="439">
                  <c:v>2.4699910910000002</c:v>
                </c:pt>
                <c:pt idx="440">
                  <c:v>2.4686912330000004</c:v>
                </c:pt>
                <c:pt idx="441">
                  <c:v>2.5055365590000012</c:v>
                </c:pt>
                <c:pt idx="442">
                  <c:v>2.5096483259999967</c:v>
                </c:pt>
                <c:pt idx="443">
                  <c:v>2.5347901610000001</c:v>
                </c:pt>
                <c:pt idx="444">
                  <c:v>2.5779641899999999</c:v>
                </c:pt>
                <c:pt idx="445">
                  <c:v>2.5797275330000002</c:v>
                </c:pt>
                <c:pt idx="446">
                  <c:v>2.5967084199999952</c:v>
                </c:pt>
                <c:pt idx="447">
                  <c:v>2.6006585389999994</c:v>
                </c:pt>
                <c:pt idx="448">
                  <c:v>2.6625360280000012</c:v>
                </c:pt>
                <c:pt idx="449">
                  <c:v>2.6502267150000001</c:v>
                </c:pt>
                <c:pt idx="450">
                  <c:v>2.6796814229999995</c:v>
                </c:pt>
                <c:pt idx="451">
                  <c:v>2.8532186779999997</c:v>
                </c:pt>
                <c:pt idx="452">
                  <c:v>2.7167202260000001</c:v>
                </c:pt>
                <c:pt idx="453">
                  <c:v>2.6566685469999998</c:v>
                </c:pt>
                <c:pt idx="454">
                  <c:v>2.7835031780000046</c:v>
                </c:pt>
                <c:pt idx="455">
                  <c:v>2.6721135410000012</c:v>
                </c:pt>
                <c:pt idx="456">
                  <c:v>2.6782540109999999</c:v>
                </c:pt>
                <c:pt idx="457">
                  <c:v>2.7652736930000001</c:v>
                </c:pt>
                <c:pt idx="458">
                  <c:v>2.726629618</c:v>
                </c:pt>
                <c:pt idx="459">
                  <c:v>2.7095621849999998</c:v>
                </c:pt>
                <c:pt idx="460">
                  <c:v>2.6865147380000041</c:v>
                </c:pt>
                <c:pt idx="461">
                  <c:v>2.7086483269999997</c:v>
                </c:pt>
                <c:pt idx="462">
                  <c:v>2.6525975490000002</c:v>
                </c:pt>
                <c:pt idx="463">
                  <c:v>2.6257580549999999</c:v>
                </c:pt>
                <c:pt idx="464">
                  <c:v>2.6235715180000065</c:v>
                </c:pt>
                <c:pt idx="465">
                  <c:v>2.571590069</c:v>
                </c:pt>
                <c:pt idx="466">
                  <c:v>2.622817162</c:v>
                </c:pt>
                <c:pt idx="467">
                  <c:v>2.5201300410000056</c:v>
                </c:pt>
                <c:pt idx="468">
                  <c:v>2.5632351670000002</c:v>
                </c:pt>
                <c:pt idx="469">
                  <c:v>2.480128768000005</c:v>
                </c:pt>
                <c:pt idx="470">
                  <c:v>2.47588754</c:v>
                </c:pt>
                <c:pt idx="471">
                  <c:v>2.4508241439999998</c:v>
                </c:pt>
                <c:pt idx="472">
                  <c:v>2.4234173330000002</c:v>
                </c:pt>
                <c:pt idx="473">
                  <c:v>2.398386243</c:v>
                </c:pt>
                <c:pt idx="474">
                  <c:v>2.3599967990000001</c:v>
                </c:pt>
                <c:pt idx="475">
                  <c:v>2.3179886369999987</c:v>
                </c:pt>
                <c:pt idx="476">
                  <c:v>2.285771134</c:v>
                </c:pt>
                <c:pt idx="477">
                  <c:v>2.2518789799999968</c:v>
                </c:pt>
                <c:pt idx="478">
                  <c:v>2.1990968020000001</c:v>
                </c:pt>
                <c:pt idx="479">
                  <c:v>2.187535050000005</c:v>
                </c:pt>
                <c:pt idx="480">
                  <c:v>2.1256874830000001</c:v>
                </c:pt>
                <c:pt idx="481">
                  <c:v>2.0919859439999997</c:v>
                </c:pt>
                <c:pt idx="482">
                  <c:v>2.047050837</c:v>
                </c:pt>
                <c:pt idx="483">
                  <c:v>2.0306744599999997</c:v>
                </c:pt>
                <c:pt idx="484">
                  <c:v>2.0006922510000011</c:v>
                </c:pt>
                <c:pt idx="485">
                  <c:v>1.9469705849999999</c:v>
                </c:pt>
                <c:pt idx="486">
                  <c:v>1.9171863819999975</c:v>
                </c:pt>
                <c:pt idx="487">
                  <c:v>1.9003403219999999</c:v>
                </c:pt>
                <c:pt idx="488">
                  <c:v>1.874220016</c:v>
                </c:pt>
                <c:pt idx="489">
                  <c:v>1.8473566799999999</c:v>
                </c:pt>
                <c:pt idx="490">
                  <c:v>1.8360588580000001</c:v>
                </c:pt>
                <c:pt idx="491">
                  <c:v>1.8079307109999974</c:v>
                </c:pt>
                <c:pt idx="492">
                  <c:v>1.7873945260000004</c:v>
                </c:pt>
                <c:pt idx="493">
                  <c:v>1.7968581940000039</c:v>
                </c:pt>
                <c:pt idx="494">
                  <c:v>1.797491196</c:v>
                </c:pt>
                <c:pt idx="495">
                  <c:v>1.7911925340000026</c:v>
                </c:pt>
                <c:pt idx="496">
                  <c:v>1.835181239</c:v>
                </c:pt>
                <c:pt idx="497">
                  <c:v>1.8377660539999974</c:v>
                </c:pt>
                <c:pt idx="498">
                  <c:v>1.8903894450000001</c:v>
                </c:pt>
                <c:pt idx="499">
                  <c:v>1.9432641299999998</c:v>
                </c:pt>
                <c:pt idx="500">
                  <c:v>1.9816516669999975</c:v>
                </c:pt>
                <c:pt idx="501">
                  <c:v>2.0485767150000012</c:v>
                </c:pt>
                <c:pt idx="502">
                  <c:v>2.1161890059999999</c:v>
                </c:pt>
                <c:pt idx="503">
                  <c:v>2.1736084249999967</c:v>
                </c:pt>
                <c:pt idx="504">
                  <c:v>2.262467864</c:v>
                </c:pt>
                <c:pt idx="505">
                  <c:v>2.3642640139999997</c:v>
                </c:pt>
                <c:pt idx="506">
                  <c:v>2.4902569079999997</c:v>
                </c:pt>
                <c:pt idx="507">
                  <c:v>2.626604441</c:v>
                </c:pt>
                <c:pt idx="508">
                  <c:v>2.6715568329999995</c:v>
                </c:pt>
                <c:pt idx="509">
                  <c:v>2.7908400329999994</c:v>
                </c:pt>
                <c:pt idx="510">
                  <c:v>2.8556824949999933</c:v>
                </c:pt>
                <c:pt idx="511">
                  <c:v>2.9053550989999994</c:v>
                </c:pt>
                <c:pt idx="512">
                  <c:v>2.9459191590000002</c:v>
                </c:pt>
                <c:pt idx="513">
                  <c:v>3.0011154439999999</c:v>
                </c:pt>
                <c:pt idx="514">
                  <c:v>3.1187123090000002</c:v>
                </c:pt>
                <c:pt idx="515">
                  <c:v>3.1986221099999987</c:v>
                </c:pt>
                <c:pt idx="516">
                  <c:v>3.1847690370000001</c:v>
                </c:pt>
                <c:pt idx="517">
                  <c:v>3.2894357470000051</c:v>
                </c:pt>
                <c:pt idx="518">
                  <c:v>3.2576547890000001</c:v>
                </c:pt>
                <c:pt idx="519">
                  <c:v>3.304432276</c:v>
                </c:pt>
                <c:pt idx="520">
                  <c:v>3.3001133230000002</c:v>
                </c:pt>
                <c:pt idx="521">
                  <c:v>3.3986247810000001</c:v>
                </c:pt>
                <c:pt idx="522">
                  <c:v>3.4047025470000012</c:v>
                </c:pt>
                <c:pt idx="523">
                  <c:v>3.3243790890000002</c:v>
                </c:pt>
                <c:pt idx="524">
                  <c:v>3.3653565670000001</c:v>
                </c:pt>
                <c:pt idx="525">
                  <c:v>3.3370479369999977</c:v>
                </c:pt>
                <c:pt idx="526">
                  <c:v>3.3000434669999987</c:v>
                </c:pt>
                <c:pt idx="527">
                  <c:v>3.2551196839999998</c:v>
                </c:pt>
                <c:pt idx="528">
                  <c:v>3.3213213710000002</c:v>
                </c:pt>
                <c:pt idx="529">
                  <c:v>3.3242737080000002</c:v>
                </c:pt>
                <c:pt idx="530">
                  <c:v>3.3675931720000012</c:v>
                </c:pt>
                <c:pt idx="531">
                  <c:v>3.2435063150000012</c:v>
                </c:pt>
                <c:pt idx="532">
                  <c:v>3.2417711050000002</c:v>
                </c:pt>
                <c:pt idx="533">
                  <c:v>3.2578877240000002</c:v>
                </c:pt>
                <c:pt idx="534">
                  <c:v>3.1390894679999999</c:v>
                </c:pt>
                <c:pt idx="535">
                  <c:v>3.1849104190000004</c:v>
                </c:pt>
                <c:pt idx="536">
                  <c:v>3.0906986029999994</c:v>
                </c:pt>
                <c:pt idx="537">
                  <c:v>3.0957525999999977</c:v>
                </c:pt>
                <c:pt idx="538">
                  <c:v>3.0642191199999997</c:v>
                </c:pt>
                <c:pt idx="539">
                  <c:v>3.0381904870000001</c:v>
                </c:pt>
                <c:pt idx="540">
                  <c:v>2.9757896689999996</c:v>
                </c:pt>
                <c:pt idx="541">
                  <c:v>2.9285699159999998</c:v>
                </c:pt>
                <c:pt idx="542">
                  <c:v>2.9194618490000002</c:v>
                </c:pt>
                <c:pt idx="543">
                  <c:v>2.8922995359999977</c:v>
                </c:pt>
                <c:pt idx="544">
                  <c:v>2.8168631819999947</c:v>
                </c:pt>
                <c:pt idx="545">
                  <c:v>2.8276640209999999</c:v>
                </c:pt>
                <c:pt idx="546">
                  <c:v>2.8136636049999977</c:v>
                </c:pt>
                <c:pt idx="547">
                  <c:v>2.7922877100000001</c:v>
                </c:pt>
                <c:pt idx="548">
                  <c:v>2.796862247</c:v>
                </c:pt>
                <c:pt idx="549">
                  <c:v>2.7997897890000001</c:v>
                </c:pt>
                <c:pt idx="550">
                  <c:v>2.8366040019999987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'Nov 10 Time Experiments'!$AT$1</c:f>
              <c:strCache>
                <c:ptCount val="1"/>
                <c:pt idx="0">
                  <c:v>5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Experiments'!$AT$2:$AT$552</c:f>
              <c:numCache>
                <c:formatCode>General</c:formatCode>
                <c:ptCount val="551"/>
                <c:pt idx="0">
                  <c:v>1.946504830000011E-2</c:v>
                </c:pt>
                <c:pt idx="1">
                  <c:v>2.101211670000001E-2</c:v>
                </c:pt>
                <c:pt idx="2">
                  <c:v>1.9178528800000007E-2</c:v>
                </c:pt>
                <c:pt idx="3">
                  <c:v>2.1693546800000008E-2</c:v>
                </c:pt>
                <c:pt idx="4">
                  <c:v>1.9209284800000101E-2</c:v>
                </c:pt>
                <c:pt idx="5">
                  <c:v>1.7414469700000108E-2</c:v>
                </c:pt>
                <c:pt idx="6">
                  <c:v>2.0542014800000005E-2</c:v>
                </c:pt>
                <c:pt idx="7">
                  <c:v>1.9608933900000108E-2</c:v>
                </c:pt>
                <c:pt idx="8">
                  <c:v>1.9720215800000107E-2</c:v>
                </c:pt>
                <c:pt idx="9">
                  <c:v>1.9014914000000008E-2</c:v>
                </c:pt>
                <c:pt idx="10">
                  <c:v>1.7290194000000009E-2</c:v>
                </c:pt>
                <c:pt idx="11">
                  <c:v>1.7561156700000014E-2</c:v>
                </c:pt>
                <c:pt idx="12">
                  <c:v>1.9121725600000011E-2</c:v>
                </c:pt>
                <c:pt idx="13">
                  <c:v>1.6799528600000009E-2</c:v>
                </c:pt>
                <c:pt idx="14">
                  <c:v>1.6638417200000009E-2</c:v>
                </c:pt>
                <c:pt idx="15">
                  <c:v>1.6681928600000111E-2</c:v>
                </c:pt>
                <c:pt idx="16">
                  <c:v>1.6052563200000005E-2</c:v>
                </c:pt>
                <c:pt idx="17">
                  <c:v>1.5022952600000004E-2</c:v>
                </c:pt>
                <c:pt idx="18">
                  <c:v>1.6607542000000006E-2</c:v>
                </c:pt>
                <c:pt idx="19">
                  <c:v>1.6658802000000007E-2</c:v>
                </c:pt>
                <c:pt idx="20">
                  <c:v>1.660563470000001E-2</c:v>
                </c:pt>
                <c:pt idx="21">
                  <c:v>1.5603025000000006E-2</c:v>
                </c:pt>
                <c:pt idx="22">
                  <c:v>1.5582342100000006E-2</c:v>
                </c:pt>
                <c:pt idx="23">
                  <c:v>1.5394647100000002E-2</c:v>
                </c:pt>
                <c:pt idx="24">
                  <c:v>1.6656835100000111E-2</c:v>
                </c:pt>
                <c:pt idx="25">
                  <c:v>1.4566381000000104E-2</c:v>
                </c:pt>
                <c:pt idx="26">
                  <c:v>1.4491338700000002E-2</c:v>
                </c:pt>
                <c:pt idx="27">
                  <c:v>1.46213961E-2</c:v>
                </c:pt>
                <c:pt idx="28">
                  <c:v>1.3550956200000004E-2</c:v>
                </c:pt>
                <c:pt idx="29">
                  <c:v>1.3800878500000007E-2</c:v>
                </c:pt>
                <c:pt idx="30">
                  <c:v>1.1113424300000103E-2</c:v>
                </c:pt>
                <c:pt idx="31">
                  <c:v>1.1753280200000004E-2</c:v>
                </c:pt>
                <c:pt idx="32">
                  <c:v>1.3590116500000003E-2</c:v>
                </c:pt>
                <c:pt idx="33">
                  <c:v>1.3253529100000007E-2</c:v>
                </c:pt>
                <c:pt idx="34">
                  <c:v>1.0913868000000103E-2</c:v>
                </c:pt>
                <c:pt idx="35">
                  <c:v>1.0431189500000002E-2</c:v>
                </c:pt>
                <c:pt idx="36">
                  <c:v>1.2425918599999999E-2</c:v>
                </c:pt>
                <c:pt idx="37">
                  <c:v>9.9128079000000546E-3</c:v>
                </c:pt>
                <c:pt idx="38">
                  <c:v>9.1638160000000538E-3</c:v>
                </c:pt>
                <c:pt idx="39">
                  <c:v>1.1738379000000007E-2</c:v>
                </c:pt>
                <c:pt idx="40">
                  <c:v>9.8678660000000272E-3</c:v>
                </c:pt>
                <c:pt idx="41">
                  <c:v>9.7207618000000329E-3</c:v>
                </c:pt>
                <c:pt idx="42">
                  <c:v>9.5483255000000638E-3</c:v>
                </c:pt>
                <c:pt idx="43">
                  <c:v>1.0349233200000004E-2</c:v>
                </c:pt>
                <c:pt idx="44">
                  <c:v>8.9538884000000124E-3</c:v>
                </c:pt>
                <c:pt idx="45">
                  <c:v>9.2153144000000024E-3</c:v>
                </c:pt>
                <c:pt idx="46">
                  <c:v>9.1582130999999841E-3</c:v>
                </c:pt>
                <c:pt idx="47">
                  <c:v>9.6257520000000533E-3</c:v>
                </c:pt>
                <c:pt idx="48">
                  <c:v>8.6693954000000226E-3</c:v>
                </c:pt>
                <c:pt idx="49">
                  <c:v>8.4912372000000222E-3</c:v>
                </c:pt>
                <c:pt idx="50">
                  <c:v>7.3147607000000423E-3</c:v>
                </c:pt>
                <c:pt idx="51">
                  <c:v>7.886965300000005E-3</c:v>
                </c:pt>
                <c:pt idx="52">
                  <c:v>7.3054028000000331E-3</c:v>
                </c:pt>
                <c:pt idx="53">
                  <c:v>7.3663187000000529E-3</c:v>
                </c:pt>
                <c:pt idx="54">
                  <c:v>6.8101478000000028E-3</c:v>
                </c:pt>
                <c:pt idx="55">
                  <c:v>7.8548384000000134E-3</c:v>
                </c:pt>
                <c:pt idx="56">
                  <c:v>6.7235422000000529E-3</c:v>
                </c:pt>
                <c:pt idx="57">
                  <c:v>7.0048761000000119E-3</c:v>
                </c:pt>
                <c:pt idx="58">
                  <c:v>7.5904918000000545E-3</c:v>
                </c:pt>
                <c:pt idx="59">
                  <c:v>6.2193465000000133E-3</c:v>
                </c:pt>
                <c:pt idx="60">
                  <c:v>4.6722484000000421E-3</c:v>
                </c:pt>
                <c:pt idx="61">
                  <c:v>6.5163565000000527E-3</c:v>
                </c:pt>
                <c:pt idx="62">
                  <c:v>4.7061633999999821E-3</c:v>
                </c:pt>
                <c:pt idx="63">
                  <c:v>4.6658110999999707E-3</c:v>
                </c:pt>
                <c:pt idx="64">
                  <c:v>3.8431478000000617E-3</c:v>
                </c:pt>
                <c:pt idx="65">
                  <c:v>4.5250845000000001E-3</c:v>
                </c:pt>
                <c:pt idx="66">
                  <c:v>4.0723275999999808E-3</c:v>
                </c:pt>
                <c:pt idx="67">
                  <c:v>4.0422273000000411E-3</c:v>
                </c:pt>
                <c:pt idx="68">
                  <c:v>3.3074212000000517E-3</c:v>
                </c:pt>
                <c:pt idx="69">
                  <c:v>4.3565822000000108E-3</c:v>
                </c:pt>
                <c:pt idx="70">
                  <c:v>4.0066433000000125E-3</c:v>
                </c:pt>
                <c:pt idx="71">
                  <c:v>3.1460714000000117E-3</c:v>
                </c:pt>
                <c:pt idx="72">
                  <c:v>3.415842100000011E-3</c:v>
                </c:pt>
                <c:pt idx="73">
                  <c:v>2.8940630000000617E-3</c:v>
                </c:pt>
                <c:pt idx="74">
                  <c:v>2.2520018000000705E-3</c:v>
                </c:pt>
                <c:pt idx="75">
                  <c:v>4.0682745000000303E-3</c:v>
                </c:pt>
                <c:pt idx="76">
                  <c:v>1.7250966999999809E-3</c:v>
                </c:pt>
                <c:pt idx="77">
                  <c:v>3.363807200000072E-3</c:v>
                </c:pt>
                <c:pt idx="78">
                  <c:v>9.3605040000000286E-4</c:v>
                </c:pt>
                <c:pt idx="79">
                  <c:v>1.8143249000000009E-3</c:v>
                </c:pt>
                <c:pt idx="80">
                  <c:v>8.1386090000001821E-4</c:v>
                </c:pt>
                <c:pt idx="81">
                  <c:v>1.3836217000000603E-3</c:v>
                </c:pt>
                <c:pt idx="82">
                  <c:v>1.7206264000000407E-3</c:v>
                </c:pt>
                <c:pt idx="83">
                  <c:v>8.4980249999999744E-4</c:v>
                </c:pt>
                <c:pt idx="84">
                  <c:v>1.6222786999999805E-3</c:v>
                </c:pt>
                <c:pt idx="85">
                  <c:v>-2.2153140000003122E-4</c:v>
                </c:pt>
                <c:pt idx="86">
                  <c:v>-1.0406779999999607E-3</c:v>
                </c:pt>
                <c:pt idx="87">
                  <c:v>8.8091610000007553E-4</c:v>
                </c:pt>
                <c:pt idx="88">
                  <c:v>7.9352900000051802E-5</c:v>
                </c:pt>
                <c:pt idx="89">
                  <c:v>9.0559239999999058E-4</c:v>
                </c:pt>
                <c:pt idx="90">
                  <c:v>4.1266200000000829E-4</c:v>
                </c:pt>
                <c:pt idx="91">
                  <c:v>-8.1078290000003036E-4</c:v>
                </c:pt>
                <c:pt idx="92">
                  <c:v>-3.0837539999995021E-4</c:v>
                </c:pt>
                <c:pt idx="93">
                  <c:v>-1.5072110000002907E-4</c:v>
                </c:pt>
                <c:pt idx="94">
                  <c:v>-9.6205949999994881E-4</c:v>
                </c:pt>
                <c:pt idx="95">
                  <c:v>-1.4551091000000206E-3</c:v>
                </c:pt>
                <c:pt idx="96">
                  <c:v>-6.6427469999996822E-4</c:v>
                </c:pt>
                <c:pt idx="97">
                  <c:v>-5.3582669999996608E-4</c:v>
                </c:pt>
                <c:pt idx="98">
                  <c:v>-1.8612552000000205E-3</c:v>
                </c:pt>
                <c:pt idx="99">
                  <c:v>-7.538605000000395E-4</c:v>
                </c:pt>
                <c:pt idx="100">
                  <c:v>-1.5660333999999406E-3</c:v>
                </c:pt>
                <c:pt idx="101">
                  <c:v>-2.1866965000000307E-3</c:v>
                </c:pt>
                <c:pt idx="102">
                  <c:v>-1.2677717000000302E-3</c:v>
                </c:pt>
                <c:pt idx="103">
                  <c:v>-1.5945840000000111E-3</c:v>
                </c:pt>
                <c:pt idx="104">
                  <c:v>-1.2619900999999399E-3</c:v>
                </c:pt>
                <c:pt idx="105">
                  <c:v>-1.2240218999999305E-3</c:v>
                </c:pt>
                <c:pt idx="106">
                  <c:v>-1.5323566999999609E-3</c:v>
                </c:pt>
                <c:pt idx="107">
                  <c:v>-2.1698879999999506E-3</c:v>
                </c:pt>
                <c:pt idx="108">
                  <c:v>-2.1689939000000312E-3</c:v>
                </c:pt>
                <c:pt idx="109">
                  <c:v>-6.9294450000001635E-4</c:v>
                </c:pt>
                <c:pt idx="110">
                  <c:v>-1.7249990000000111E-3</c:v>
                </c:pt>
                <c:pt idx="111">
                  <c:v>-1.3414430999999505E-3</c:v>
                </c:pt>
                <c:pt idx="112">
                  <c:v>-1.646082399999971E-3</c:v>
                </c:pt>
                <c:pt idx="113">
                  <c:v>-1.2674140999999705E-3</c:v>
                </c:pt>
                <c:pt idx="114">
                  <c:v>-1.3697552999999403E-3</c:v>
                </c:pt>
                <c:pt idx="115">
                  <c:v>-7.8515290000003251E-4</c:v>
                </c:pt>
                <c:pt idx="116">
                  <c:v>-5.9049099999986261E-5</c:v>
                </c:pt>
                <c:pt idx="117">
                  <c:v>-4.0500000020316143E-8</c:v>
                </c:pt>
                <c:pt idx="118">
                  <c:v>4.1671509999996519E-4</c:v>
                </c:pt>
                <c:pt idx="119">
                  <c:v>-2.9919619999996321E-4</c:v>
                </c:pt>
                <c:pt idx="120">
                  <c:v>-6.6761260000003646E-4</c:v>
                </c:pt>
                <c:pt idx="121">
                  <c:v>4.1814569999998433E-4</c:v>
                </c:pt>
                <c:pt idx="122">
                  <c:v>4.1313890000005524E-4</c:v>
                </c:pt>
                <c:pt idx="123">
                  <c:v>1.0658692999999703E-3</c:v>
                </c:pt>
                <c:pt idx="124">
                  <c:v>-7.9076300000036382E-5</c:v>
                </c:pt>
                <c:pt idx="125">
                  <c:v>1.2709689000000007E-3</c:v>
                </c:pt>
                <c:pt idx="126">
                  <c:v>1.4079404000000306E-3</c:v>
                </c:pt>
                <c:pt idx="127">
                  <c:v>9.0678450000003746E-4</c:v>
                </c:pt>
                <c:pt idx="128">
                  <c:v>9.7795249999999391E-4</c:v>
                </c:pt>
                <c:pt idx="129">
                  <c:v>1.3975692000000007E-3</c:v>
                </c:pt>
                <c:pt idx="130">
                  <c:v>1.1795949999999808E-3</c:v>
                </c:pt>
                <c:pt idx="131">
                  <c:v>1.4560412999999903E-3</c:v>
                </c:pt>
                <c:pt idx="132">
                  <c:v>1.2403917000000102E-3</c:v>
                </c:pt>
                <c:pt idx="133">
                  <c:v>8.0229760000005744E-4</c:v>
                </c:pt>
                <c:pt idx="134">
                  <c:v>1.9198250999999909E-3</c:v>
                </c:pt>
                <c:pt idx="135">
                  <c:v>1.2281132000000507E-3</c:v>
                </c:pt>
                <c:pt idx="136">
                  <c:v>2.3829532000000406E-3</c:v>
                </c:pt>
                <c:pt idx="137">
                  <c:v>1.1862111000000605E-3</c:v>
                </c:pt>
                <c:pt idx="138">
                  <c:v>2.3364615000000004E-3</c:v>
                </c:pt>
                <c:pt idx="139">
                  <c:v>1.509029900000011E-3</c:v>
                </c:pt>
                <c:pt idx="140">
                  <c:v>1.7580581000000714E-3</c:v>
                </c:pt>
                <c:pt idx="141">
                  <c:v>3.0244184000000115E-3</c:v>
                </c:pt>
                <c:pt idx="142">
                  <c:v>2.6471806000000217E-3</c:v>
                </c:pt>
                <c:pt idx="143">
                  <c:v>2.4903606999999712E-3</c:v>
                </c:pt>
                <c:pt idx="144">
                  <c:v>3.5776686999999816E-3</c:v>
                </c:pt>
                <c:pt idx="145">
                  <c:v>4.1820597999999718E-3</c:v>
                </c:pt>
                <c:pt idx="146">
                  <c:v>4.2274785000000507E-3</c:v>
                </c:pt>
                <c:pt idx="147">
                  <c:v>4.2748046000000706E-3</c:v>
                </c:pt>
                <c:pt idx="148">
                  <c:v>5.1295947999999711E-3</c:v>
                </c:pt>
                <c:pt idx="149">
                  <c:v>4.9942326999999915E-3</c:v>
                </c:pt>
                <c:pt idx="150">
                  <c:v>5.7848286999999726E-3</c:v>
                </c:pt>
                <c:pt idx="151">
                  <c:v>6.9726895999999835E-3</c:v>
                </c:pt>
                <c:pt idx="152">
                  <c:v>6.996114300000033E-3</c:v>
                </c:pt>
                <c:pt idx="153">
                  <c:v>7.3676300000000729E-3</c:v>
                </c:pt>
                <c:pt idx="154">
                  <c:v>8.1037473999999964E-3</c:v>
                </c:pt>
                <c:pt idx="155">
                  <c:v>7.6849055000000012E-3</c:v>
                </c:pt>
                <c:pt idx="156">
                  <c:v>9.5601869000000745E-3</c:v>
                </c:pt>
                <c:pt idx="157">
                  <c:v>8.7629747000000022E-3</c:v>
                </c:pt>
                <c:pt idx="158">
                  <c:v>1.0751385700000005E-2</c:v>
                </c:pt>
                <c:pt idx="159">
                  <c:v>1.0579843500000002E-2</c:v>
                </c:pt>
                <c:pt idx="160">
                  <c:v>1.1359353100000002E-2</c:v>
                </c:pt>
                <c:pt idx="161">
                  <c:v>1.2485523200000107E-2</c:v>
                </c:pt>
                <c:pt idx="162">
                  <c:v>1.3608892000000004E-2</c:v>
                </c:pt>
                <c:pt idx="163">
                  <c:v>1.5683252800000002E-2</c:v>
                </c:pt>
                <c:pt idx="164">
                  <c:v>1.5888233200000001E-2</c:v>
                </c:pt>
                <c:pt idx="165">
                  <c:v>1.6278405200000009E-2</c:v>
                </c:pt>
                <c:pt idx="166">
                  <c:v>1.8811245000000001E-2</c:v>
                </c:pt>
                <c:pt idx="167">
                  <c:v>1.8946011100000108E-2</c:v>
                </c:pt>
                <c:pt idx="168">
                  <c:v>2.0362962500000008E-2</c:v>
                </c:pt>
                <c:pt idx="169">
                  <c:v>2.1327008000000008E-2</c:v>
                </c:pt>
                <c:pt idx="170">
                  <c:v>2.3037303700000011E-2</c:v>
                </c:pt>
                <c:pt idx="171">
                  <c:v>2.4010856200000003E-2</c:v>
                </c:pt>
                <c:pt idx="172">
                  <c:v>2.5842268500000105E-2</c:v>
                </c:pt>
                <c:pt idx="173">
                  <c:v>2.8097142000000006E-2</c:v>
                </c:pt>
                <c:pt idx="174">
                  <c:v>2.9458094800000008E-2</c:v>
                </c:pt>
                <c:pt idx="175">
                  <c:v>3.1324614300000005E-2</c:v>
                </c:pt>
                <c:pt idx="176">
                  <c:v>3.3750761700000013E-2</c:v>
                </c:pt>
                <c:pt idx="177">
                  <c:v>3.5696793800000001E-2</c:v>
                </c:pt>
                <c:pt idx="178">
                  <c:v>3.7185837000000013E-2</c:v>
                </c:pt>
                <c:pt idx="179">
                  <c:v>4.0036250400000119E-2</c:v>
                </c:pt>
                <c:pt idx="180">
                  <c:v>4.2412538500000117E-2</c:v>
                </c:pt>
                <c:pt idx="181">
                  <c:v>4.5317937100000136E-2</c:v>
                </c:pt>
                <c:pt idx="182">
                  <c:v>4.8055012200000011E-2</c:v>
                </c:pt>
                <c:pt idx="183">
                  <c:v>5.1439185100000007E-2</c:v>
                </c:pt>
                <c:pt idx="184">
                  <c:v>5.5005360800000021E-2</c:v>
                </c:pt>
                <c:pt idx="185">
                  <c:v>5.8637459300000111E-2</c:v>
                </c:pt>
                <c:pt idx="186">
                  <c:v>6.2520970100000114E-2</c:v>
                </c:pt>
                <c:pt idx="187">
                  <c:v>6.7258108900000016E-2</c:v>
                </c:pt>
                <c:pt idx="188">
                  <c:v>7.1939576900000024E-2</c:v>
                </c:pt>
                <c:pt idx="189">
                  <c:v>7.7090312200000122E-2</c:v>
                </c:pt>
                <c:pt idx="190">
                  <c:v>8.241905690000001E-2</c:v>
                </c:pt>
                <c:pt idx="191">
                  <c:v>8.9832861400000241E-2</c:v>
                </c:pt>
                <c:pt idx="192">
                  <c:v>9.5921058700000242E-2</c:v>
                </c:pt>
                <c:pt idx="193">
                  <c:v>0.10403125410000003</c:v>
                </c:pt>
                <c:pt idx="194">
                  <c:v>0.11153020380000003</c:v>
                </c:pt>
                <c:pt idx="195">
                  <c:v>0.1210098755</c:v>
                </c:pt>
                <c:pt idx="196">
                  <c:v>0.13149162050000004</c:v>
                </c:pt>
                <c:pt idx="197">
                  <c:v>0.14370976810000005</c:v>
                </c:pt>
                <c:pt idx="198">
                  <c:v>0.15585186000000001</c:v>
                </c:pt>
                <c:pt idx="199">
                  <c:v>0.17171027180000006</c:v>
                </c:pt>
                <c:pt idx="200">
                  <c:v>0.18761964560000005</c:v>
                </c:pt>
                <c:pt idx="201">
                  <c:v>0.20716493250000007</c:v>
                </c:pt>
                <c:pt idx="202">
                  <c:v>0.22903292300000005</c:v>
                </c:pt>
                <c:pt idx="203">
                  <c:v>0.2546159816000001</c:v>
                </c:pt>
                <c:pt idx="204">
                  <c:v>0.28460963490000002</c:v>
                </c:pt>
                <c:pt idx="205">
                  <c:v>0.32046935380000013</c:v>
                </c:pt>
                <c:pt idx="206">
                  <c:v>0.35957551420000011</c:v>
                </c:pt>
                <c:pt idx="207">
                  <c:v>0.40738888500000131</c:v>
                </c:pt>
                <c:pt idx="208">
                  <c:v>0.46239729270000002</c:v>
                </c:pt>
                <c:pt idx="209">
                  <c:v>0.52780648924399998</c:v>
                </c:pt>
                <c:pt idx="210">
                  <c:v>0.60081246167000002</c:v>
                </c:pt>
                <c:pt idx="211">
                  <c:v>0.68501221060000139</c:v>
                </c:pt>
                <c:pt idx="212">
                  <c:v>0.77992283230000126</c:v>
                </c:pt>
                <c:pt idx="213">
                  <c:v>0.88430600290000005</c:v>
                </c:pt>
                <c:pt idx="214">
                  <c:v>0.99693082690000001</c:v>
                </c:pt>
                <c:pt idx="215">
                  <c:v>1.1170406531999975</c:v>
                </c:pt>
                <c:pt idx="216">
                  <c:v>1.2422135067000024</c:v>
                </c:pt>
                <c:pt idx="217">
                  <c:v>1.3667507958</c:v>
                </c:pt>
                <c:pt idx="218">
                  <c:v>1.4837570976999974</c:v>
                </c:pt>
                <c:pt idx="219">
                  <c:v>1.5913673829999975</c:v>
                </c:pt>
                <c:pt idx="220">
                  <c:v>1.6816408819999999</c:v>
                </c:pt>
                <c:pt idx="221">
                  <c:v>1.7540308430000016</c:v>
                </c:pt>
                <c:pt idx="222">
                  <c:v>1.8033945749999998</c:v>
                </c:pt>
                <c:pt idx="223">
                  <c:v>1.8302790119999999</c:v>
                </c:pt>
                <c:pt idx="224">
                  <c:v>1.834986467</c:v>
                </c:pt>
                <c:pt idx="225">
                  <c:v>1.8183924149999999</c:v>
                </c:pt>
                <c:pt idx="226">
                  <c:v>1.7825172140000025</c:v>
                </c:pt>
                <c:pt idx="227">
                  <c:v>1.735126634</c:v>
                </c:pt>
                <c:pt idx="228">
                  <c:v>1.6763533540000024</c:v>
                </c:pt>
                <c:pt idx="229">
                  <c:v>1.6134754610000004</c:v>
                </c:pt>
                <c:pt idx="230">
                  <c:v>1.547875066</c:v>
                </c:pt>
                <c:pt idx="231">
                  <c:v>1.491159339</c:v>
                </c:pt>
                <c:pt idx="232">
                  <c:v>1.4305693101999961</c:v>
                </c:pt>
                <c:pt idx="233">
                  <c:v>1.3796044778999974</c:v>
                </c:pt>
                <c:pt idx="234">
                  <c:v>1.3340405416000025</c:v>
                </c:pt>
                <c:pt idx="235">
                  <c:v>1.2955044102999962</c:v>
                </c:pt>
                <c:pt idx="236">
                  <c:v>1.2640314888999986</c:v>
                </c:pt>
                <c:pt idx="237">
                  <c:v>1.2408348512999974</c:v>
                </c:pt>
                <c:pt idx="238">
                  <c:v>1.2250015329999975</c:v>
                </c:pt>
                <c:pt idx="239">
                  <c:v>1.2169108581999974</c:v>
                </c:pt>
                <c:pt idx="240">
                  <c:v>1.2152137350999974</c:v>
                </c:pt>
                <c:pt idx="241">
                  <c:v>1.2203541589</c:v>
                </c:pt>
                <c:pt idx="242">
                  <c:v>1.2344577503</c:v>
                </c:pt>
                <c:pt idx="243">
                  <c:v>1.2509433221999975</c:v>
                </c:pt>
                <c:pt idx="244">
                  <c:v>1.2746632885999973</c:v>
                </c:pt>
                <c:pt idx="245">
                  <c:v>1.3020541263000025</c:v>
                </c:pt>
                <c:pt idx="246">
                  <c:v>1.3374243568999971</c:v>
                </c:pt>
                <c:pt idx="247">
                  <c:v>1.3743274999000001</c:v>
                </c:pt>
                <c:pt idx="248">
                  <c:v>1.4137251567999973</c:v>
                </c:pt>
                <c:pt idx="249">
                  <c:v>1.4604883980999974</c:v>
                </c:pt>
                <c:pt idx="250">
                  <c:v>1.5091251921999962</c:v>
                </c:pt>
                <c:pt idx="251">
                  <c:v>1.5563008979999975</c:v>
                </c:pt>
                <c:pt idx="252">
                  <c:v>1.6021431880000001</c:v>
                </c:pt>
                <c:pt idx="253">
                  <c:v>1.6439606139999974</c:v>
                </c:pt>
                <c:pt idx="254">
                  <c:v>1.6829868750000001</c:v>
                </c:pt>
                <c:pt idx="255">
                  <c:v>1.716748495</c:v>
                </c:pt>
                <c:pt idx="256">
                  <c:v>1.7420339780000025</c:v>
                </c:pt>
                <c:pt idx="257">
                  <c:v>1.7557182499999999</c:v>
                </c:pt>
                <c:pt idx="258">
                  <c:v>1.7684226230000024</c:v>
                </c:pt>
                <c:pt idx="259">
                  <c:v>1.7697981790000001</c:v>
                </c:pt>
                <c:pt idx="260">
                  <c:v>1.7574597790000004</c:v>
                </c:pt>
                <c:pt idx="261">
                  <c:v>1.7469535060000025</c:v>
                </c:pt>
                <c:pt idx="262">
                  <c:v>1.731098552</c:v>
                </c:pt>
                <c:pt idx="263">
                  <c:v>1.7078527400000001</c:v>
                </c:pt>
                <c:pt idx="264">
                  <c:v>1.6804557040000025</c:v>
                </c:pt>
                <c:pt idx="265">
                  <c:v>1.6468513200000001</c:v>
                </c:pt>
                <c:pt idx="266">
                  <c:v>1.610863943</c:v>
                </c:pt>
                <c:pt idx="267">
                  <c:v>1.5740285110000001</c:v>
                </c:pt>
                <c:pt idx="268">
                  <c:v>1.5303484390000004</c:v>
                </c:pt>
                <c:pt idx="269">
                  <c:v>1.4815472554999973</c:v>
                </c:pt>
                <c:pt idx="270">
                  <c:v>1.4297781180999973</c:v>
                </c:pt>
                <c:pt idx="271">
                  <c:v>1.3756660413999986</c:v>
                </c:pt>
                <c:pt idx="272">
                  <c:v>1.3227631044000001</c:v>
                </c:pt>
                <c:pt idx="273">
                  <c:v>1.2658235024999971</c:v>
                </c:pt>
                <c:pt idx="274">
                  <c:v>1.2125566195999975</c:v>
                </c:pt>
                <c:pt idx="275">
                  <c:v>1.1608575177000025</c:v>
                </c:pt>
                <c:pt idx="276">
                  <c:v>1.1106818509</c:v>
                </c:pt>
                <c:pt idx="277">
                  <c:v>1.0654076528999974</c:v>
                </c:pt>
                <c:pt idx="278">
                  <c:v>1.0239431452999974</c:v>
                </c:pt>
                <c:pt idx="279">
                  <c:v>0.9853963446999997</c:v>
                </c:pt>
                <c:pt idx="280">
                  <c:v>0.95250209089999982</c:v>
                </c:pt>
                <c:pt idx="281">
                  <c:v>0.92489912030000121</c:v>
                </c:pt>
                <c:pt idx="282">
                  <c:v>0.89905833130000024</c:v>
                </c:pt>
                <c:pt idx="283">
                  <c:v>0.87524681210000244</c:v>
                </c:pt>
                <c:pt idx="284">
                  <c:v>0.85852085470000017</c:v>
                </c:pt>
                <c:pt idx="285">
                  <c:v>0.84325044270000005</c:v>
                </c:pt>
                <c:pt idx="286">
                  <c:v>0.83268927450000241</c:v>
                </c:pt>
                <c:pt idx="287">
                  <c:v>0.82299839380000017</c:v>
                </c:pt>
                <c:pt idx="288">
                  <c:v>0.81760998490000003</c:v>
                </c:pt>
                <c:pt idx="289">
                  <c:v>0.81234060650000139</c:v>
                </c:pt>
                <c:pt idx="290">
                  <c:v>0.81245689509999997</c:v>
                </c:pt>
                <c:pt idx="291">
                  <c:v>0.8101337743</c:v>
                </c:pt>
                <c:pt idx="292">
                  <c:v>0.81141804579999877</c:v>
                </c:pt>
                <c:pt idx="293">
                  <c:v>0.81461556670000002</c:v>
                </c:pt>
                <c:pt idx="294">
                  <c:v>0.81712480310000024</c:v>
                </c:pt>
                <c:pt idx="295">
                  <c:v>0.82129459500000002</c:v>
                </c:pt>
                <c:pt idx="296">
                  <c:v>0.82674871800000238</c:v>
                </c:pt>
                <c:pt idx="297">
                  <c:v>0.8304201256999999</c:v>
                </c:pt>
                <c:pt idx="298">
                  <c:v>0.83821128730000005</c:v>
                </c:pt>
                <c:pt idx="299">
                  <c:v>0.84394912840000125</c:v>
                </c:pt>
                <c:pt idx="300">
                  <c:v>0.84903638479999877</c:v>
                </c:pt>
                <c:pt idx="301">
                  <c:v>0.8553102505000002</c:v>
                </c:pt>
                <c:pt idx="302">
                  <c:v>0.86061136840000019</c:v>
                </c:pt>
                <c:pt idx="303">
                  <c:v>0.86789094330000238</c:v>
                </c:pt>
                <c:pt idx="304">
                  <c:v>0.87345506670000017</c:v>
                </c:pt>
                <c:pt idx="305">
                  <c:v>0.88088660360000126</c:v>
                </c:pt>
                <c:pt idx="306">
                  <c:v>0.88862787600000259</c:v>
                </c:pt>
                <c:pt idx="307">
                  <c:v>0.89724795940000024</c:v>
                </c:pt>
                <c:pt idx="308">
                  <c:v>0.90465601210000024</c:v>
                </c:pt>
                <c:pt idx="309">
                  <c:v>0.91219653610000018</c:v>
                </c:pt>
                <c:pt idx="310">
                  <c:v>0.92248450640000001</c:v>
                </c:pt>
                <c:pt idx="311">
                  <c:v>0.9296679687999998</c:v>
                </c:pt>
                <c:pt idx="312">
                  <c:v>0.94200618979999762</c:v>
                </c:pt>
                <c:pt idx="313">
                  <c:v>0.95026459220000004</c:v>
                </c:pt>
                <c:pt idx="314">
                  <c:v>0.96128975270000017</c:v>
                </c:pt>
                <c:pt idx="315">
                  <c:v>0.97247504119999983</c:v>
                </c:pt>
                <c:pt idx="316">
                  <c:v>0.98405717729999997</c:v>
                </c:pt>
                <c:pt idx="317">
                  <c:v>0.99756654019999758</c:v>
                </c:pt>
                <c:pt idx="318">
                  <c:v>1.0091412853999961</c:v>
                </c:pt>
                <c:pt idx="319">
                  <c:v>1.0233617615999975</c:v>
                </c:pt>
                <c:pt idx="320">
                  <c:v>1.0380079341000028</c:v>
                </c:pt>
                <c:pt idx="321">
                  <c:v>1.0527277183999975</c:v>
                </c:pt>
                <c:pt idx="322">
                  <c:v>1.0704336356999986</c:v>
                </c:pt>
                <c:pt idx="323">
                  <c:v>1.0841483665000025</c:v>
                </c:pt>
                <c:pt idx="324">
                  <c:v>1.1013590288000001</c:v>
                </c:pt>
                <c:pt idx="325">
                  <c:v>1.1200623703000001</c:v>
                </c:pt>
                <c:pt idx="326">
                  <c:v>1.14118119</c:v>
                </c:pt>
                <c:pt idx="327">
                  <c:v>1.1592830014000024</c:v>
                </c:pt>
                <c:pt idx="328">
                  <c:v>1.1787119699000039</c:v>
                </c:pt>
                <c:pt idx="329">
                  <c:v>1.2014427971999961</c:v>
                </c:pt>
                <c:pt idx="330">
                  <c:v>1.2247202586999961</c:v>
                </c:pt>
                <c:pt idx="331">
                  <c:v>1.246767838</c:v>
                </c:pt>
                <c:pt idx="332">
                  <c:v>1.2690976452999974</c:v>
                </c:pt>
                <c:pt idx="333">
                  <c:v>1.2937714051999973</c:v>
                </c:pt>
                <c:pt idx="334">
                  <c:v>1.3203698586999975</c:v>
                </c:pt>
                <c:pt idx="335">
                  <c:v>1.3490807605000001</c:v>
                </c:pt>
                <c:pt idx="336">
                  <c:v>1.3765348387</c:v>
                </c:pt>
                <c:pt idx="337">
                  <c:v>1.4066117596999974</c:v>
                </c:pt>
                <c:pt idx="338">
                  <c:v>1.4373920750999973</c:v>
                </c:pt>
                <c:pt idx="339">
                  <c:v>1.4719464373999971</c:v>
                </c:pt>
                <c:pt idx="340">
                  <c:v>1.5052157830999975</c:v>
                </c:pt>
                <c:pt idx="341">
                  <c:v>1.541113634</c:v>
                </c:pt>
                <c:pt idx="342">
                  <c:v>1.5804877470000001</c:v>
                </c:pt>
                <c:pt idx="343">
                  <c:v>1.61835124</c:v>
                </c:pt>
                <c:pt idx="344">
                  <c:v>1.6601901250000024</c:v>
                </c:pt>
                <c:pt idx="345">
                  <c:v>1.7006870700000025</c:v>
                </c:pt>
                <c:pt idx="346">
                  <c:v>1.7502769420000024</c:v>
                </c:pt>
                <c:pt idx="347">
                  <c:v>1.7925174430000028</c:v>
                </c:pt>
                <c:pt idx="348">
                  <c:v>1.8421328260000025</c:v>
                </c:pt>
                <c:pt idx="349">
                  <c:v>1.8898651790000001</c:v>
                </c:pt>
                <c:pt idx="350">
                  <c:v>1.9456260399999974</c:v>
                </c:pt>
                <c:pt idx="351">
                  <c:v>2.0009862380000012</c:v>
                </c:pt>
                <c:pt idx="352">
                  <c:v>2.058139105</c:v>
                </c:pt>
                <c:pt idx="353">
                  <c:v>2.1255079700000001</c:v>
                </c:pt>
                <c:pt idx="354">
                  <c:v>2.1851442050000012</c:v>
                </c:pt>
                <c:pt idx="355">
                  <c:v>2.2483695940000001</c:v>
                </c:pt>
                <c:pt idx="356">
                  <c:v>2.3226436569999978</c:v>
                </c:pt>
                <c:pt idx="357">
                  <c:v>2.3949117850000001</c:v>
                </c:pt>
                <c:pt idx="358">
                  <c:v>2.4705745170000002</c:v>
                </c:pt>
                <c:pt idx="359">
                  <c:v>2.557410736</c:v>
                </c:pt>
                <c:pt idx="360">
                  <c:v>2.641587753000004</c:v>
                </c:pt>
                <c:pt idx="361">
                  <c:v>2.7321081349999967</c:v>
                </c:pt>
                <c:pt idx="362">
                  <c:v>2.809897442</c:v>
                </c:pt>
                <c:pt idx="363">
                  <c:v>2.9085972500000046</c:v>
                </c:pt>
                <c:pt idx="364">
                  <c:v>2.985015888</c:v>
                </c:pt>
                <c:pt idx="365">
                  <c:v>3.0925131029999995</c:v>
                </c:pt>
                <c:pt idx="366">
                  <c:v>3.1782844259999998</c:v>
                </c:pt>
                <c:pt idx="367">
                  <c:v>3.2779584119999998</c:v>
                </c:pt>
                <c:pt idx="368">
                  <c:v>3.3675987910000011</c:v>
                </c:pt>
                <c:pt idx="369">
                  <c:v>3.443926592000004</c:v>
                </c:pt>
                <c:pt idx="370">
                  <c:v>3.5392093849999977</c:v>
                </c:pt>
                <c:pt idx="371">
                  <c:v>3.62994482</c:v>
                </c:pt>
                <c:pt idx="372">
                  <c:v>3.6560194679999998</c:v>
                </c:pt>
                <c:pt idx="373">
                  <c:v>3.8016712859999999</c:v>
                </c:pt>
                <c:pt idx="374">
                  <c:v>3.8734412379999998</c:v>
                </c:pt>
                <c:pt idx="375">
                  <c:v>3.8942494579999987</c:v>
                </c:pt>
                <c:pt idx="376">
                  <c:v>3.9086926169999998</c:v>
                </c:pt>
                <c:pt idx="377">
                  <c:v>3.9954281039999962</c:v>
                </c:pt>
                <c:pt idx="378">
                  <c:v>4.0798735810000082</c:v>
                </c:pt>
                <c:pt idx="379">
                  <c:v>4.0791242309999927</c:v>
                </c:pt>
                <c:pt idx="380">
                  <c:v>4.0801782800000002</c:v>
                </c:pt>
                <c:pt idx="381">
                  <c:v>4.1296763609999907</c:v>
                </c:pt>
                <c:pt idx="382">
                  <c:v>4.1438625050000004</c:v>
                </c:pt>
                <c:pt idx="383">
                  <c:v>4.1461799340000001</c:v>
                </c:pt>
                <c:pt idx="384">
                  <c:v>4.0868885709999887</c:v>
                </c:pt>
                <c:pt idx="385">
                  <c:v>4.1769373609999896</c:v>
                </c:pt>
                <c:pt idx="386">
                  <c:v>4.0878482059999985</c:v>
                </c:pt>
                <c:pt idx="387">
                  <c:v>4.1664149949999896</c:v>
                </c:pt>
                <c:pt idx="388">
                  <c:v>4.1429360099999846</c:v>
                </c:pt>
                <c:pt idx="389">
                  <c:v>4.099429626</c:v>
                </c:pt>
                <c:pt idx="390">
                  <c:v>4.0785310459999966</c:v>
                </c:pt>
                <c:pt idx="391">
                  <c:v>4.0484495350000014</c:v>
                </c:pt>
                <c:pt idx="392">
                  <c:v>4.0817609020000081</c:v>
                </c:pt>
                <c:pt idx="393">
                  <c:v>4.0319984150000083</c:v>
                </c:pt>
                <c:pt idx="394">
                  <c:v>3.9850084969999977</c:v>
                </c:pt>
                <c:pt idx="395">
                  <c:v>3.9549834919999998</c:v>
                </c:pt>
                <c:pt idx="396">
                  <c:v>3.8886547280000001</c:v>
                </c:pt>
                <c:pt idx="397">
                  <c:v>3.9798560329999977</c:v>
                </c:pt>
                <c:pt idx="398">
                  <c:v>3.8835566229999996</c:v>
                </c:pt>
                <c:pt idx="399">
                  <c:v>3.847120066000004</c:v>
                </c:pt>
                <c:pt idx="400">
                  <c:v>3.7460417939999999</c:v>
                </c:pt>
                <c:pt idx="401">
                  <c:v>3.8397433949999962</c:v>
                </c:pt>
                <c:pt idx="402">
                  <c:v>3.6831405350000002</c:v>
                </c:pt>
                <c:pt idx="403">
                  <c:v>3.6819310380000045</c:v>
                </c:pt>
                <c:pt idx="404">
                  <c:v>3.5776536659999998</c:v>
                </c:pt>
                <c:pt idx="405">
                  <c:v>3.5530283639999998</c:v>
                </c:pt>
                <c:pt idx="406">
                  <c:v>3.4603975010000045</c:v>
                </c:pt>
                <c:pt idx="407">
                  <c:v>3.4095082470000002</c:v>
                </c:pt>
                <c:pt idx="408">
                  <c:v>3.3248329349999977</c:v>
                </c:pt>
                <c:pt idx="409">
                  <c:v>3.305667658</c:v>
                </c:pt>
                <c:pt idx="410">
                  <c:v>3.2116811470000002</c:v>
                </c:pt>
                <c:pt idx="411">
                  <c:v>3.1527428819999987</c:v>
                </c:pt>
                <c:pt idx="412">
                  <c:v>3.1119575690000003</c:v>
                </c:pt>
                <c:pt idx="413">
                  <c:v>3.0325226969999997</c:v>
                </c:pt>
                <c:pt idx="414">
                  <c:v>2.9721698949999977</c:v>
                </c:pt>
                <c:pt idx="415">
                  <c:v>2.8986239619999998</c:v>
                </c:pt>
                <c:pt idx="416">
                  <c:v>2.8337936590000004</c:v>
                </c:pt>
                <c:pt idx="417">
                  <c:v>2.7837085910000012</c:v>
                </c:pt>
                <c:pt idx="418">
                  <c:v>2.7227466299999987</c:v>
                </c:pt>
                <c:pt idx="419">
                  <c:v>2.670297642000004</c:v>
                </c:pt>
                <c:pt idx="420">
                  <c:v>2.610764284</c:v>
                </c:pt>
                <c:pt idx="421">
                  <c:v>2.568507452000004</c:v>
                </c:pt>
                <c:pt idx="422">
                  <c:v>2.5228066639999978</c:v>
                </c:pt>
                <c:pt idx="423">
                  <c:v>2.4988095949999987</c:v>
                </c:pt>
                <c:pt idx="424">
                  <c:v>2.4564953039999962</c:v>
                </c:pt>
                <c:pt idx="425">
                  <c:v>2.4339658209999997</c:v>
                </c:pt>
                <c:pt idx="426">
                  <c:v>2.4160587979999977</c:v>
                </c:pt>
                <c:pt idx="427">
                  <c:v>2.3975453569999998</c:v>
                </c:pt>
                <c:pt idx="428">
                  <c:v>2.3742777299999998</c:v>
                </c:pt>
                <c:pt idx="429">
                  <c:v>2.3786477039999987</c:v>
                </c:pt>
                <c:pt idx="430">
                  <c:v>2.36069109</c:v>
                </c:pt>
                <c:pt idx="431">
                  <c:v>2.3582866379999987</c:v>
                </c:pt>
                <c:pt idx="432">
                  <c:v>2.367955942</c:v>
                </c:pt>
                <c:pt idx="433">
                  <c:v>2.3685882280000001</c:v>
                </c:pt>
                <c:pt idx="434">
                  <c:v>2.3707847790000001</c:v>
                </c:pt>
                <c:pt idx="435">
                  <c:v>2.3871947720000066</c:v>
                </c:pt>
                <c:pt idx="436">
                  <c:v>2.3922518679999998</c:v>
                </c:pt>
                <c:pt idx="437">
                  <c:v>2.410921235</c:v>
                </c:pt>
                <c:pt idx="438">
                  <c:v>2.4384126849999967</c:v>
                </c:pt>
                <c:pt idx="439">
                  <c:v>2.4474359939999997</c:v>
                </c:pt>
                <c:pt idx="440">
                  <c:v>2.4768911789999994</c:v>
                </c:pt>
                <c:pt idx="441">
                  <c:v>2.4975004389999995</c:v>
                </c:pt>
                <c:pt idx="442">
                  <c:v>2.5077904650000002</c:v>
                </c:pt>
                <c:pt idx="443">
                  <c:v>2.5164958429999995</c:v>
                </c:pt>
                <c:pt idx="444">
                  <c:v>2.5330755899999997</c:v>
                </c:pt>
                <c:pt idx="445">
                  <c:v>2.5544719889999996</c:v>
                </c:pt>
                <c:pt idx="446">
                  <c:v>2.6119980999999997</c:v>
                </c:pt>
                <c:pt idx="447">
                  <c:v>2.6183607770000012</c:v>
                </c:pt>
                <c:pt idx="448">
                  <c:v>2.6271505550000041</c:v>
                </c:pt>
                <c:pt idx="449">
                  <c:v>2.6386056139999967</c:v>
                </c:pt>
                <c:pt idx="450">
                  <c:v>2.6566729739999952</c:v>
                </c:pt>
                <c:pt idx="451">
                  <c:v>2.7912440490000003</c:v>
                </c:pt>
                <c:pt idx="452">
                  <c:v>2.7528753469999998</c:v>
                </c:pt>
                <c:pt idx="453">
                  <c:v>2.7326586439999967</c:v>
                </c:pt>
                <c:pt idx="454">
                  <c:v>2.6986124709999997</c:v>
                </c:pt>
                <c:pt idx="455">
                  <c:v>2.7169091889999994</c:v>
                </c:pt>
                <c:pt idx="456">
                  <c:v>2.7322025490000001</c:v>
                </c:pt>
                <c:pt idx="457">
                  <c:v>2.6695525839999998</c:v>
                </c:pt>
                <c:pt idx="458">
                  <c:v>2.7067871280000002</c:v>
                </c:pt>
                <c:pt idx="459">
                  <c:v>2.6731591420000012</c:v>
                </c:pt>
                <c:pt idx="460">
                  <c:v>2.7351796820000001</c:v>
                </c:pt>
                <c:pt idx="461">
                  <c:v>2.6778271390000001</c:v>
                </c:pt>
                <c:pt idx="462">
                  <c:v>2.6008117390000001</c:v>
                </c:pt>
                <c:pt idx="463">
                  <c:v>2.5970978930000004</c:v>
                </c:pt>
                <c:pt idx="464">
                  <c:v>2.5842166139999998</c:v>
                </c:pt>
                <c:pt idx="465">
                  <c:v>2.5888853259999998</c:v>
                </c:pt>
                <c:pt idx="466">
                  <c:v>2.617895861</c:v>
                </c:pt>
                <c:pt idx="467">
                  <c:v>2.5438144400000002</c:v>
                </c:pt>
                <c:pt idx="468">
                  <c:v>2.5168780279999967</c:v>
                </c:pt>
                <c:pt idx="469">
                  <c:v>2.468526502000004</c:v>
                </c:pt>
                <c:pt idx="470">
                  <c:v>2.4338197899999998</c:v>
                </c:pt>
                <c:pt idx="471">
                  <c:v>2.4416537480000002</c:v>
                </c:pt>
                <c:pt idx="472">
                  <c:v>2.3837872930000001</c:v>
                </c:pt>
                <c:pt idx="473">
                  <c:v>2.3435133890000004</c:v>
                </c:pt>
                <c:pt idx="474">
                  <c:v>2.3453611329999995</c:v>
                </c:pt>
                <c:pt idx="475">
                  <c:v>2.2991848180000041</c:v>
                </c:pt>
                <c:pt idx="476">
                  <c:v>2.2458521319999987</c:v>
                </c:pt>
                <c:pt idx="477">
                  <c:v>2.2490672060000012</c:v>
                </c:pt>
                <c:pt idx="478">
                  <c:v>2.213153143</c:v>
                </c:pt>
                <c:pt idx="479">
                  <c:v>2.1588863329999994</c:v>
                </c:pt>
                <c:pt idx="480">
                  <c:v>2.1127603239999977</c:v>
                </c:pt>
                <c:pt idx="481">
                  <c:v>2.0928924269999967</c:v>
                </c:pt>
                <c:pt idx="482">
                  <c:v>2.0438711830000003</c:v>
                </c:pt>
                <c:pt idx="483">
                  <c:v>2.0355484679999987</c:v>
                </c:pt>
                <c:pt idx="484">
                  <c:v>1.9824960419999975</c:v>
                </c:pt>
                <c:pt idx="485">
                  <c:v>1.946143408</c:v>
                </c:pt>
                <c:pt idx="486">
                  <c:v>1.9275250629999974</c:v>
                </c:pt>
                <c:pt idx="487">
                  <c:v>1.8986484000000001</c:v>
                </c:pt>
                <c:pt idx="488">
                  <c:v>1.8730917169999974</c:v>
                </c:pt>
                <c:pt idx="489">
                  <c:v>1.8463638019999999</c:v>
                </c:pt>
                <c:pt idx="490">
                  <c:v>1.8267486290000001</c:v>
                </c:pt>
                <c:pt idx="491">
                  <c:v>1.810786505</c:v>
                </c:pt>
                <c:pt idx="492">
                  <c:v>1.7864054630000028</c:v>
                </c:pt>
                <c:pt idx="493">
                  <c:v>1.796526332</c:v>
                </c:pt>
                <c:pt idx="494">
                  <c:v>1.7921695900000001</c:v>
                </c:pt>
                <c:pt idx="495">
                  <c:v>1.8100723220000001</c:v>
                </c:pt>
                <c:pt idx="496">
                  <c:v>1.8277269789999975</c:v>
                </c:pt>
                <c:pt idx="497">
                  <c:v>1.839330573</c:v>
                </c:pt>
                <c:pt idx="498">
                  <c:v>1.8892801000000001</c:v>
                </c:pt>
                <c:pt idx="499">
                  <c:v>1.928915401</c:v>
                </c:pt>
                <c:pt idx="500">
                  <c:v>1.994307775</c:v>
                </c:pt>
                <c:pt idx="501">
                  <c:v>2.0511720369999997</c:v>
                </c:pt>
                <c:pt idx="502">
                  <c:v>2.1015273520000051</c:v>
                </c:pt>
                <c:pt idx="503">
                  <c:v>2.2090343430000012</c:v>
                </c:pt>
                <c:pt idx="504">
                  <c:v>2.2413468550000002</c:v>
                </c:pt>
                <c:pt idx="505">
                  <c:v>2.3496344279999999</c:v>
                </c:pt>
                <c:pt idx="506">
                  <c:v>2.4434892130000003</c:v>
                </c:pt>
                <c:pt idx="507">
                  <c:v>2.567929049000004</c:v>
                </c:pt>
                <c:pt idx="508">
                  <c:v>2.645099659</c:v>
                </c:pt>
                <c:pt idx="509">
                  <c:v>2.7346072390000002</c:v>
                </c:pt>
                <c:pt idx="510">
                  <c:v>2.8509366699999998</c:v>
                </c:pt>
                <c:pt idx="511">
                  <c:v>2.8337097359999999</c:v>
                </c:pt>
                <c:pt idx="512">
                  <c:v>2.8670656869999998</c:v>
                </c:pt>
                <c:pt idx="513">
                  <c:v>2.9260497279999997</c:v>
                </c:pt>
                <c:pt idx="514">
                  <c:v>3.0586304859999998</c:v>
                </c:pt>
                <c:pt idx="515">
                  <c:v>3.1468789769999987</c:v>
                </c:pt>
                <c:pt idx="516">
                  <c:v>3.1121404359999967</c:v>
                </c:pt>
                <c:pt idx="517">
                  <c:v>3.1995449259999997</c:v>
                </c:pt>
                <c:pt idx="518">
                  <c:v>3.1280889699999999</c:v>
                </c:pt>
                <c:pt idx="519">
                  <c:v>3.1822424129999987</c:v>
                </c:pt>
                <c:pt idx="520">
                  <c:v>3.148007174</c:v>
                </c:pt>
                <c:pt idx="521">
                  <c:v>3.253701468000004</c:v>
                </c:pt>
                <c:pt idx="522">
                  <c:v>3.2203090380000012</c:v>
                </c:pt>
                <c:pt idx="523">
                  <c:v>3.271671553</c:v>
                </c:pt>
                <c:pt idx="524">
                  <c:v>3.2339723299999998</c:v>
                </c:pt>
                <c:pt idx="525">
                  <c:v>3.2218747330000004</c:v>
                </c:pt>
                <c:pt idx="526">
                  <c:v>3.299189825</c:v>
                </c:pt>
                <c:pt idx="527">
                  <c:v>3.2576601699999999</c:v>
                </c:pt>
                <c:pt idx="528">
                  <c:v>3.2759232710000012</c:v>
                </c:pt>
                <c:pt idx="529">
                  <c:v>3.2618127060000002</c:v>
                </c:pt>
                <c:pt idx="530">
                  <c:v>3.209029932</c:v>
                </c:pt>
                <c:pt idx="531">
                  <c:v>3.1709804730000002</c:v>
                </c:pt>
                <c:pt idx="532">
                  <c:v>3.1596195889999996</c:v>
                </c:pt>
                <c:pt idx="533">
                  <c:v>3.166183014</c:v>
                </c:pt>
                <c:pt idx="534">
                  <c:v>3.1357953739999997</c:v>
                </c:pt>
                <c:pt idx="535">
                  <c:v>3.0896711539999999</c:v>
                </c:pt>
                <c:pt idx="536">
                  <c:v>3.0664429859999967</c:v>
                </c:pt>
                <c:pt idx="537">
                  <c:v>3.0141029549999998</c:v>
                </c:pt>
                <c:pt idx="538">
                  <c:v>2.9975247570000056</c:v>
                </c:pt>
                <c:pt idx="539">
                  <c:v>2.9590287399999977</c:v>
                </c:pt>
                <c:pt idx="540">
                  <c:v>2.9387426569999997</c:v>
                </c:pt>
                <c:pt idx="541">
                  <c:v>2.8774759959999967</c:v>
                </c:pt>
                <c:pt idx="542">
                  <c:v>2.8862180899999967</c:v>
                </c:pt>
                <c:pt idx="543">
                  <c:v>2.8144626809999962</c:v>
                </c:pt>
                <c:pt idx="544">
                  <c:v>2.7852049060000001</c:v>
                </c:pt>
                <c:pt idx="545">
                  <c:v>2.7933325960000039</c:v>
                </c:pt>
                <c:pt idx="546">
                  <c:v>2.7523789599999997</c:v>
                </c:pt>
                <c:pt idx="547">
                  <c:v>2.7631292530000056</c:v>
                </c:pt>
                <c:pt idx="548">
                  <c:v>2.7599599549999998</c:v>
                </c:pt>
                <c:pt idx="549">
                  <c:v>2.7384228899999998</c:v>
                </c:pt>
                <c:pt idx="550">
                  <c:v>2.7620873640000001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'Nov 10 Time Experiments'!$AU$1</c:f>
              <c:strCache>
                <c:ptCount val="1"/>
                <c:pt idx="0">
                  <c:v>7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Experiments'!$AU$2:$AU$552</c:f>
              <c:numCache>
                <c:formatCode>General</c:formatCode>
                <c:ptCount val="551"/>
                <c:pt idx="0">
                  <c:v>2.6876837000000015E-2</c:v>
                </c:pt>
                <c:pt idx="1">
                  <c:v>2.742102740000012E-2</c:v>
                </c:pt>
                <c:pt idx="2">
                  <c:v>2.688157560000002E-2</c:v>
                </c:pt>
                <c:pt idx="3">
                  <c:v>2.802550790000001E-2</c:v>
                </c:pt>
                <c:pt idx="4">
                  <c:v>2.4884998800000009E-2</c:v>
                </c:pt>
                <c:pt idx="5">
                  <c:v>2.4697661400000005E-2</c:v>
                </c:pt>
                <c:pt idx="6">
                  <c:v>2.6274710900000015E-2</c:v>
                </c:pt>
                <c:pt idx="7">
                  <c:v>2.7661263900000017E-2</c:v>
                </c:pt>
                <c:pt idx="8">
                  <c:v>2.4947315500000018E-2</c:v>
                </c:pt>
                <c:pt idx="9">
                  <c:v>2.6129514000000006E-2</c:v>
                </c:pt>
                <c:pt idx="10">
                  <c:v>2.5666087900000006E-2</c:v>
                </c:pt>
                <c:pt idx="11">
                  <c:v>2.3212552100000002E-2</c:v>
                </c:pt>
                <c:pt idx="12">
                  <c:v>2.5517493500000005E-2</c:v>
                </c:pt>
                <c:pt idx="13">
                  <c:v>2.5000810600000013E-2</c:v>
                </c:pt>
                <c:pt idx="14">
                  <c:v>2.4577826300000005E-2</c:v>
                </c:pt>
                <c:pt idx="15">
                  <c:v>2.3999035400000014E-2</c:v>
                </c:pt>
                <c:pt idx="16">
                  <c:v>2.3693919200000014E-2</c:v>
                </c:pt>
                <c:pt idx="17">
                  <c:v>2.3936182300000004E-2</c:v>
                </c:pt>
                <c:pt idx="18">
                  <c:v>2.2992163900000008E-2</c:v>
                </c:pt>
                <c:pt idx="19">
                  <c:v>2.2101640700000012E-2</c:v>
                </c:pt>
                <c:pt idx="20">
                  <c:v>2.4464547600000015E-2</c:v>
                </c:pt>
                <c:pt idx="21">
                  <c:v>2.2533386900000014E-2</c:v>
                </c:pt>
                <c:pt idx="22">
                  <c:v>2.1135956000000015E-2</c:v>
                </c:pt>
                <c:pt idx="23">
                  <c:v>2.0157635200000006E-2</c:v>
                </c:pt>
                <c:pt idx="24">
                  <c:v>2.3673206600000017E-2</c:v>
                </c:pt>
                <c:pt idx="25">
                  <c:v>1.9926577800000008E-2</c:v>
                </c:pt>
                <c:pt idx="26">
                  <c:v>2.0259499500000007E-2</c:v>
                </c:pt>
                <c:pt idx="27">
                  <c:v>2.1295666700000007E-2</c:v>
                </c:pt>
                <c:pt idx="28">
                  <c:v>2.0654887000000007E-2</c:v>
                </c:pt>
                <c:pt idx="29">
                  <c:v>2.0712167000000004E-2</c:v>
                </c:pt>
                <c:pt idx="30">
                  <c:v>1.6102284200000004E-2</c:v>
                </c:pt>
                <c:pt idx="31">
                  <c:v>1.7508536600000017E-2</c:v>
                </c:pt>
                <c:pt idx="32">
                  <c:v>1.8933206800000001E-2</c:v>
                </c:pt>
                <c:pt idx="33">
                  <c:v>1.9498944300000008E-2</c:v>
                </c:pt>
                <c:pt idx="34">
                  <c:v>1.7426639800000008E-2</c:v>
                </c:pt>
                <c:pt idx="35">
                  <c:v>1.6365736700000012E-2</c:v>
                </c:pt>
                <c:pt idx="36">
                  <c:v>1.9239962099999997E-2</c:v>
                </c:pt>
                <c:pt idx="37">
                  <c:v>1.6346007600000007E-2</c:v>
                </c:pt>
                <c:pt idx="38">
                  <c:v>1.5498340099999999E-2</c:v>
                </c:pt>
                <c:pt idx="39">
                  <c:v>1.708871130000001E-2</c:v>
                </c:pt>
                <c:pt idx="40">
                  <c:v>1.5408963000000001E-2</c:v>
                </c:pt>
                <c:pt idx="41">
                  <c:v>1.6053766000000004E-2</c:v>
                </c:pt>
                <c:pt idx="42">
                  <c:v>1.5349745800000003E-2</c:v>
                </c:pt>
                <c:pt idx="43">
                  <c:v>1.6249656700000004E-2</c:v>
                </c:pt>
                <c:pt idx="44">
                  <c:v>1.5167027700000005E-2</c:v>
                </c:pt>
                <c:pt idx="45">
                  <c:v>1.5758127000000007E-2</c:v>
                </c:pt>
                <c:pt idx="46">
                  <c:v>1.4375329000000004E-2</c:v>
                </c:pt>
                <c:pt idx="47">
                  <c:v>1.4740735300000009E-2</c:v>
                </c:pt>
                <c:pt idx="48">
                  <c:v>1.4166206100000002E-2</c:v>
                </c:pt>
                <c:pt idx="49">
                  <c:v>1.41291916E-2</c:v>
                </c:pt>
                <c:pt idx="50">
                  <c:v>1.1924833100000006E-2</c:v>
                </c:pt>
                <c:pt idx="51">
                  <c:v>1.2092053900000002E-2</c:v>
                </c:pt>
                <c:pt idx="52">
                  <c:v>1.3025313600000001E-2</c:v>
                </c:pt>
                <c:pt idx="53">
                  <c:v>1.2293755999999999E-2</c:v>
                </c:pt>
                <c:pt idx="54">
                  <c:v>1.2474834900000002E-2</c:v>
                </c:pt>
                <c:pt idx="55">
                  <c:v>1.1349737600000003E-2</c:v>
                </c:pt>
                <c:pt idx="56">
                  <c:v>1.2280881400000006E-2</c:v>
                </c:pt>
                <c:pt idx="57">
                  <c:v>1.0472118900000001E-2</c:v>
                </c:pt>
                <c:pt idx="58">
                  <c:v>1.2668311599999999E-2</c:v>
                </c:pt>
                <c:pt idx="59">
                  <c:v>1.22212172E-2</c:v>
                </c:pt>
                <c:pt idx="60">
                  <c:v>9.6159279000000032E-3</c:v>
                </c:pt>
                <c:pt idx="61">
                  <c:v>1.1344194400000005E-2</c:v>
                </c:pt>
                <c:pt idx="62">
                  <c:v>1.0732203700000005E-2</c:v>
                </c:pt>
                <c:pt idx="63">
                  <c:v>9.4659030000000238E-3</c:v>
                </c:pt>
                <c:pt idx="64">
                  <c:v>8.5971057000000049E-3</c:v>
                </c:pt>
                <c:pt idx="65">
                  <c:v>9.0472101999999957E-3</c:v>
                </c:pt>
                <c:pt idx="66">
                  <c:v>9.9652708000000055E-3</c:v>
                </c:pt>
                <c:pt idx="67">
                  <c:v>8.1839263000000034E-3</c:v>
                </c:pt>
                <c:pt idx="68">
                  <c:v>7.0733130000000342E-3</c:v>
                </c:pt>
                <c:pt idx="69">
                  <c:v>9.1800690000000251E-3</c:v>
                </c:pt>
                <c:pt idx="70">
                  <c:v>7.577925900000013E-3</c:v>
                </c:pt>
                <c:pt idx="71">
                  <c:v>7.3567628999999923E-3</c:v>
                </c:pt>
                <c:pt idx="72">
                  <c:v>7.9823434000000065E-3</c:v>
                </c:pt>
                <c:pt idx="73">
                  <c:v>7.3123574000000333E-3</c:v>
                </c:pt>
                <c:pt idx="74">
                  <c:v>5.8988929000000122E-3</c:v>
                </c:pt>
                <c:pt idx="75">
                  <c:v>7.8298748000000321E-3</c:v>
                </c:pt>
                <c:pt idx="76">
                  <c:v>5.5652260999999922E-3</c:v>
                </c:pt>
                <c:pt idx="77">
                  <c:v>6.8003832999999937E-3</c:v>
                </c:pt>
                <c:pt idx="78">
                  <c:v>5.9764087000000032E-3</c:v>
                </c:pt>
                <c:pt idx="79">
                  <c:v>6.1996281000000443E-3</c:v>
                </c:pt>
                <c:pt idx="80">
                  <c:v>5.0669312000000116E-3</c:v>
                </c:pt>
                <c:pt idx="81">
                  <c:v>4.6746731000000315E-3</c:v>
                </c:pt>
                <c:pt idx="82">
                  <c:v>5.9584379000000125E-3</c:v>
                </c:pt>
                <c:pt idx="83">
                  <c:v>4.0158628999999993E-3</c:v>
                </c:pt>
                <c:pt idx="84">
                  <c:v>5.8670342000000115E-3</c:v>
                </c:pt>
                <c:pt idx="85">
                  <c:v>4.9615800000000227E-3</c:v>
                </c:pt>
                <c:pt idx="86">
                  <c:v>3.1258464000000212E-3</c:v>
                </c:pt>
                <c:pt idx="87">
                  <c:v>4.1341186000000115E-3</c:v>
                </c:pt>
                <c:pt idx="88">
                  <c:v>3.3005475999999816E-3</c:v>
                </c:pt>
                <c:pt idx="89">
                  <c:v>3.9330720999999919E-3</c:v>
                </c:pt>
                <c:pt idx="90">
                  <c:v>3.4310519999999922E-3</c:v>
                </c:pt>
                <c:pt idx="91">
                  <c:v>2.910554399999992E-3</c:v>
                </c:pt>
                <c:pt idx="92">
                  <c:v>4.5887828000000337E-3</c:v>
                </c:pt>
                <c:pt idx="93">
                  <c:v>2.9108822000000209E-3</c:v>
                </c:pt>
                <c:pt idx="94">
                  <c:v>3.3980310000000318E-3</c:v>
                </c:pt>
                <c:pt idx="95">
                  <c:v>3.0859410999999923E-3</c:v>
                </c:pt>
                <c:pt idx="96">
                  <c:v>4.3187737000000012E-3</c:v>
                </c:pt>
                <c:pt idx="97">
                  <c:v>4.3304860999999811E-3</c:v>
                </c:pt>
                <c:pt idx="98">
                  <c:v>2.6728213000000211E-3</c:v>
                </c:pt>
                <c:pt idx="99">
                  <c:v>2.2411644000000018E-3</c:v>
                </c:pt>
                <c:pt idx="100">
                  <c:v>1.6719699000000206E-3</c:v>
                </c:pt>
                <c:pt idx="101">
                  <c:v>1.9333065000000109E-3</c:v>
                </c:pt>
                <c:pt idx="102">
                  <c:v>2.5902389999999911E-3</c:v>
                </c:pt>
                <c:pt idx="103">
                  <c:v>2.6495755000000014E-3</c:v>
                </c:pt>
                <c:pt idx="104">
                  <c:v>3.026187399999992E-3</c:v>
                </c:pt>
                <c:pt idx="105">
                  <c:v>2.6562213999999917E-3</c:v>
                </c:pt>
                <c:pt idx="106">
                  <c:v>1.5806854000000106E-3</c:v>
                </c:pt>
                <c:pt idx="107">
                  <c:v>2.2710263999999912E-3</c:v>
                </c:pt>
                <c:pt idx="108">
                  <c:v>1.6640127000000008E-3</c:v>
                </c:pt>
                <c:pt idx="109">
                  <c:v>2.1468103000000208E-3</c:v>
                </c:pt>
                <c:pt idx="110">
                  <c:v>2.800971300000012E-3</c:v>
                </c:pt>
                <c:pt idx="111">
                  <c:v>2.2622645000000014E-3</c:v>
                </c:pt>
                <c:pt idx="112">
                  <c:v>2.3351908000000003E-3</c:v>
                </c:pt>
                <c:pt idx="113">
                  <c:v>2.5492311000000012E-3</c:v>
                </c:pt>
                <c:pt idx="114">
                  <c:v>2.5335252000000014E-3</c:v>
                </c:pt>
                <c:pt idx="115">
                  <c:v>4.2016506000000023E-3</c:v>
                </c:pt>
                <c:pt idx="116">
                  <c:v>3.7882924000000122E-3</c:v>
                </c:pt>
                <c:pt idx="117">
                  <c:v>4.2432546999999808E-3</c:v>
                </c:pt>
                <c:pt idx="118">
                  <c:v>4.0584803000000011E-3</c:v>
                </c:pt>
                <c:pt idx="119">
                  <c:v>4.1980445000000003E-3</c:v>
                </c:pt>
                <c:pt idx="120">
                  <c:v>3.665894300000032E-3</c:v>
                </c:pt>
                <c:pt idx="121">
                  <c:v>3.9789378999999818E-3</c:v>
                </c:pt>
                <c:pt idx="122">
                  <c:v>4.6265125000000094E-3</c:v>
                </c:pt>
                <c:pt idx="123">
                  <c:v>4.927933200000012E-3</c:v>
                </c:pt>
                <c:pt idx="124">
                  <c:v>4.5480430000000138E-3</c:v>
                </c:pt>
                <c:pt idx="125">
                  <c:v>5.5522919000000129E-3</c:v>
                </c:pt>
                <c:pt idx="126">
                  <c:v>5.6680440999999915E-3</c:v>
                </c:pt>
                <c:pt idx="127">
                  <c:v>4.456907500000001E-3</c:v>
                </c:pt>
                <c:pt idx="128">
                  <c:v>5.2977799999999802E-3</c:v>
                </c:pt>
                <c:pt idx="129">
                  <c:v>5.612105099999991E-3</c:v>
                </c:pt>
                <c:pt idx="130">
                  <c:v>5.0812364000000429E-3</c:v>
                </c:pt>
                <c:pt idx="131">
                  <c:v>5.5944324000000226E-3</c:v>
                </c:pt>
                <c:pt idx="132">
                  <c:v>5.0840079999999715E-3</c:v>
                </c:pt>
                <c:pt idx="133">
                  <c:v>5.2865147999999803E-3</c:v>
                </c:pt>
                <c:pt idx="134">
                  <c:v>6.0118437000000434E-3</c:v>
                </c:pt>
                <c:pt idx="135">
                  <c:v>5.5507122999999816E-3</c:v>
                </c:pt>
                <c:pt idx="136">
                  <c:v>5.5189431000000127E-3</c:v>
                </c:pt>
                <c:pt idx="137">
                  <c:v>5.5799782000000133E-3</c:v>
                </c:pt>
                <c:pt idx="138">
                  <c:v>6.2255263000000113E-3</c:v>
                </c:pt>
                <c:pt idx="139">
                  <c:v>6.1146617000000323E-3</c:v>
                </c:pt>
                <c:pt idx="140">
                  <c:v>5.8420001999999818E-3</c:v>
                </c:pt>
                <c:pt idx="141">
                  <c:v>6.8340599999999812E-3</c:v>
                </c:pt>
                <c:pt idx="142">
                  <c:v>6.7345500000000119E-3</c:v>
                </c:pt>
                <c:pt idx="143">
                  <c:v>6.3232481000000239E-3</c:v>
                </c:pt>
                <c:pt idx="144">
                  <c:v>7.4785352000000336E-3</c:v>
                </c:pt>
                <c:pt idx="145">
                  <c:v>7.7003240999999932E-3</c:v>
                </c:pt>
                <c:pt idx="146">
                  <c:v>8.1042050999999959E-3</c:v>
                </c:pt>
                <c:pt idx="147">
                  <c:v>8.2630812999999938E-3</c:v>
                </c:pt>
                <c:pt idx="148">
                  <c:v>8.4089041000000031E-3</c:v>
                </c:pt>
                <c:pt idx="149">
                  <c:v>8.6012185000000126E-3</c:v>
                </c:pt>
                <c:pt idx="150">
                  <c:v>9.328156700000003E-3</c:v>
                </c:pt>
                <c:pt idx="151">
                  <c:v>1.0048329800000004E-2</c:v>
                </c:pt>
                <c:pt idx="152">
                  <c:v>1.0420411800000003E-2</c:v>
                </c:pt>
                <c:pt idx="153">
                  <c:v>1.1380851300000008E-2</c:v>
                </c:pt>
                <c:pt idx="154">
                  <c:v>1.1632621300000005E-2</c:v>
                </c:pt>
                <c:pt idx="155">
                  <c:v>1.1246234200000005E-2</c:v>
                </c:pt>
                <c:pt idx="156">
                  <c:v>1.3321131500000003E-2</c:v>
                </c:pt>
                <c:pt idx="157">
                  <c:v>1.2913674100000001E-2</c:v>
                </c:pt>
                <c:pt idx="158">
                  <c:v>1.40887201E-2</c:v>
                </c:pt>
                <c:pt idx="159">
                  <c:v>1.4572054100000004E-2</c:v>
                </c:pt>
                <c:pt idx="160">
                  <c:v>1.4930188700000003E-2</c:v>
                </c:pt>
                <c:pt idx="161">
                  <c:v>1.6134649500000001E-2</c:v>
                </c:pt>
                <c:pt idx="162">
                  <c:v>1.7352491600000013E-2</c:v>
                </c:pt>
                <c:pt idx="163">
                  <c:v>1.936727760000001E-2</c:v>
                </c:pt>
                <c:pt idx="164">
                  <c:v>2.0031184000000007E-2</c:v>
                </c:pt>
                <c:pt idx="165">
                  <c:v>2.103793620000001E-2</c:v>
                </c:pt>
                <c:pt idx="166">
                  <c:v>2.2597372500000018E-2</c:v>
                </c:pt>
                <c:pt idx="167">
                  <c:v>2.3684471800000009E-2</c:v>
                </c:pt>
                <c:pt idx="168">
                  <c:v>2.4354428100000006E-2</c:v>
                </c:pt>
                <c:pt idx="169">
                  <c:v>2.5878697600000018E-2</c:v>
                </c:pt>
                <c:pt idx="170">
                  <c:v>2.7258992200000016E-2</c:v>
                </c:pt>
                <c:pt idx="171">
                  <c:v>2.880346780000001E-2</c:v>
                </c:pt>
                <c:pt idx="172">
                  <c:v>3.0949413800000009E-2</c:v>
                </c:pt>
                <c:pt idx="173">
                  <c:v>3.2265722800000007E-2</c:v>
                </c:pt>
                <c:pt idx="174">
                  <c:v>3.4259200100000019E-2</c:v>
                </c:pt>
                <c:pt idx="175">
                  <c:v>3.6644309800000011E-2</c:v>
                </c:pt>
                <c:pt idx="176">
                  <c:v>3.8085997100000012E-2</c:v>
                </c:pt>
                <c:pt idx="177">
                  <c:v>4.0176957800000121E-2</c:v>
                </c:pt>
                <c:pt idx="178">
                  <c:v>4.2120635500000017E-2</c:v>
                </c:pt>
                <c:pt idx="179">
                  <c:v>4.5554608100000026E-2</c:v>
                </c:pt>
                <c:pt idx="180">
                  <c:v>4.771780970000003E-2</c:v>
                </c:pt>
                <c:pt idx="181">
                  <c:v>5.0279706699999899E-2</c:v>
                </c:pt>
                <c:pt idx="182">
                  <c:v>5.332401390000012E-2</c:v>
                </c:pt>
                <c:pt idx="183">
                  <c:v>5.7013809700000029E-2</c:v>
                </c:pt>
                <c:pt idx="184">
                  <c:v>6.1054915200000011E-2</c:v>
                </c:pt>
                <c:pt idx="185">
                  <c:v>6.4590722300000139E-2</c:v>
                </c:pt>
                <c:pt idx="186">
                  <c:v>6.8820118900000019E-2</c:v>
                </c:pt>
                <c:pt idx="187">
                  <c:v>7.3516637100000226E-2</c:v>
                </c:pt>
                <c:pt idx="188">
                  <c:v>7.7888876200000109E-2</c:v>
                </c:pt>
                <c:pt idx="189">
                  <c:v>8.3492547300000136E-2</c:v>
                </c:pt>
                <c:pt idx="190">
                  <c:v>8.9833259600000021E-2</c:v>
                </c:pt>
                <c:pt idx="191">
                  <c:v>9.6734643000000259E-2</c:v>
                </c:pt>
                <c:pt idx="192">
                  <c:v>0.10384631159999998</c:v>
                </c:pt>
                <c:pt idx="193">
                  <c:v>0.11224612590000006</c:v>
                </c:pt>
                <c:pt idx="194">
                  <c:v>0.12097573280000003</c:v>
                </c:pt>
                <c:pt idx="195">
                  <c:v>0.13038489219999999</c:v>
                </c:pt>
                <c:pt idx="196">
                  <c:v>0.14074936510000011</c:v>
                </c:pt>
                <c:pt idx="197">
                  <c:v>0.15324118730000011</c:v>
                </c:pt>
                <c:pt idx="198">
                  <c:v>0.16698244210000016</c:v>
                </c:pt>
                <c:pt idx="199">
                  <c:v>0.18253117800000004</c:v>
                </c:pt>
                <c:pt idx="200">
                  <c:v>0.19964891670000007</c:v>
                </c:pt>
                <c:pt idx="201">
                  <c:v>0.22036474940000006</c:v>
                </c:pt>
                <c:pt idx="202">
                  <c:v>0.24293211100000006</c:v>
                </c:pt>
                <c:pt idx="203">
                  <c:v>0.2693052143000001</c:v>
                </c:pt>
                <c:pt idx="204">
                  <c:v>0.30087850990000031</c:v>
                </c:pt>
                <c:pt idx="205">
                  <c:v>0.33731985090000022</c:v>
                </c:pt>
                <c:pt idx="206">
                  <c:v>0.37845160070000011</c:v>
                </c:pt>
                <c:pt idx="207">
                  <c:v>0.42743029445000008</c:v>
                </c:pt>
                <c:pt idx="208">
                  <c:v>0.4842757899300002</c:v>
                </c:pt>
                <c:pt idx="209">
                  <c:v>0.54996763170000007</c:v>
                </c:pt>
                <c:pt idx="210">
                  <c:v>0.62385635820000018</c:v>
                </c:pt>
                <c:pt idx="211">
                  <c:v>0.70959122480000003</c:v>
                </c:pt>
                <c:pt idx="212">
                  <c:v>0.80565294620000005</c:v>
                </c:pt>
                <c:pt idx="213">
                  <c:v>0.91083773969999993</c:v>
                </c:pt>
                <c:pt idx="214">
                  <c:v>1.0236477256000001</c:v>
                </c:pt>
                <c:pt idx="215">
                  <c:v>1.1426157355000024</c:v>
                </c:pt>
                <c:pt idx="216">
                  <c:v>1.2671437859999974</c:v>
                </c:pt>
                <c:pt idx="217">
                  <c:v>1.3878598213000024</c:v>
                </c:pt>
                <c:pt idx="218">
                  <c:v>1.5047254559999974</c:v>
                </c:pt>
                <c:pt idx="219">
                  <c:v>1.609153032</c:v>
                </c:pt>
                <c:pt idx="220">
                  <c:v>1.6969047779999975</c:v>
                </c:pt>
                <c:pt idx="221">
                  <c:v>1.768290758</c:v>
                </c:pt>
                <c:pt idx="222">
                  <c:v>1.8127816919999975</c:v>
                </c:pt>
                <c:pt idx="223">
                  <c:v>1.8367694619999999</c:v>
                </c:pt>
                <c:pt idx="224">
                  <c:v>1.8393262619999975</c:v>
                </c:pt>
                <c:pt idx="225">
                  <c:v>1.8246520760000025</c:v>
                </c:pt>
                <c:pt idx="226">
                  <c:v>1.7926770450000025</c:v>
                </c:pt>
                <c:pt idx="227">
                  <c:v>1.7465080020000001</c:v>
                </c:pt>
                <c:pt idx="228">
                  <c:v>1.6889902349999999</c:v>
                </c:pt>
                <c:pt idx="229">
                  <c:v>1.6304616929999971</c:v>
                </c:pt>
                <c:pt idx="230">
                  <c:v>1.5701525210000042</c:v>
                </c:pt>
                <c:pt idx="231">
                  <c:v>1.509310484</c:v>
                </c:pt>
                <c:pt idx="232">
                  <c:v>1.4547544121999973</c:v>
                </c:pt>
                <c:pt idx="233">
                  <c:v>1.3995602726999974</c:v>
                </c:pt>
                <c:pt idx="234">
                  <c:v>1.3575126528999975</c:v>
                </c:pt>
                <c:pt idx="235">
                  <c:v>1.3187288046000001</c:v>
                </c:pt>
                <c:pt idx="236">
                  <c:v>1.2868769169000001</c:v>
                </c:pt>
                <c:pt idx="237">
                  <c:v>1.2652615308999986</c:v>
                </c:pt>
                <c:pt idx="238">
                  <c:v>1.248726248699997</c:v>
                </c:pt>
                <c:pt idx="239">
                  <c:v>1.2430333494999974</c:v>
                </c:pt>
                <c:pt idx="240">
                  <c:v>1.2402650118</c:v>
                </c:pt>
                <c:pt idx="241">
                  <c:v>1.2433007359999975</c:v>
                </c:pt>
                <c:pt idx="242">
                  <c:v>1.2579688429999973</c:v>
                </c:pt>
                <c:pt idx="243">
                  <c:v>1.2743499279000001</c:v>
                </c:pt>
                <c:pt idx="244">
                  <c:v>1.2958905697000001</c:v>
                </c:pt>
                <c:pt idx="245">
                  <c:v>1.3264667987999974</c:v>
                </c:pt>
                <c:pt idx="246">
                  <c:v>1.3576034903999974</c:v>
                </c:pt>
                <c:pt idx="247">
                  <c:v>1.3950198889000001</c:v>
                </c:pt>
                <c:pt idx="248">
                  <c:v>1.4383735657000001</c:v>
                </c:pt>
                <c:pt idx="249">
                  <c:v>1.4787527919000001</c:v>
                </c:pt>
                <c:pt idx="250">
                  <c:v>1.5278015139999974</c:v>
                </c:pt>
                <c:pt idx="251">
                  <c:v>1.5728415250000001</c:v>
                </c:pt>
                <c:pt idx="252">
                  <c:v>1.618800759</c:v>
                </c:pt>
                <c:pt idx="253">
                  <c:v>1.6584309340000025</c:v>
                </c:pt>
                <c:pt idx="254">
                  <c:v>1.6965564490000025</c:v>
                </c:pt>
                <c:pt idx="255">
                  <c:v>1.7297636269999999</c:v>
                </c:pt>
                <c:pt idx="256">
                  <c:v>1.751880407</c:v>
                </c:pt>
                <c:pt idx="257">
                  <c:v>1.7653970720000001</c:v>
                </c:pt>
                <c:pt idx="258">
                  <c:v>1.7744129900000025</c:v>
                </c:pt>
                <c:pt idx="259">
                  <c:v>1.776921749</c:v>
                </c:pt>
                <c:pt idx="260">
                  <c:v>1.7713584900000001</c:v>
                </c:pt>
                <c:pt idx="261">
                  <c:v>1.7605549100000024</c:v>
                </c:pt>
                <c:pt idx="262">
                  <c:v>1.7428942919999975</c:v>
                </c:pt>
                <c:pt idx="263">
                  <c:v>1.7211126090000024</c:v>
                </c:pt>
                <c:pt idx="264">
                  <c:v>1.693629026</c:v>
                </c:pt>
                <c:pt idx="265">
                  <c:v>1.6644254919999999</c:v>
                </c:pt>
                <c:pt idx="266">
                  <c:v>1.6283082959999975</c:v>
                </c:pt>
                <c:pt idx="267">
                  <c:v>1.5893791909999975</c:v>
                </c:pt>
                <c:pt idx="268">
                  <c:v>1.5471825600000024</c:v>
                </c:pt>
                <c:pt idx="269">
                  <c:v>1.4986073375</c:v>
                </c:pt>
                <c:pt idx="270">
                  <c:v>1.4490629435</c:v>
                </c:pt>
                <c:pt idx="271">
                  <c:v>1.3990920186</c:v>
                </c:pt>
                <c:pt idx="272">
                  <c:v>1.3447729349000028</c:v>
                </c:pt>
                <c:pt idx="273">
                  <c:v>1.2878669499999975</c:v>
                </c:pt>
                <c:pt idx="274">
                  <c:v>1.2359994649999975</c:v>
                </c:pt>
                <c:pt idx="275">
                  <c:v>1.1856797933999974</c:v>
                </c:pt>
                <c:pt idx="276">
                  <c:v>1.1351189017000025</c:v>
                </c:pt>
                <c:pt idx="277">
                  <c:v>1.0908461809000001</c:v>
                </c:pt>
                <c:pt idx="278">
                  <c:v>1.0489597917</c:v>
                </c:pt>
                <c:pt idx="279">
                  <c:v>1.0105080605000001</c:v>
                </c:pt>
                <c:pt idx="280">
                  <c:v>0.97795420889999896</c:v>
                </c:pt>
                <c:pt idx="281">
                  <c:v>0.94910410050000005</c:v>
                </c:pt>
                <c:pt idx="282">
                  <c:v>0.92424315210000019</c:v>
                </c:pt>
                <c:pt idx="283">
                  <c:v>0.89922717210000125</c:v>
                </c:pt>
                <c:pt idx="284">
                  <c:v>0.88258051870000009</c:v>
                </c:pt>
                <c:pt idx="285">
                  <c:v>0.8680408001000014</c:v>
                </c:pt>
                <c:pt idx="286">
                  <c:v>0.85674989220000264</c:v>
                </c:pt>
                <c:pt idx="287">
                  <c:v>0.84783384200000023</c:v>
                </c:pt>
                <c:pt idx="288">
                  <c:v>0.84153866770000008</c:v>
                </c:pt>
                <c:pt idx="289">
                  <c:v>0.83711051940000003</c:v>
                </c:pt>
                <c:pt idx="290">
                  <c:v>0.83533853290000004</c:v>
                </c:pt>
                <c:pt idx="291">
                  <c:v>0.83536243440000002</c:v>
                </c:pt>
                <c:pt idx="292">
                  <c:v>0.83474078770000004</c:v>
                </c:pt>
                <c:pt idx="293">
                  <c:v>0.83813565970000004</c:v>
                </c:pt>
                <c:pt idx="294">
                  <c:v>0.84124392270000004</c:v>
                </c:pt>
                <c:pt idx="295">
                  <c:v>0.84541758889999763</c:v>
                </c:pt>
                <c:pt idx="296">
                  <c:v>0.85174930100000024</c:v>
                </c:pt>
                <c:pt idx="297">
                  <c:v>0.85615205760000024</c:v>
                </c:pt>
                <c:pt idx="298">
                  <c:v>0.86007931830000139</c:v>
                </c:pt>
                <c:pt idx="299">
                  <c:v>0.86782079940000023</c:v>
                </c:pt>
                <c:pt idx="300">
                  <c:v>0.8717560470000002</c:v>
                </c:pt>
                <c:pt idx="301">
                  <c:v>0.87728542090000017</c:v>
                </c:pt>
                <c:pt idx="302">
                  <c:v>0.88286694879999983</c:v>
                </c:pt>
                <c:pt idx="303">
                  <c:v>0.8896752894000024</c:v>
                </c:pt>
                <c:pt idx="304">
                  <c:v>0.8972485960000014</c:v>
                </c:pt>
                <c:pt idx="305">
                  <c:v>0.90532365440000018</c:v>
                </c:pt>
                <c:pt idx="306">
                  <c:v>0.91119450330000018</c:v>
                </c:pt>
                <c:pt idx="307">
                  <c:v>0.91915598509999996</c:v>
                </c:pt>
                <c:pt idx="308">
                  <c:v>0.92638567090000001</c:v>
                </c:pt>
                <c:pt idx="309">
                  <c:v>0.93656596539999981</c:v>
                </c:pt>
                <c:pt idx="310">
                  <c:v>0.94520023470000003</c:v>
                </c:pt>
                <c:pt idx="311">
                  <c:v>0.9525082707000001</c:v>
                </c:pt>
                <c:pt idx="312">
                  <c:v>0.96316593890000002</c:v>
                </c:pt>
                <c:pt idx="313">
                  <c:v>0.97383168340000004</c:v>
                </c:pt>
                <c:pt idx="314">
                  <c:v>0.9838223158999998</c:v>
                </c:pt>
                <c:pt idx="315">
                  <c:v>0.99557512999999775</c:v>
                </c:pt>
                <c:pt idx="316">
                  <c:v>1.0068683027999974</c:v>
                </c:pt>
                <c:pt idx="317">
                  <c:v>1.0195419191999975</c:v>
                </c:pt>
                <c:pt idx="318">
                  <c:v>1.0309484005</c:v>
                </c:pt>
                <c:pt idx="319">
                  <c:v>1.0451705456</c:v>
                </c:pt>
                <c:pt idx="320">
                  <c:v>1.0604319571999974</c:v>
                </c:pt>
                <c:pt idx="321">
                  <c:v>1.0740167499000024</c:v>
                </c:pt>
                <c:pt idx="322">
                  <c:v>1.0919252633999974</c:v>
                </c:pt>
                <c:pt idx="323">
                  <c:v>1.1064375639000039</c:v>
                </c:pt>
                <c:pt idx="324">
                  <c:v>1.1249178648000042</c:v>
                </c:pt>
                <c:pt idx="325">
                  <c:v>1.1415907144999975</c:v>
                </c:pt>
                <c:pt idx="326">
                  <c:v>1.162147879600004</c:v>
                </c:pt>
                <c:pt idx="327">
                  <c:v>1.1802433133000001</c:v>
                </c:pt>
                <c:pt idx="328">
                  <c:v>1.1997354627000001</c:v>
                </c:pt>
                <c:pt idx="329">
                  <c:v>1.2216066121999947</c:v>
                </c:pt>
                <c:pt idx="330">
                  <c:v>1.2422503233000024</c:v>
                </c:pt>
                <c:pt idx="331">
                  <c:v>1.2648082375999974</c:v>
                </c:pt>
                <c:pt idx="332">
                  <c:v>1.2898751497000001</c:v>
                </c:pt>
                <c:pt idx="333">
                  <c:v>1.3126334548</c:v>
                </c:pt>
                <c:pt idx="334">
                  <c:v>1.3382607698000024</c:v>
                </c:pt>
                <c:pt idx="335">
                  <c:v>1.3658474684000024</c:v>
                </c:pt>
                <c:pt idx="336">
                  <c:v>1.3951259255000001</c:v>
                </c:pt>
                <c:pt idx="337">
                  <c:v>1.4224597216000001</c:v>
                </c:pt>
                <c:pt idx="338">
                  <c:v>1.4541649818</c:v>
                </c:pt>
                <c:pt idx="339">
                  <c:v>1.4858114122999961</c:v>
                </c:pt>
                <c:pt idx="340">
                  <c:v>1.518054843</c:v>
                </c:pt>
                <c:pt idx="341">
                  <c:v>1.5546886919999998</c:v>
                </c:pt>
                <c:pt idx="342">
                  <c:v>1.5910336969999974</c:v>
                </c:pt>
                <c:pt idx="343">
                  <c:v>1.628302455</c:v>
                </c:pt>
                <c:pt idx="344">
                  <c:v>1.664223075</c:v>
                </c:pt>
                <c:pt idx="345">
                  <c:v>1.7099096779999974</c:v>
                </c:pt>
                <c:pt idx="346">
                  <c:v>1.7475568060000024</c:v>
                </c:pt>
                <c:pt idx="347">
                  <c:v>1.793728709</c:v>
                </c:pt>
                <c:pt idx="348">
                  <c:v>1.838598371</c:v>
                </c:pt>
                <c:pt idx="349">
                  <c:v>1.8873692749999975</c:v>
                </c:pt>
                <c:pt idx="350">
                  <c:v>1.9391134979999971</c:v>
                </c:pt>
                <c:pt idx="351">
                  <c:v>1.993075371</c:v>
                </c:pt>
                <c:pt idx="352">
                  <c:v>2.0505936149999999</c:v>
                </c:pt>
                <c:pt idx="353">
                  <c:v>2.1099436279999999</c:v>
                </c:pt>
                <c:pt idx="354">
                  <c:v>2.1654672620000039</c:v>
                </c:pt>
                <c:pt idx="355">
                  <c:v>2.2298500539999999</c:v>
                </c:pt>
                <c:pt idx="356">
                  <c:v>2.2905554769999998</c:v>
                </c:pt>
                <c:pt idx="357">
                  <c:v>2.363323689</c:v>
                </c:pt>
                <c:pt idx="358">
                  <c:v>2.4241856339999988</c:v>
                </c:pt>
                <c:pt idx="359">
                  <c:v>2.5105338100000001</c:v>
                </c:pt>
                <c:pt idx="360">
                  <c:v>2.5845422739999999</c:v>
                </c:pt>
                <c:pt idx="361">
                  <c:v>2.6633722780000051</c:v>
                </c:pt>
                <c:pt idx="362">
                  <c:v>2.7335743900000002</c:v>
                </c:pt>
                <c:pt idx="363">
                  <c:v>2.8104104999999961</c:v>
                </c:pt>
                <c:pt idx="364">
                  <c:v>2.8983278270000001</c:v>
                </c:pt>
                <c:pt idx="365">
                  <c:v>2.9752290249999978</c:v>
                </c:pt>
                <c:pt idx="366">
                  <c:v>3.0706620219999987</c:v>
                </c:pt>
                <c:pt idx="367">
                  <c:v>3.1537153720000002</c:v>
                </c:pt>
                <c:pt idx="368">
                  <c:v>3.2468278410000049</c:v>
                </c:pt>
                <c:pt idx="369">
                  <c:v>3.324759722</c:v>
                </c:pt>
                <c:pt idx="370">
                  <c:v>3.3932569029999988</c:v>
                </c:pt>
                <c:pt idx="371">
                  <c:v>3.4704575539999998</c:v>
                </c:pt>
                <c:pt idx="372">
                  <c:v>3.5755894179999999</c:v>
                </c:pt>
                <c:pt idx="373">
                  <c:v>3.6227819920000002</c:v>
                </c:pt>
                <c:pt idx="374">
                  <c:v>3.685647726</c:v>
                </c:pt>
                <c:pt idx="375">
                  <c:v>3.735124350000004</c:v>
                </c:pt>
                <c:pt idx="376">
                  <c:v>3.7666134829999995</c:v>
                </c:pt>
                <c:pt idx="377">
                  <c:v>3.8242704869999997</c:v>
                </c:pt>
                <c:pt idx="378">
                  <c:v>3.9037501809999999</c:v>
                </c:pt>
                <c:pt idx="379">
                  <c:v>3.8699035639999999</c:v>
                </c:pt>
                <c:pt idx="380">
                  <c:v>3.9646408559999999</c:v>
                </c:pt>
                <c:pt idx="381">
                  <c:v>3.9013736249999997</c:v>
                </c:pt>
                <c:pt idx="382">
                  <c:v>3.9319531919999977</c:v>
                </c:pt>
                <c:pt idx="383">
                  <c:v>4.0650351049999927</c:v>
                </c:pt>
                <c:pt idx="384">
                  <c:v>4.0431344509999896</c:v>
                </c:pt>
                <c:pt idx="385">
                  <c:v>3.997395992</c:v>
                </c:pt>
                <c:pt idx="386">
                  <c:v>4.0470793250000003</c:v>
                </c:pt>
                <c:pt idx="387">
                  <c:v>3.9626295570000001</c:v>
                </c:pt>
                <c:pt idx="388">
                  <c:v>3.9333136080000002</c:v>
                </c:pt>
                <c:pt idx="389">
                  <c:v>4.0570385459999887</c:v>
                </c:pt>
                <c:pt idx="390">
                  <c:v>3.9164161679999987</c:v>
                </c:pt>
                <c:pt idx="391">
                  <c:v>3.9231879710000039</c:v>
                </c:pt>
                <c:pt idx="392">
                  <c:v>3.9541134829999995</c:v>
                </c:pt>
                <c:pt idx="393">
                  <c:v>3.847044468</c:v>
                </c:pt>
                <c:pt idx="394">
                  <c:v>3.8610184189999988</c:v>
                </c:pt>
                <c:pt idx="395">
                  <c:v>3.8598845009999998</c:v>
                </c:pt>
                <c:pt idx="396">
                  <c:v>3.7808015350000002</c:v>
                </c:pt>
                <c:pt idx="397">
                  <c:v>3.780746937</c:v>
                </c:pt>
                <c:pt idx="398">
                  <c:v>3.7109048370000002</c:v>
                </c:pt>
                <c:pt idx="399">
                  <c:v>3.7229282860000001</c:v>
                </c:pt>
                <c:pt idx="400">
                  <c:v>3.6270072460000056</c:v>
                </c:pt>
                <c:pt idx="401">
                  <c:v>3.581182241000004</c:v>
                </c:pt>
                <c:pt idx="402">
                  <c:v>3.4552667139999977</c:v>
                </c:pt>
                <c:pt idx="403">
                  <c:v>3.4758808609999998</c:v>
                </c:pt>
                <c:pt idx="404">
                  <c:v>3.4498105049999999</c:v>
                </c:pt>
                <c:pt idx="405">
                  <c:v>3.3717370030000002</c:v>
                </c:pt>
                <c:pt idx="406">
                  <c:v>3.3178455829999987</c:v>
                </c:pt>
                <c:pt idx="407">
                  <c:v>3.2721347810000045</c:v>
                </c:pt>
                <c:pt idx="408">
                  <c:v>3.2070333960000039</c:v>
                </c:pt>
                <c:pt idx="409">
                  <c:v>3.141256571</c:v>
                </c:pt>
                <c:pt idx="410">
                  <c:v>3.1030242440000051</c:v>
                </c:pt>
                <c:pt idx="411">
                  <c:v>3.0521841049999998</c:v>
                </c:pt>
                <c:pt idx="412">
                  <c:v>2.9714982509999999</c:v>
                </c:pt>
                <c:pt idx="413">
                  <c:v>2.9294962880000002</c:v>
                </c:pt>
                <c:pt idx="414">
                  <c:v>2.847330570000004</c:v>
                </c:pt>
                <c:pt idx="415">
                  <c:v>2.8082146639999999</c:v>
                </c:pt>
                <c:pt idx="416">
                  <c:v>2.7291350360000002</c:v>
                </c:pt>
                <c:pt idx="417">
                  <c:v>2.709733725000004</c:v>
                </c:pt>
                <c:pt idx="418">
                  <c:v>2.6504359249999987</c:v>
                </c:pt>
                <c:pt idx="419">
                  <c:v>2.5945813660000012</c:v>
                </c:pt>
                <c:pt idx="420">
                  <c:v>2.5600910190000001</c:v>
                </c:pt>
                <c:pt idx="421">
                  <c:v>2.5043272970000046</c:v>
                </c:pt>
                <c:pt idx="422">
                  <c:v>2.4733436109999998</c:v>
                </c:pt>
                <c:pt idx="423">
                  <c:v>2.4447400570000002</c:v>
                </c:pt>
                <c:pt idx="424">
                  <c:v>2.4088883399999967</c:v>
                </c:pt>
                <c:pt idx="425">
                  <c:v>2.3957306149999997</c:v>
                </c:pt>
                <c:pt idx="426">
                  <c:v>2.3753324749999987</c:v>
                </c:pt>
                <c:pt idx="427">
                  <c:v>2.3581078049999999</c:v>
                </c:pt>
                <c:pt idx="428">
                  <c:v>2.3419425490000001</c:v>
                </c:pt>
                <c:pt idx="429">
                  <c:v>2.3188583849999933</c:v>
                </c:pt>
                <c:pt idx="430">
                  <c:v>2.3220436569999987</c:v>
                </c:pt>
                <c:pt idx="431">
                  <c:v>2.3224608899999977</c:v>
                </c:pt>
                <c:pt idx="432">
                  <c:v>2.3266623019999977</c:v>
                </c:pt>
                <c:pt idx="433">
                  <c:v>2.3272185329999995</c:v>
                </c:pt>
                <c:pt idx="434">
                  <c:v>2.3336061239999952</c:v>
                </c:pt>
                <c:pt idx="435">
                  <c:v>2.3490613699999998</c:v>
                </c:pt>
                <c:pt idx="436">
                  <c:v>2.3537946939999999</c:v>
                </c:pt>
                <c:pt idx="437">
                  <c:v>2.3702691789999988</c:v>
                </c:pt>
                <c:pt idx="438">
                  <c:v>2.3868484499999947</c:v>
                </c:pt>
                <c:pt idx="439">
                  <c:v>2.4058035609999999</c:v>
                </c:pt>
                <c:pt idx="440">
                  <c:v>2.4204753639999987</c:v>
                </c:pt>
                <c:pt idx="441">
                  <c:v>2.4282945390000004</c:v>
                </c:pt>
                <c:pt idx="442">
                  <c:v>2.4482301470000012</c:v>
                </c:pt>
                <c:pt idx="443">
                  <c:v>2.4795123339999967</c:v>
                </c:pt>
                <c:pt idx="444">
                  <c:v>2.4956313369999998</c:v>
                </c:pt>
                <c:pt idx="445">
                  <c:v>2.5158469679999977</c:v>
                </c:pt>
                <c:pt idx="446">
                  <c:v>2.5179209710000001</c:v>
                </c:pt>
                <c:pt idx="447">
                  <c:v>2.5452325339999997</c:v>
                </c:pt>
                <c:pt idx="448">
                  <c:v>2.5401568410000039</c:v>
                </c:pt>
                <c:pt idx="449">
                  <c:v>2.5608248710000012</c:v>
                </c:pt>
                <c:pt idx="450">
                  <c:v>2.5637483599999999</c:v>
                </c:pt>
                <c:pt idx="451">
                  <c:v>2.6912751199999967</c:v>
                </c:pt>
                <c:pt idx="452">
                  <c:v>2.5928010939999977</c:v>
                </c:pt>
                <c:pt idx="453">
                  <c:v>2.6636023520000012</c:v>
                </c:pt>
                <c:pt idx="454">
                  <c:v>2.6849586959999998</c:v>
                </c:pt>
                <c:pt idx="455">
                  <c:v>2.7025418280000002</c:v>
                </c:pt>
                <c:pt idx="456">
                  <c:v>2.6215014460000012</c:v>
                </c:pt>
                <c:pt idx="457">
                  <c:v>2.6427936550000002</c:v>
                </c:pt>
                <c:pt idx="458">
                  <c:v>2.5751717090000001</c:v>
                </c:pt>
                <c:pt idx="459">
                  <c:v>2.5876903530000002</c:v>
                </c:pt>
                <c:pt idx="460">
                  <c:v>2.6443979740000012</c:v>
                </c:pt>
                <c:pt idx="461">
                  <c:v>2.5608112810000012</c:v>
                </c:pt>
                <c:pt idx="462">
                  <c:v>2.5702028269999997</c:v>
                </c:pt>
                <c:pt idx="463">
                  <c:v>2.5538311</c:v>
                </c:pt>
                <c:pt idx="464">
                  <c:v>2.5488531589999996</c:v>
                </c:pt>
                <c:pt idx="465">
                  <c:v>2.5387880799999998</c:v>
                </c:pt>
                <c:pt idx="466">
                  <c:v>2.4657750129999996</c:v>
                </c:pt>
                <c:pt idx="467">
                  <c:v>2.4835883380000001</c:v>
                </c:pt>
                <c:pt idx="468">
                  <c:v>2.4478557109999999</c:v>
                </c:pt>
                <c:pt idx="469">
                  <c:v>2.4376702309999998</c:v>
                </c:pt>
                <c:pt idx="470">
                  <c:v>2.4098919630000002</c:v>
                </c:pt>
                <c:pt idx="471">
                  <c:v>2.3911716939999987</c:v>
                </c:pt>
                <c:pt idx="472">
                  <c:v>2.340778351</c:v>
                </c:pt>
                <c:pt idx="473">
                  <c:v>2.3041727540000001</c:v>
                </c:pt>
                <c:pt idx="474">
                  <c:v>2.2949223520000039</c:v>
                </c:pt>
                <c:pt idx="475">
                  <c:v>2.2456195349999999</c:v>
                </c:pt>
                <c:pt idx="476">
                  <c:v>2.2047079800000002</c:v>
                </c:pt>
                <c:pt idx="477">
                  <c:v>2.1940535309999998</c:v>
                </c:pt>
                <c:pt idx="478">
                  <c:v>2.1838870050000012</c:v>
                </c:pt>
                <c:pt idx="479">
                  <c:v>2.1178381439999998</c:v>
                </c:pt>
                <c:pt idx="480">
                  <c:v>2.1290765999999999</c:v>
                </c:pt>
                <c:pt idx="481">
                  <c:v>2.0479984280000001</c:v>
                </c:pt>
                <c:pt idx="482">
                  <c:v>2.0087980030000003</c:v>
                </c:pt>
                <c:pt idx="483">
                  <c:v>1.9853168729999975</c:v>
                </c:pt>
                <c:pt idx="484">
                  <c:v>1.9720395799999999</c:v>
                </c:pt>
                <c:pt idx="485">
                  <c:v>1.9140239949999998</c:v>
                </c:pt>
                <c:pt idx="486">
                  <c:v>1.8999080660000001</c:v>
                </c:pt>
                <c:pt idx="487">
                  <c:v>1.880638719</c:v>
                </c:pt>
                <c:pt idx="488">
                  <c:v>1.8436800240000024</c:v>
                </c:pt>
                <c:pt idx="489">
                  <c:v>1.833738804</c:v>
                </c:pt>
                <c:pt idx="490">
                  <c:v>1.7982535360000043</c:v>
                </c:pt>
                <c:pt idx="491">
                  <c:v>1.8002442119999975</c:v>
                </c:pt>
                <c:pt idx="492">
                  <c:v>1.7826168540000025</c:v>
                </c:pt>
                <c:pt idx="493">
                  <c:v>1.7814152240000025</c:v>
                </c:pt>
                <c:pt idx="494">
                  <c:v>1.7770476340000025</c:v>
                </c:pt>
                <c:pt idx="495">
                  <c:v>1.7894389630000025</c:v>
                </c:pt>
                <c:pt idx="496">
                  <c:v>1.8060554270000024</c:v>
                </c:pt>
                <c:pt idx="497">
                  <c:v>1.8334112169999974</c:v>
                </c:pt>
                <c:pt idx="498">
                  <c:v>1.8680491450000001</c:v>
                </c:pt>
                <c:pt idx="499">
                  <c:v>1.898206115</c:v>
                </c:pt>
                <c:pt idx="500">
                  <c:v>1.954489589</c:v>
                </c:pt>
                <c:pt idx="501">
                  <c:v>2.0172485109999987</c:v>
                </c:pt>
                <c:pt idx="502">
                  <c:v>2.0618561509999997</c:v>
                </c:pt>
                <c:pt idx="503">
                  <c:v>2.1243835690000012</c:v>
                </c:pt>
                <c:pt idx="504">
                  <c:v>2.2074183230000002</c:v>
                </c:pt>
                <c:pt idx="505">
                  <c:v>2.2890055180000002</c:v>
                </c:pt>
                <c:pt idx="506">
                  <c:v>2.3592932219999998</c:v>
                </c:pt>
                <c:pt idx="507">
                  <c:v>2.4702693219999987</c:v>
                </c:pt>
                <c:pt idx="508">
                  <c:v>2.5934009549999999</c:v>
                </c:pt>
                <c:pt idx="509">
                  <c:v>2.6573781969999999</c:v>
                </c:pt>
                <c:pt idx="510">
                  <c:v>2.6969892980000001</c:v>
                </c:pt>
                <c:pt idx="511">
                  <c:v>2.7472369670000041</c:v>
                </c:pt>
                <c:pt idx="512">
                  <c:v>2.760097504000004</c:v>
                </c:pt>
                <c:pt idx="513">
                  <c:v>2.8044259549999997</c:v>
                </c:pt>
                <c:pt idx="514">
                  <c:v>2.8429110049999999</c:v>
                </c:pt>
                <c:pt idx="515">
                  <c:v>2.900330544000004</c:v>
                </c:pt>
                <c:pt idx="516">
                  <c:v>2.9881000520000041</c:v>
                </c:pt>
                <c:pt idx="517">
                  <c:v>3.0126123429999994</c:v>
                </c:pt>
                <c:pt idx="518">
                  <c:v>3.0272738930000003</c:v>
                </c:pt>
                <c:pt idx="519">
                  <c:v>3.0370280739999997</c:v>
                </c:pt>
                <c:pt idx="520">
                  <c:v>3.036797762000004</c:v>
                </c:pt>
                <c:pt idx="521">
                  <c:v>3.029886007</c:v>
                </c:pt>
                <c:pt idx="522">
                  <c:v>2.9945626259999987</c:v>
                </c:pt>
                <c:pt idx="523">
                  <c:v>3.0922601219999977</c:v>
                </c:pt>
                <c:pt idx="524">
                  <c:v>3.1194603439999997</c:v>
                </c:pt>
                <c:pt idx="525">
                  <c:v>3.1082210540000039</c:v>
                </c:pt>
                <c:pt idx="526">
                  <c:v>3.0723774430000002</c:v>
                </c:pt>
                <c:pt idx="527">
                  <c:v>3.0562112329999995</c:v>
                </c:pt>
                <c:pt idx="528">
                  <c:v>3.0411581989999994</c:v>
                </c:pt>
                <c:pt idx="529">
                  <c:v>3.0247042180000046</c:v>
                </c:pt>
                <c:pt idx="530">
                  <c:v>3.0105016230000001</c:v>
                </c:pt>
                <c:pt idx="531">
                  <c:v>2.9896712299999999</c:v>
                </c:pt>
                <c:pt idx="532">
                  <c:v>2.9862406249999967</c:v>
                </c:pt>
                <c:pt idx="533">
                  <c:v>2.9191398620000002</c:v>
                </c:pt>
                <c:pt idx="534">
                  <c:v>2.9345631599999997</c:v>
                </c:pt>
                <c:pt idx="535">
                  <c:v>2.9133422369999997</c:v>
                </c:pt>
                <c:pt idx="536">
                  <c:v>2.8904774189999989</c:v>
                </c:pt>
                <c:pt idx="537">
                  <c:v>2.8250675199999997</c:v>
                </c:pt>
                <c:pt idx="538">
                  <c:v>2.8157491679999977</c:v>
                </c:pt>
                <c:pt idx="539">
                  <c:v>2.8110094069999967</c:v>
                </c:pt>
                <c:pt idx="540">
                  <c:v>2.785999060000004</c:v>
                </c:pt>
                <c:pt idx="541">
                  <c:v>2.7645373340000012</c:v>
                </c:pt>
                <c:pt idx="542">
                  <c:v>2.7270772460000066</c:v>
                </c:pt>
                <c:pt idx="543">
                  <c:v>2.6890709400000001</c:v>
                </c:pt>
                <c:pt idx="544">
                  <c:v>2.6788985730000001</c:v>
                </c:pt>
                <c:pt idx="545">
                  <c:v>2.6820046899999999</c:v>
                </c:pt>
                <c:pt idx="546">
                  <c:v>2.6324908729999996</c:v>
                </c:pt>
                <c:pt idx="547">
                  <c:v>2.6364066599999987</c:v>
                </c:pt>
                <c:pt idx="548">
                  <c:v>2.6224884989999988</c:v>
                </c:pt>
                <c:pt idx="549">
                  <c:v>2.6518380639999997</c:v>
                </c:pt>
                <c:pt idx="550">
                  <c:v>2.6366803649999997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'Nov 10 Time Experiments'!$AV$1</c:f>
              <c:strCache>
                <c:ptCount val="1"/>
                <c:pt idx="0">
                  <c:v>9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Experiments'!$AV$2:$AV$552</c:f>
              <c:numCache>
                <c:formatCode>General</c:formatCode>
                <c:ptCount val="551"/>
                <c:pt idx="0">
                  <c:v>2.5010199500000007E-2</c:v>
                </c:pt>
                <c:pt idx="1">
                  <c:v>2.5733889300000003E-2</c:v>
                </c:pt>
                <c:pt idx="2">
                  <c:v>2.3364038500000007E-2</c:v>
                </c:pt>
                <c:pt idx="3">
                  <c:v>2.3819119900000008E-2</c:v>
                </c:pt>
                <c:pt idx="4">
                  <c:v>2.2327334900000016E-2</c:v>
                </c:pt>
                <c:pt idx="5">
                  <c:v>2.3196102400000002E-2</c:v>
                </c:pt>
                <c:pt idx="6">
                  <c:v>2.5415630300000012E-2</c:v>
                </c:pt>
                <c:pt idx="7">
                  <c:v>2.4818153400000004E-2</c:v>
                </c:pt>
                <c:pt idx="8">
                  <c:v>2.2192270800000007E-2</c:v>
                </c:pt>
                <c:pt idx="9">
                  <c:v>2.2882790600000012E-2</c:v>
                </c:pt>
                <c:pt idx="10">
                  <c:v>2.2830994100000016E-2</c:v>
                </c:pt>
                <c:pt idx="11">
                  <c:v>2.1611036100000015E-2</c:v>
                </c:pt>
                <c:pt idx="12">
                  <c:v>2.4639846100000008E-2</c:v>
                </c:pt>
                <c:pt idx="13">
                  <c:v>2.0014585300000002E-2</c:v>
                </c:pt>
                <c:pt idx="14">
                  <c:v>2.1861256400000011E-2</c:v>
                </c:pt>
                <c:pt idx="15">
                  <c:v>2.1662743100000006E-2</c:v>
                </c:pt>
                <c:pt idx="16">
                  <c:v>1.93077337999999E-2</c:v>
                </c:pt>
                <c:pt idx="17">
                  <c:v>1.9191296100000001E-2</c:v>
                </c:pt>
                <c:pt idx="18">
                  <c:v>1.8969656200000008E-2</c:v>
                </c:pt>
                <c:pt idx="19">
                  <c:v>1.9160927500000004E-2</c:v>
                </c:pt>
                <c:pt idx="20">
                  <c:v>1.9741506600000007E-2</c:v>
                </c:pt>
                <c:pt idx="21">
                  <c:v>1.9444854300000008E-2</c:v>
                </c:pt>
                <c:pt idx="22">
                  <c:v>1.7401130200000014E-2</c:v>
                </c:pt>
                <c:pt idx="23">
                  <c:v>1.8202723300000005E-2</c:v>
                </c:pt>
                <c:pt idx="24">
                  <c:v>1.963445660000001E-2</c:v>
                </c:pt>
                <c:pt idx="25">
                  <c:v>1.7102838800000006E-2</c:v>
                </c:pt>
                <c:pt idx="26">
                  <c:v>1.7200381800000011E-2</c:v>
                </c:pt>
                <c:pt idx="27">
                  <c:v>1.8441022600000006E-2</c:v>
                </c:pt>
                <c:pt idx="28">
                  <c:v>1.6423226600000007E-2</c:v>
                </c:pt>
                <c:pt idx="29">
                  <c:v>1.7567218500000009E-2</c:v>
                </c:pt>
                <c:pt idx="30">
                  <c:v>1.2857348899999999E-2</c:v>
                </c:pt>
                <c:pt idx="31">
                  <c:v>1.3060153700000006E-2</c:v>
                </c:pt>
                <c:pt idx="32">
                  <c:v>1.5502007000000005E-2</c:v>
                </c:pt>
                <c:pt idx="33">
                  <c:v>1.3769121200000005E-2</c:v>
                </c:pt>
                <c:pt idx="34">
                  <c:v>1.2417705100000001E-2</c:v>
                </c:pt>
                <c:pt idx="35">
                  <c:v>1.2149573600000003E-2</c:v>
                </c:pt>
                <c:pt idx="36">
                  <c:v>1.5386344200000004E-2</c:v>
                </c:pt>
                <c:pt idx="37">
                  <c:v>1.2245775500000005E-2</c:v>
                </c:pt>
                <c:pt idx="38">
                  <c:v>1.1993498800000002E-2</c:v>
                </c:pt>
                <c:pt idx="39">
                  <c:v>1.2542964199999902E-2</c:v>
                </c:pt>
                <c:pt idx="40">
                  <c:v>1.1772604000000006E-2</c:v>
                </c:pt>
                <c:pt idx="41">
                  <c:v>1.01995479999999E-2</c:v>
                </c:pt>
                <c:pt idx="42">
                  <c:v>1.0679216400000002E-2</c:v>
                </c:pt>
                <c:pt idx="43">
                  <c:v>1.1583806300000008E-2</c:v>
                </c:pt>
                <c:pt idx="44">
                  <c:v>1.0834695100000003E-2</c:v>
                </c:pt>
                <c:pt idx="45">
                  <c:v>1.1187971800000005E-2</c:v>
                </c:pt>
                <c:pt idx="46">
                  <c:v>1.1025966400000002E-2</c:v>
                </c:pt>
                <c:pt idx="47">
                  <c:v>9.9325489999999884E-3</c:v>
                </c:pt>
                <c:pt idx="48">
                  <c:v>9.1719638999999738E-3</c:v>
                </c:pt>
                <c:pt idx="49">
                  <c:v>1.0250301400000003E-2</c:v>
                </c:pt>
                <c:pt idx="50">
                  <c:v>6.4845692999999727E-3</c:v>
                </c:pt>
                <c:pt idx="51">
                  <c:v>8.6720300000000267E-3</c:v>
                </c:pt>
                <c:pt idx="52">
                  <c:v>9.2269193999999864E-3</c:v>
                </c:pt>
                <c:pt idx="53">
                  <c:v>7.9854440999999731E-3</c:v>
                </c:pt>
                <c:pt idx="54">
                  <c:v>7.2230708999999728E-3</c:v>
                </c:pt>
                <c:pt idx="55">
                  <c:v>5.6040597000000004E-3</c:v>
                </c:pt>
                <c:pt idx="56">
                  <c:v>6.8991792000000036E-3</c:v>
                </c:pt>
                <c:pt idx="57">
                  <c:v>5.2565347999999892E-3</c:v>
                </c:pt>
                <c:pt idx="58">
                  <c:v>6.5763605000000031E-3</c:v>
                </c:pt>
                <c:pt idx="59">
                  <c:v>6.4701449999999923E-3</c:v>
                </c:pt>
                <c:pt idx="60">
                  <c:v>4.6852242999999598E-3</c:v>
                </c:pt>
                <c:pt idx="61">
                  <c:v>5.1451635000000018E-3</c:v>
                </c:pt>
                <c:pt idx="62">
                  <c:v>4.7682237999999927E-3</c:v>
                </c:pt>
                <c:pt idx="63">
                  <c:v>3.2070588999999522E-3</c:v>
                </c:pt>
                <c:pt idx="64">
                  <c:v>2.6732694999999614E-3</c:v>
                </c:pt>
                <c:pt idx="65">
                  <c:v>2.4753224999999913E-3</c:v>
                </c:pt>
                <c:pt idx="66">
                  <c:v>3.5144698999999813E-3</c:v>
                </c:pt>
                <c:pt idx="67">
                  <c:v>3.0265759999999514E-3</c:v>
                </c:pt>
                <c:pt idx="68">
                  <c:v>2.1613848000000013E-3</c:v>
                </c:pt>
                <c:pt idx="69">
                  <c:v>2.902509000000001E-3</c:v>
                </c:pt>
                <c:pt idx="70">
                  <c:v>6.9770339999997437E-4</c:v>
                </c:pt>
                <c:pt idx="71">
                  <c:v>1.6466092999999906E-3</c:v>
                </c:pt>
                <c:pt idx="72">
                  <c:v>1.7939221999999713E-3</c:v>
                </c:pt>
                <c:pt idx="73">
                  <c:v>1.3729941999999805E-3</c:v>
                </c:pt>
                <c:pt idx="74">
                  <c:v>8.8149429999995438E-4</c:v>
                </c:pt>
                <c:pt idx="75">
                  <c:v>1.7211448999999712E-3</c:v>
                </c:pt>
                <c:pt idx="76">
                  <c:v>-7.4064610000002245E-4</c:v>
                </c:pt>
                <c:pt idx="77">
                  <c:v>8.2627059999995742E-4</c:v>
                </c:pt>
                <c:pt idx="78">
                  <c:v>-4.9215440000000032E-4</c:v>
                </c:pt>
                <c:pt idx="79">
                  <c:v>-6.5272930000004434E-4</c:v>
                </c:pt>
                <c:pt idx="80">
                  <c:v>-1.2632895000000402E-3</c:v>
                </c:pt>
                <c:pt idx="81">
                  <c:v>-1.5749919000000508E-3</c:v>
                </c:pt>
                <c:pt idx="82">
                  <c:v>-8.5019950000003752E-4</c:v>
                </c:pt>
                <c:pt idx="83">
                  <c:v>-9.3352680000003037E-4</c:v>
                </c:pt>
                <c:pt idx="84">
                  <c:v>-4.1311860000004024E-4</c:v>
                </c:pt>
                <c:pt idx="85">
                  <c:v>-1.6905951000000306E-3</c:v>
                </c:pt>
                <c:pt idx="86">
                  <c:v>-3.5380709000000215E-3</c:v>
                </c:pt>
                <c:pt idx="87">
                  <c:v>-2.0666111000000008E-3</c:v>
                </c:pt>
                <c:pt idx="88">
                  <c:v>-2.5655913000000117E-3</c:v>
                </c:pt>
                <c:pt idx="89">
                  <c:v>-2.1751809000000203E-3</c:v>
                </c:pt>
                <c:pt idx="90">
                  <c:v>-3.7405479000000019E-3</c:v>
                </c:pt>
                <c:pt idx="91">
                  <c:v>-3.2776880000000021E-3</c:v>
                </c:pt>
                <c:pt idx="92">
                  <c:v>-3.8822281000000518E-3</c:v>
                </c:pt>
                <c:pt idx="93">
                  <c:v>-4.0650952000000412E-3</c:v>
                </c:pt>
                <c:pt idx="94">
                  <c:v>-4.2077291000000112E-3</c:v>
                </c:pt>
                <c:pt idx="95">
                  <c:v>-3.8834500000000122E-3</c:v>
                </c:pt>
                <c:pt idx="96">
                  <c:v>-3.7671912000000426E-3</c:v>
                </c:pt>
                <c:pt idx="97">
                  <c:v>-3.420321900000032E-3</c:v>
                </c:pt>
                <c:pt idx="98">
                  <c:v>-4.7657776000000224E-3</c:v>
                </c:pt>
                <c:pt idx="99">
                  <c:v>-5.0563204000000431E-3</c:v>
                </c:pt>
                <c:pt idx="100">
                  <c:v>-4.9162197000000227E-3</c:v>
                </c:pt>
                <c:pt idx="101">
                  <c:v>-4.7938514000000522E-3</c:v>
                </c:pt>
                <c:pt idx="102">
                  <c:v>-4.8091400000000529E-3</c:v>
                </c:pt>
                <c:pt idx="103">
                  <c:v>-5.4791260000000138E-3</c:v>
                </c:pt>
                <c:pt idx="104">
                  <c:v>-4.8849868999999912E-3</c:v>
                </c:pt>
                <c:pt idx="105">
                  <c:v>-5.9582877000000133E-3</c:v>
                </c:pt>
                <c:pt idx="106">
                  <c:v>-5.2722681000000526E-3</c:v>
                </c:pt>
                <c:pt idx="107">
                  <c:v>-5.5083025000000133E-3</c:v>
                </c:pt>
                <c:pt idx="108">
                  <c:v>-5.7072628000000127E-3</c:v>
                </c:pt>
                <c:pt idx="109">
                  <c:v>-4.3858278000000212E-3</c:v>
                </c:pt>
                <c:pt idx="110">
                  <c:v>-5.3754735000000123E-3</c:v>
                </c:pt>
                <c:pt idx="111">
                  <c:v>-5.6266475000000312E-3</c:v>
                </c:pt>
                <c:pt idx="112">
                  <c:v>-5.9106338000000135E-3</c:v>
                </c:pt>
                <c:pt idx="113">
                  <c:v>-5.2028883000000414E-3</c:v>
                </c:pt>
                <c:pt idx="114">
                  <c:v>-4.4209349000000108E-3</c:v>
                </c:pt>
                <c:pt idx="115">
                  <c:v>-4.0828872000000516E-3</c:v>
                </c:pt>
                <c:pt idx="116">
                  <c:v>-4.1857648000000513E-3</c:v>
                </c:pt>
                <c:pt idx="117">
                  <c:v>-4.096626000000052E-3</c:v>
                </c:pt>
                <c:pt idx="118">
                  <c:v>-4.3651152000000401E-3</c:v>
                </c:pt>
                <c:pt idx="119">
                  <c:v>-3.7027884000000516E-3</c:v>
                </c:pt>
                <c:pt idx="120">
                  <c:v>-4.2981493000000606E-3</c:v>
                </c:pt>
                <c:pt idx="121">
                  <c:v>-3.8389254000000318E-3</c:v>
                </c:pt>
                <c:pt idx="122">
                  <c:v>-2.9532003000000214E-3</c:v>
                </c:pt>
                <c:pt idx="123">
                  <c:v>-2.4677801000000414E-3</c:v>
                </c:pt>
                <c:pt idx="124">
                  <c:v>-3.900795000000022E-3</c:v>
                </c:pt>
                <c:pt idx="125">
                  <c:v>-2.8251696000000117E-3</c:v>
                </c:pt>
                <c:pt idx="126">
                  <c:v>-3.3979404000000217E-3</c:v>
                </c:pt>
                <c:pt idx="127">
                  <c:v>-3.4480977000000421E-3</c:v>
                </c:pt>
                <c:pt idx="128">
                  <c:v>-2.787022600000032E-3</c:v>
                </c:pt>
                <c:pt idx="129">
                  <c:v>-2.8801548000000417E-3</c:v>
                </c:pt>
                <c:pt idx="130">
                  <c:v>-3.6756682000000417E-3</c:v>
                </c:pt>
                <c:pt idx="131">
                  <c:v>-3.0241895000000618E-3</c:v>
                </c:pt>
                <c:pt idx="132">
                  <c:v>-3.2435942000000424E-3</c:v>
                </c:pt>
                <c:pt idx="133">
                  <c:v>-3.307699000000061E-3</c:v>
                </c:pt>
                <c:pt idx="134">
                  <c:v>-3.3055830000000017E-3</c:v>
                </c:pt>
                <c:pt idx="135">
                  <c:v>-3.1761813000000315E-3</c:v>
                </c:pt>
                <c:pt idx="136">
                  <c:v>-3.5587835000000525E-3</c:v>
                </c:pt>
                <c:pt idx="137">
                  <c:v>-3.6545980000000124E-3</c:v>
                </c:pt>
                <c:pt idx="138">
                  <c:v>-2.7525711000000409E-3</c:v>
                </c:pt>
                <c:pt idx="139">
                  <c:v>-2.694397000000022E-3</c:v>
                </c:pt>
                <c:pt idx="140">
                  <c:v>-2.843021200000022E-3</c:v>
                </c:pt>
                <c:pt idx="141">
                  <c:v>-1.4562297000000302E-3</c:v>
                </c:pt>
                <c:pt idx="142">
                  <c:v>-2.1780717000000113E-3</c:v>
                </c:pt>
                <c:pt idx="143">
                  <c:v>-2.1817970000000413E-3</c:v>
                </c:pt>
                <c:pt idx="144">
                  <c:v>-1.5334177000000408E-3</c:v>
                </c:pt>
                <c:pt idx="145">
                  <c:v>-1.4052081000000005E-3</c:v>
                </c:pt>
                <c:pt idx="146">
                  <c:v>-9.1847660000005235E-4</c:v>
                </c:pt>
                <c:pt idx="147">
                  <c:v>-3.4651040000000015E-4</c:v>
                </c:pt>
                <c:pt idx="148">
                  <c:v>-3.8534280000002217E-4</c:v>
                </c:pt>
                <c:pt idx="149">
                  <c:v>-3.9568420000002418E-4</c:v>
                </c:pt>
                <c:pt idx="150">
                  <c:v>5.831431999999702E-4</c:v>
                </c:pt>
                <c:pt idx="151">
                  <c:v>1.6681861999999809E-3</c:v>
                </c:pt>
                <c:pt idx="152">
                  <c:v>1.6559969999999707E-3</c:v>
                </c:pt>
                <c:pt idx="153">
                  <c:v>2.3108732999999608E-3</c:v>
                </c:pt>
                <c:pt idx="154">
                  <c:v>2.3562323999999908E-3</c:v>
                </c:pt>
                <c:pt idx="155">
                  <c:v>2.6600074999999519E-3</c:v>
                </c:pt>
                <c:pt idx="156">
                  <c:v>4.1136157999999718E-3</c:v>
                </c:pt>
                <c:pt idx="157">
                  <c:v>4.137129799999981E-3</c:v>
                </c:pt>
                <c:pt idx="158">
                  <c:v>5.7891916999999833E-3</c:v>
                </c:pt>
                <c:pt idx="159">
                  <c:v>6.4248156999999811E-3</c:v>
                </c:pt>
                <c:pt idx="160">
                  <c:v>6.1997485000000029E-3</c:v>
                </c:pt>
                <c:pt idx="161">
                  <c:v>7.9720925999999959E-3</c:v>
                </c:pt>
                <c:pt idx="162">
                  <c:v>8.0773842000000044E-3</c:v>
                </c:pt>
                <c:pt idx="163">
                  <c:v>1.0367275500000004E-2</c:v>
                </c:pt>
                <c:pt idx="164">
                  <c:v>1.0955454100000001E-2</c:v>
                </c:pt>
                <c:pt idx="165">
                  <c:v>1.1860520800000007E-2</c:v>
                </c:pt>
                <c:pt idx="166">
                  <c:v>1.3830573600000007E-2</c:v>
                </c:pt>
                <c:pt idx="167">
                  <c:v>1.44572568E-2</c:v>
                </c:pt>
                <c:pt idx="168">
                  <c:v>1.5758575200000013E-2</c:v>
                </c:pt>
                <c:pt idx="169">
                  <c:v>1.7429502000000006E-2</c:v>
                </c:pt>
                <c:pt idx="170">
                  <c:v>1.8948109100000006E-2</c:v>
                </c:pt>
                <c:pt idx="171">
                  <c:v>1.9751371100000012E-2</c:v>
                </c:pt>
                <c:pt idx="172">
                  <c:v>2.1729500300000003E-2</c:v>
                </c:pt>
                <c:pt idx="173">
                  <c:v>2.3595900500000013E-2</c:v>
                </c:pt>
                <c:pt idx="174">
                  <c:v>2.5825829500000005E-2</c:v>
                </c:pt>
                <c:pt idx="175">
                  <c:v>2.8321803800000007E-2</c:v>
                </c:pt>
                <c:pt idx="176">
                  <c:v>3.0111194800000012E-2</c:v>
                </c:pt>
                <c:pt idx="177">
                  <c:v>3.2243461600000016E-2</c:v>
                </c:pt>
                <c:pt idx="178">
                  <c:v>3.4090400900000005E-2</c:v>
                </c:pt>
                <c:pt idx="179">
                  <c:v>3.7381203200000011E-2</c:v>
                </c:pt>
                <c:pt idx="180">
                  <c:v>3.9518268100000024E-2</c:v>
                </c:pt>
                <c:pt idx="181">
                  <c:v>4.2584837700000017E-2</c:v>
                </c:pt>
                <c:pt idx="182">
                  <c:v>4.5898587700000028E-2</c:v>
                </c:pt>
                <c:pt idx="183">
                  <c:v>4.9758733500000027E-2</c:v>
                </c:pt>
                <c:pt idx="184">
                  <c:v>5.4091961400000124E-2</c:v>
                </c:pt>
                <c:pt idx="185">
                  <c:v>5.7647557300000013E-2</c:v>
                </c:pt>
                <c:pt idx="186">
                  <c:v>6.2005372000000017E-2</c:v>
                </c:pt>
                <c:pt idx="187">
                  <c:v>6.7072422500000034E-2</c:v>
                </c:pt>
                <c:pt idx="188">
                  <c:v>7.211524370000004E-2</c:v>
                </c:pt>
                <c:pt idx="189">
                  <c:v>7.8056962500000021E-2</c:v>
                </c:pt>
                <c:pt idx="190">
                  <c:v>8.4893108600000031E-2</c:v>
                </c:pt>
                <c:pt idx="191">
                  <c:v>9.1957123300000221E-2</c:v>
                </c:pt>
                <c:pt idx="192">
                  <c:v>9.9096806000000259E-2</c:v>
                </c:pt>
                <c:pt idx="193">
                  <c:v>0.10779452440000008</c:v>
                </c:pt>
                <c:pt idx="194">
                  <c:v>0.1168479633</c:v>
                </c:pt>
                <c:pt idx="195">
                  <c:v>0.12707856419999997</c:v>
                </c:pt>
                <c:pt idx="196">
                  <c:v>0.13810181739999997</c:v>
                </c:pt>
                <c:pt idx="197">
                  <c:v>0.15119245770000006</c:v>
                </c:pt>
                <c:pt idx="198">
                  <c:v>0.16543993470000015</c:v>
                </c:pt>
                <c:pt idx="199">
                  <c:v>0.18173018220000006</c:v>
                </c:pt>
                <c:pt idx="200">
                  <c:v>0.19990673780000015</c:v>
                </c:pt>
                <c:pt idx="201">
                  <c:v>0.22154450540000006</c:v>
                </c:pt>
                <c:pt idx="202">
                  <c:v>0.24536897360000001</c:v>
                </c:pt>
                <c:pt idx="203">
                  <c:v>0.27285951500000011</c:v>
                </c:pt>
                <c:pt idx="204">
                  <c:v>0.30603797850000009</c:v>
                </c:pt>
                <c:pt idx="205">
                  <c:v>0.3437155050000002</c:v>
                </c:pt>
                <c:pt idx="206">
                  <c:v>0.38616705060000001</c:v>
                </c:pt>
                <c:pt idx="207">
                  <c:v>0.43762434021000013</c:v>
                </c:pt>
                <c:pt idx="208">
                  <c:v>0.49590816654000014</c:v>
                </c:pt>
                <c:pt idx="209">
                  <c:v>0.56333797543999997</c:v>
                </c:pt>
                <c:pt idx="210">
                  <c:v>0.64003607750000024</c:v>
                </c:pt>
                <c:pt idx="211">
                  <c:v>0.72708395240000023</c:v>
                </c:pt>
                <c:pt idx="212">
                  <c:v>0.82451358559999877</c:v>
                </c:pt>
                <c:pt idx="213">
                  <c:v>0.93133902670000002</c:v>
                </c:pt>
                <c:pt idx="214">
                  <c:v>1.0455390524999961</c:v>
                </c:pt>
                <c:pt idx="215">
                  <c:v>1.1674831223000024</c:v>
                </c:pt>
                <c:pt idx="216">
                  <c:v>1.2911770654000001</c:v>
                </c:pt>
                <c:pt idx="217">
                  <c:v>1.4120828819000024</c:v>
                </c:pt>
                <c:pt idx="218">
                  <c:v>1.5262301869999999</c:v>
                </c:pt>
                <c:pt idx="219">
                  <c:v>1.6329999879999975</c:v>
                </c:pt>
                <c:pt idx="220">
                  <c:v>1.7193183610000025</c:v>
                </c:pt>
                <c:pt idx="221">
                  <c:v>1.7865491820000001</c:v>
                </c:pt>
                <c:pt idx="222">
                  <c:v>1.8332377390000001</c:v>
                </c:pt>
                <c:pt idx="223">
                  <c:v>1.8596043299999998</c:v>
                </c:pt>
                <c:pt idx="224">
                  <c:v>1.8627264210000001</c:v>
                </c:pt>
                <c:pt idx="225">
                  <c:v>1.8431852769999999</c:v>
                </c:pt>
                <c:pt idx="226">
                  <c:v>1.814870567</c:v>
                </c:pt>
                <c:pt idx="227">
                  <c:v>1.7679993819999975</c:v>
                </c:pt>
                <c:pt idx="228">
                  <c:v>1.71330318</c:v>
                </c:pt>
                <c:pt idx="229">
                  <c:v>1.6540236189999975</c:v>
                </c:pt>
                <c:pt idx="230">
                  <c:v>1.5927504010000024</c:v>
                </c:pt>
                <c:pt idx="231">
                  <c:v>1.5337964009999974</c:v>
                </c:pt>
                <c:pt idx="232">
                  <c:v>1.477358551</c:v>
                </c:pt>
                <c:pt idx="233">
                  <c:v>1.4257469486999974</c:v>
                </c:pt>
                <c:pt idx="234">
                  <c:v>1.3818105769000024</c:v>
                </c:pt>
                <c:pt idx="235">
                  <c:v>1.3439597201</c:v>
                </c:pt>
                <c:pt idx="236">
                  <c:v>1.3130761099000001</c:v>
                </c:pt>
                <c:pt idx="237">
                  <c:v>1.2900626372999975</c:v>
                </c:pt>
                <c:pt idx="238">
                  <c:v>1.2720467758</c:v>
                </c:pt>
                <c:pt idx="239">
                  <c:v>1.2668993782999971</c:v>
                </c:pt>
                <c:pt idx="240">
                  <c:v>1.2619605373999974</c:v>
                </c:pt>
                <c:pt idx="241">
                  <c:v>1.2673784803999975</c:v>
                </c:pt>
                <c:pt idx="242">
                  <c:v>1.2802372289000001</c:v>
                </c:pt>
                <c:pt idx="243">
                  <c:v>1.2978226851999961</c:v>
                </c:pt>
                <c:pt idx="244">
                  <c:v>1.3217071009000001</c:v>
                </c:pt>
                <c:pt idx="245">
                  <c:v>1.3471346210999975</c:v>
                </c:pt>
                <c:pt idx="246">
                  <c:v>1.3820484591000024</c:v>
                </c:pt>
                <c:pt idx="247">
                  <c:v>1.4199598144999974</c:v>
                </c:pt>
                <c:pt idx="248">
                  <c:v>1.4597411465999974</c:v>
                </c:pt>
                <c:pt idx="249">
                  <c:v>1.5022867630000001</c:v>
                </c:pt>
                <c:pt idx="250">
                  <c:v>1.5500868270000001</c:v>
                </c:pt>
                <c:pt idx="251">
                  <c:v>1.594302745</c:v>
                </c:pt>
                <c:pt idx="252">
                  <c:v>1.6403305240000026</c:v>
                </c:pt>
                <c:pt idx="253">
                  <c:v>1.6836011119999998</c:v>
                </c:pt>
                <c:pt idx="254">
                  <c:v>1.717951746</c:v>
                </c:pt>
                <c:pt idx="255">
                  <c:v>1.7477931690000001</c:v>
                </c:pt>
                <c:pt idx="256">
                  <c:v>1.7728923270000001</c:v>
                </c:pt>
                <c:pt idx="257">
                  <c:v>1.7876268340000001</c:v>
                </c:pt>
                <c:pt idx="258">
                  <c:v>1.7984921650000025</c:v>
                </c:pt>
                <c:pt idx="259">
                  <c:v>1.7980808930000025</c:v>
                </c:pt>
                <c:pt idx="260">
                  <c:v>1.7908930490000001</c:v>
                </c:pt>
                <c:pt idx="261">
                  <c:v>1.7806573820000016</c:v>
                </c:pt>
                <c:pt idx="262">
                  <c:v>1.7627943469999998</c:v>
                </c:pt>
                <c:pt idx="263">
                  <c:v>1.7417462779999975</c:v>
                </c:pt>
                <c:pt idx="264">
                  <c:v>1.7131843280000001</c:v>
                </c:pt>
                <c:pt idx="265">
                  <c:v>1.6859249779999974</c:v>
                </c:pt>
                <c:pt idx="266">
                  <c:v>1.6508335780000001</c:v>
                </c:pt>
                <c:pt idx="267">
                  <c:v>1.6110744189999975</c:v>
                </c:pt>
                <c:pt idx="268">
                  <c:v>1.5688930459999975</c:v>
                </c:pt>
                <c:pt idx="269">
                  <c:v>1.5208391859999975</c:v>
                </c:pt>
                <c:pt idx="270">
                  <c:v>1.472143025</c:v>
                </c:pt>
                <c:pt idx="271">
                  <c:v>1.4212310027999961</c:v>
                </c:pt>
                <c:pt idx="272">
                  <c:v>1.3671149920999974</c:v>
                </c:pt>
                <c:pt idx="273">
                  <c:v>1.3112677049999999</c:v>
                </c:pt>
                <c:pt idx="274">
                  <c:v>1.2599268865999962</c:v>
                </c:pt>
                <c:pt idx="275">
                  <c:v>1.2075133633999975</c:v>
                </c:pt>
                <c:pt idx="276">
                  <c:v>1.1566570115000026</c:v>
                </c:pt>
                <c:pt idx="277">
                  <c:v>1.1106717896</c:v>
                </c:pt>
                <c:pt idx="278">
                  <c:v>1.0678342890999961</c:v>
                </c:pt>
                <c:pt idx="279">
                  <c:v>1.0309015821999974</c:v>
                </c:pt>
                <c:pt idx="280">
                  <c:v>0.99683031560000002</c:v>
                </c:pt>
                <c:pt idx="281">
                  <c:v>0.9665330957999998</c:v>
                </c:pt>
                <c:pt idx="282">
                  <c:v>0.94114342450000021</c:v>
                </c:pt>
                <c:pt idx="283">
                  <c:v>0.91793072340000004</c:v>
                </c:pt>
                <c:pt idx="284">
                  <c:v>0.90089529870000018</c:v>
                </c:pt>
                <c:pt idx="285">
                  <c:v>0.88537553070000019</c:v>
                </c:pt>
                <c:pt idx="286">
                  <c:v>0.87390354390000002</c:v>
                </c:pt>
                <c:pt idx="287">
                  <c:v>0.86447981120000139</c:v>
                </c:pt>
                <c:pt idx="288">
                  <c:v>0.85859084250000139</c:v>
                </c:pt>
                <c:pt idx="289">
                  <c:v>0.85417163490000025</c:v>
                </c:pt>
                <c:pt idx="290">
                  <c:v>0.85212239740000018</c:v>
                </c:pt>
                <c:pt idx="291">
                  <c:v>0.85051477069999992</c:v>
                </c:pt>
                <c:pt idx="292">
                  <c:v>0.85198509810000023</c:v>
                </c:pt>
                <c:pt idx="293">
                  <c:v>0.85468530770000017</c:v>
                </c:pt>
                <c:pt idx="294">
                  <c:v>0.85800573350000242</c:v>
                </c:pt>
                <c:pt idx="295">
                  <c:v>0.86046227929999997</c:v>
                </c:pt>
                <c:pt idx="296">
                  <c:v>0.86800763130000125</c:v>
                </c:pt>
                <c:pt idx="297">
                  <c:v>0.87155103800000022</c:v>
                </c:pt>
                <c:pt idx="298">
                  <c:v>0.87803056960000003</c:v>
                </c:pt>
                <c:pt idx="299">
                  <c:v>0.88185083990000024</c:v>
                </c:pt>
                <c:pt idx="300">
                  <c:v>0.88786354779999999</c:v>
                </c:pt>
                <c:pt idx="301">
                  <c:v>0.89443096640000019</c:v>
                </c:pt>
                <c:pt idx="302">
                  <c:v>0.90053016069999969</c:v>
                </c:pt>
                <c:pt idx="303">
                  <c:v>0.90693089490000001</c:v>
                </c:pt>
                <c:pt idx="304">
                  <c:v>0.91496303800000001</c:v>
                </c:pt>
                <c:pt idx="305">
                  <c:v>0.92129963760000244</c:v>
                </c:pt>
                <c:pt idx="306">
                  <c:v>0.92780366660000024</c:v>
                </c:pt>
                <c:pt idx="307">
                  <c:v>0.93550241109999999</c:v>
                </c:pt>
                <c:pt idx="308">
                  <c:v>0.94426226739999997</c:v>
                </c:pt>
                <c:pt idx="309">
                  <c:v>0.95203229899999997</c:v>
                </c:pt>
                <c:pt idx="310">
                  <c:v>0.96087268110000001</c:v>
                </c:pt>
                <c:pt idx="311">
                  <c:v>0.96900239710000002</c:v>
                </c:pt>
                <c:pt idx="312">
                  <c:v>0.97948578119999763</c:v>
                </c:pt>
                <c:pt idx="313">
                  <c:v>0.9894405316999999</c:v>
                </c:pt>
                <c:pt idx="314">
                  <c:v>1.0010731529999974</c:v>
                </c:pt>
                <c:pt idx="315">
                  <c:v>1.0130572033</c:v>
                </c:pt>
                <c:pt idx="316">
                  <c:v>1.0232184839</c:v>
                </c:pt>
                <c:pt idx="317">
                  <c:v>1.0362890673</c:v>
                </c:pt>
                <c:pt idx="318">
                  <c:v>1.0491475773000001</c:v>
                </c:pt>
                <c:pt idx="319">
                  <c:v>1.0619111370999974</c:v>
                </c:pt>
                <c:pt idx="320">
                  <c:v>1.0764994930999974</c:v>
                </c:pt>
                <c:pt idx="321">
                  <c:v>1.0915609907999975</c:v>
                </c:pt>
                <c:pt idx="322">
                  <c:v>1.1071892095</c:v>
                </c:pt>
                <c:pt idx="323">
                  <c:v>1.1244168591000001</c:v>
                </c:pt>
                <c:pt idx="324">
                  <c:v>1.1416825366000025</c:v>
                </c:pt>
                <c:pt idx="325">
                  <c:v>1.1587900829</c:v>
                </c:pt>
                <c:pt idx="326">
                  <c:v>1.1797810506999975</c:v>
                </c:pt>
                <c:pt idx="327">
                  <c:v>1.1964312505999974</c:v>
                </c:pt>
                <c:pt idx="328">
                  <c:v>1.2181831908</c:v>
                </c:pt>
                <c:pt idx="329">
                  <c:v>1.2387498331</c:v>
                </c:pt>
                <c:pt idx="330">
                  <c:v>1.2608056973999962</c:v>
                </c:pt>
                <c:pt idx="331">
                  <c:v>1.2830857348000024</c:v>
                </c:pt>
                <c:pt idx="332">
                  <c:v>1.3058914255999974</c:v>
                </c:pt>
                <c:pt idx="333">
                  <c:v>1.3298602413999974</c:v>
                </c:pt>
                <c:pt idx="334">
                  <c:v>1.3554660987999974</c:v>
                </c:pt>
                <c:pt idx="335">
                  <c:v>1.3830648970999961</c:v>
                </c:pt>
                <c:pt idx="336">
                  <c:v>1.4108857821999974</c:v>
                </c:pt>
                <c:pt idx="337">
                  <c:v>1.4395576428999974</c:v>
                </c:pt>
                <c:pt idx="338">
                  <c:v>1.4706579160000024</c:v>
                </c:pt>
                <c:pt idx="339">
                  <c:v>1.4993825860000001</c:v>
                </c:pt>
                <c:pt idx="340">
                  <c:v>1.5356476019999998</c:v>
                </c:pt>
                <c:pt idx="341">
                  <c:v>1.570041032</c:v>
                </c:pt>
                <c:pt idx="342">
                  <c:v>1.6055406049999998</c:v>
                </c:pt>
                <c:pt idx="343">
                  <c:v>1.643264861</c:v>
                </c:pt>
                <c:pt idx="344">
                  <c:v>1.6785537910000001</c:v>
                </c:pt>
                <c:pt idx="345">
                  <c:v>1.7220638700000024</c:v>
                </c:pt>
                <c:pt idx="346">
                  <c:v>1.7658832979999974</c:v>
                </c:pt>
                <c:pt idx="347">
                  <c:v>1.8089565940000001</c:v>
                </c:pt>
                <c:pt idx="348">
                  <c:v>1.8514440969999975</c:v>
                </c:pt>
                <c:pt idx="349">
                  <c:v>1.9001300049999998</c:v>
                </c:pt>
                <c:pt idx="350">
                  <c:v>1.954034061</c:v>
                </c:pt>
                <c:pt idx="351">
                  <c:v>2.0055669259999998</c:v>
                </c:pt>
                <c:pt idx="352">
                  <c:v>2.0556497289999989</c:v>
                </c:pt>
                <c:pt idx="353">
                  <c:v>2.116891952</c:v>
                </c:pt>
                <c:pt idx="354">
                  <c:v>2.1714988659999999</c:v>
                </c:pt>
                <c:pt idx="355">
                  <c:v>2.2334826899999998</c:v>
                </c:pt>
                <c:pt idx="356">
                  <c:v>2.2946514799999997</c:v>
                </c:pt>
                <c:pt idx="357">
                  <c:v>2.362163754</c:v>
                </c:pt>
                <c:pt idx="358">
                  <c:v>2.4320544909999962</c:v>
                </c:pt>
                <c:pt idx="359">
                  <c:v>2.4996421049999933</c:v>
                </c:pt>
                <c:pt idx="360">
                  <c:v>2.5619561389999994</c:v>
                </c:pt>
                <c:pt idx="361">
                  <c:v>2.643404694</c:v>
                </c:pt>
                <c:pt idx="362">
                  <c:v>2.7228047560000039</c:v>
                </c:pt>
                <c:pt idx="363">
                  <c:v>2.7991838170000012</c:v>
                </c:pt>
                <c:pt idx="364">
                  <c:v>2.8855960080000012</c:v>
                </c:pt>
                <c:pt idx="365">
                  <c:v>2.9633357240000002</c:v>
                </c:pt>
                <c:pt idx="366">
                  <c:v>3.0589255999999998</c:v>
                </c:pt>
                <c:pt idx="367">
                  <c:v>3.1183747960000012</c:v>
                </c:pt>
                <c:pt idx="368">
                  <c:v>3.2260312750000031</c:v>
                </c:pt>
                <c:pt idx="369">
                  <c:v>3.3004767610000001</c:v>
                </c:pt>
                <c:pt idx="370">
                  <c:v>3.3721584989999953</c:v>
                </c:pt>
                <c:pt idx="371">
                  <c:v>3.4680423449999997</c:v>
                </c:pt>
                <c:pt idx="372">
                  <c:v>3.5333037090000001</c:v>
                </c:pt>
                <c:pt idx="373">
                  <c:v>3.5957085799999997</c:v>
                </c:pt>
                <c:pt idx="374">
                  <c:v>3.621204348000004</c:v>
                </c:pt>
                <c:pt idx="375">
                  <c:v>3.708800049000001</c:v>
                </c:pt>
                <c:pt idx="376">
                  <c:v>3.7747077660000046</c:v>
                </c:pt>
                <c:pt idx="377">
                  <c:v>3.7935144620000041</c:v>
                </c:pt>
                <c:pt idx="378">
                  <c:v>3.8398003289999987</c:v>
                </c:pt>
                <c:pt idx="379">
                  <c:v>3.8420204829999989</c:v>
                </c:pt>
                <c:pt idx="380">
                  <c:v>3.8995859339999948</c:v>
                </c:pt>
                <c:pt idx="381">
                  <c:v>3.9487704939999997</c:v>
                </c:pt>
                <c:pt idx="382">
                  <c:v>3.934390278000004</c:v>
                </c:pt>
                <c:pt idx="383">
                  <c:v>3.9448718739999999</c:v>
                </c:pt>
                <c:pt idx="384">
                  <c:v>4.0035905549999908</c:v>
                </c:pt>
                <c:pt idx="385">
                  <c:v>3.932918758</c:v>
                </c:pt>
                <c:pt idx="386">
                  <c:v>3.920691938</c:v>
                </c:pt>
                <c:pt idx="387">
                  <c:v>3.954554291</c:v>
                </c:pt>
                <c:pt idx="388">
                  <c:v>3.9305793949999988</c:v>
                </c:pt>
                <c:pt idx="389">
                  <c:v>3.9227239799999998</c:v>
                </c:pt>
                <c:pt idx="390">
                  <c:v>3.9233436299999997</c:v>
                </c:pt>
                <c:pt idx="391">
                  <c:v>3.9329740719999999</c:v>
                </c:pt>
                <c:pt idx="392">
                  <c:v>3.8530640319999998</c:v>
                </c:pt>
                <c:pt idx="393">
                  <c:v>3.8301748939999998</c:v>
                </c:pt>
                <c:pt idx="394">
                  <c:v>3.8085031219999999</c:v>
                </c:pt>
                <c:pt idx="395">
                  <c:v>3.8603284069999999</c:v>
                </c:pt>
                <c:pt idx="396">
                  <c:v>3.7502217010000041</c:v>
                </c:pt>
                <c:pt idx="397">
                  <c:v>3.7084376530000012</c:v>
                </c:pt>
                <c:pt idx="398">
                  <c:v>3.6945190139999999</c:v>
                </c:pt>
                <c:pt idx="399">
                  <c:v>3.6672565650000002</c:v>
                </c:pt>
                <c:pt idx="400">
                  <c:v>3.5928735449999998</c:v>
                </c:pt>
                <c:pt idx="401">
                  <c:v>3.6040422630000002</c:v>
                </c:pt>
                <c:pt idx="402">
                  <c:v>3.5013868520000035</c:v>
                </c:pt>
                <c:pt idx="403">
                  <c:v>3.4268104739999967</c:v>
                </c:pt>
                <c:pt idx="404">
                  <c:v>3.345165701</c:v>
                </c:pt>
                <c:pt idx="405">
                  <c:v>3.3527090259999968</c:v>
                </c:pt>
                <c:pt idx="406">
                  <c:v>3.3024291709999987</c:v>
                </c:pt>
                <c:pt idx="407">
                  <c:v>3.2165844149999998</c:v>
                </c:pt>
                <c:pt idx="408">
                  <c:v>3.1874179550000012</c:v>
                </c:pt>
                <c:pt idx="409">
                  <c:v>3.1064088059999997</c:v>
                </c:pt>
                <c:pt idx="410">
                  <c:v>3.0666687199999987</c:v>
                </c:pt>
                <c:pt idx="411">
                  <c:v>3.0147032450000002</c:v>
                </c:pt>
                <c:pt idx="412">
                  <c:v>2.9806832980000002</c:v>
                </c:pt>
                <c:pt idx="413">
                  <c:v>2.9028815939999997</c:v>
                </c:pt>
                <c:pt idx="414">
                  <c:v>2.8560287669999997</c:v>
                </c:pt>
                <c:pt idx="415">
                  <c:v>2.8162612629999995</c:v>
                </c:pt>
                <c:pt idx="416">
                  <c:v>2.7567851259999987</c:v>
                </c:pt>
                <c:pt idx="417">
                  <c:v>2.7076341820000036</c:v>
                </c:pt>
                <c:pt idx="418">
                  <c:v>2.6411115840000012</c:v>
                </c:pt>
                <c:pt idx="419">
                  <c:v>2.5858716680000002</c:v>
                </c:pt>
                <c:pt idx="420">
                  <c:v>2.549169273</c:v>
                </c:pt>
                <c:pt idx="421">
                  <c:v>2.5076861099999999</c:v>
                </c:pt>
                <c:pt idx="422">
                  <c:v>2.4808602049999999</c:v>
                </c:pt>
                <c:pt idx="423">
                  <c:v>2.4563486289999967</c:v>
                </c:pt>
                <c:pt idx="424">
                  <c:v>2.4163837149999998</c:v>
                </c:pt>
                <c:pt idx="425">
                  <c:v>2.3968138409999997</c:v>
                </c:pt>
                <c:pt idx="426">
                  <c:v>2.3679766369999999</c:v>
                </c:pt>
                <c:pt idx="427">
                  <c:v>2.3614384839999967</c:v>
                </c:pt>
                <c:pt idx="428">
                  <c:v>2.3512568189999987</c:v>
                </c:pt>
                <c:pt idx="429">
                  <c:v>2.3228150319999967</c:v>
                </c:pt>
                <c:pt idx="430">
                  <c:v>2.3327040389999989</c:v>
                </c:pt>
                <c:pt idx="431">
                  <c:v>2.3241508909999999</c:v>
                </c:pt>
                <c:pt idx="432">
                  <c:v>2.3191519689999995</c:v>
                </c:pt>
                <c:pt idx="433">
                  <c:v>2.3195496509999987</c:v>
                </c:pt>
                <c:pt idx="434">
                  <c:v>2.3289800600000001</c:v>
                </c:pt>
                <c:pt idx="435">
                  <c:v>2.3528670979999977</c:v>
                </c:pt>
                <c:pt idx="436">
                  <c:v>2.3582066009999987</c:v>
                </c:pt>
                <c:pt idx="437">
                  <c:v>2.3766957239999962</c:v>
                </c:pt>
                <c:pt idx="438">
                  <c:v>2.3927603669999997</c:v>
                </c:pt>
                <c:pt idx="439">
                  <c:v>2.4026213599999999</c:v>
                </c:pt>
                <c:pt idx="440">
                  <c:v>2.4188984349999947</c:v>
                </c:pt>
                <c:pt idx="441">
                  <c:v>2.4361256069999997</c:v>
                </c:pt>
                <c:pt idx="442">
                  <c:v>2.4482838820000001</c:v>
                </c:pt>
                <c:pt idx="443">
                  <c:v>2.4703852839999998</c:v>
                </c:pt>
                <c:pt idx="444">
                  <c:v>2.4804093549999999</c:v>
                </c:pt>
                <c:pt idx="445">
                  <c:v>2.511196585</c:v>
                </c:pt>
                <c:pt idx="446">
                  <c:v>2.525183411</c:v>
                </c:pt>
                <c:pt idx="447">
                  <c:v>2.5401084139999988</c:v>
                </c:pt>
                <c:pt idx="448">
                  <c:v>2.5578078939999997</c:v>
                </c:pt>
                <c:pt idx="449">
                  <c:v>2.563737841000008</c:v>
                </c:pt>
                <c:pt idx="450">
                  <c:v>2.5656990720000001</c:v>
                </c:pt>
                <c:pt idx="451">
                  <c:v>2.6199755379999998</c:v>
                </c:pt>
                <c:pt idx="452">
                  <c:v>2.6287684149999997</c:v>
                </c:pt>
                <c:pt idx="453">
                  <c:v>2.5905830570000012</c:v>
                </c:pt>
                <c:pt idx="454">
                  <c:v>2.6319246010000001</c:v>
                </c:pt>
                <c:pt idx="455">
                  <c:v>2.5987827490000011</c:v>
                </c:pt>
                <c:pt idx="456">
                  <c:v>2.6435312940000051</c:v>
                </c:pt>
                <c:pt idx="457">
                  <c:v>2.613732309</c:v>
                </c:pt>
                <c:pt idx="458">
                  <c:v>2.6132907580000055</c:v>
                </c:pt>
                <c:pt idx="459">
                  <c:v>2.60623929</c:v>
                </c:pt>
                <c:pt idx="460">
                  <c:v>2.5993237210000002</c:v>
                </c:pt>
                <c:pt idx="461">
                  <c:v>2.5966908649999998</c:v>
                </c:pt>
                <c:pt idx="462">
                  <c:v>2.6088936039999999</c:v>
                </c:pt>
                <c:pt idx="463">
                  <c:v>2.5101852130000002</c:v>
                </c:pt>
                <c:pt idx="464">
                  <c:v>2.6204118440000039</c:v>
                </c:pt>
                <c:pt idx="465">
                  <c:v>2.5076555919999999</c:v>
                </c:pt>
                <c:pt idx="466">
                  <c:v>2.4848780349999977</c:v>
                </c:pt>
                <c:pt idx="467">
                  <c:v>2.501371593</c:v>
                </c:pt>
                <c:pt idx="468">
                  <c:v>2.430130095</c:v>
                </c:pt>
                <c:pt idx="469">
                  <c:v>2.3880403949999987</c:v>
                </c:pt>
                <c:pt idx="470">
                  <c:v>2.3873132180000041</c:v>
                </c:pt>
                <c:pt idx="471">
                  <c:v>2.3407453009999997</c:v>
                </c:pt>
                <c:pt idx="472">
                  <c:v>2.3304768509999998</c:v>
                </c:pt>
                <c:pt idx="473">
                  <c:v>2.298699112</c:v>
                </c:pt>
                <c:pt idx="474">
                  <c:v>2.273751469</c:v>
                </c:pt>
                <c:pt idx="475">
                  <c:v>2.2683522420000051</c:v>
                </c:pt>
                <c:pt idx="476">
                  <c:v>2.2333003000000002</c:v>
                </c:pt>
                <c:pt idx="477">
                  <c:v>2.1751488159999997</c:v>
                </c:pt>
                <c:pt idx="478">
                  <c:v>2.1809681369999998</c:v>
                </c:pt>
                <c:pt idx="479">
                  <c:v>2.1311887220000001</c:v>
                </c:pt>
                <c:pt idx="480">
                  <c:v>2.0779549790000003</c:v>
                </c:pt>
                <c:pt idx="481">
                  <c:v>2.0652533480000002</c:v>
                </c:pt>
                <c:pt idx="482">
                  <c:v>2.034796805</c:v>
                </c:pt>
                <c:pt idx="483">
                  <c:v>1.9831167169999975</c:v>
                </c:pt>
                <c:pt idx="484">
                  <c:v>1.9612917609999974</c:v>
                </c:pt>
                <c:pt idx="485">
                  <c:v>1.9178418829999961</c:v>
                </c:pt>
                <c:pt idx="486">
                  <c:v>1.9175657939999962</c:v>
                </c:pt>
                <c:pt idx="487">
                  <c:v>1.8799375010000001</c:v>
                </c:pt>
                <c:pt idx="488">
                  <c:v>1.8570644569999974</c:v>
                </c:pt>
                <c:pt idx="489">
                  <c:v>1.8347117610000001</c:v>
                </c:pt>
                <c:pt idx="490">
                  <c:v>1.8286045499999999</c:v>
                </c:pt>
                <c:pt idx="491">
                  <c:v>1.7965460730000025</c:v>
                </c:pt>
                <c:pt idx="492">
                  <c:v>1.7917889070000024</c:v>
                </c:pt>
                <c:pt idx="493">
                  <c:v>1.7796348049999999</c:v>
                </c:pt>
                <c:pt idx="494">
                  <c:v>1.7840196800000001</c:v>
                </c:pt>
                <c:pt idx="495">
                  <c:v>1.7844441840000025</c:v>
                </c:pt>
                <c:pt idx="496">
                  <c:v>1.8104721020000001</c:v>
                </c:pt>
                <c:pt idx="497">
                  <c:v>1.8420206019999998</c:v>
                </c:pt>
                <c:pt idx="498">
                  <c:v>1.868197412</c:v>
                </c:pt>
                <c:pt idx="499">
                  <c:v>1.916019173</c:v>
                </c:pt>
                <c:pt idx="500">
                  <c:v>1.962856264</c:v>
                </c:pt>
                <c:pt idx="501">
                  <c:v>2.0892214490000001</c:v>
                </c:pt>
                <c:pt idx="502">
                  <c:v>2.088337870000005</c:v>
                </c:pt>
                <c:pt idx="503">
                  <c:v>2.1292823269999999</c:v>
                </c:pt>
                <c:pt idx="504">
                  <c:v>2.2023120830000003</c:v>
                </c:pt>
                <c:pt idx="505">
                  <c:v>2.2751643370000001</c:v>
                </c:pt>
                <c:pt idx="506">
                  <c:v>2.3668681099999933</c:v>
                </c:pt>
                <c:pt idx="507">
                  <c:v>2.4458052829999994</c:v>
                </c:pt>
                <c:pt idx="508">
                  <c:v>2.5409383490000002</c:v>
                </c:pt>
                <c:pt idx="509">
                  <c:v>2.6229767510000039</c:v>
                </c:pt>
                <c:pt idx="510">
                  <c:v>2.6808957770000039</c:v>
                </c:pt>
                <c:pt idx="511">
                  <c:v>2.6960792259999997</c:v>
                </c:pt>
                <c:pt idx="512">
                  <c:v>2.773569078000004</c:v>
                </c:pt>
                <c:pt idx="513">
                  <c:v>2.8114504529999977</c:v>
                </c:pt>
                <c:pt idx="514">
                  <c:v>2.8243310170000036</c:v>
                </c:pt>
                <c:pt idx="515">
                  <c:v>2.8878876880000002</c:v>
                </c:pt>
                <c:pt idx="516">
                  <c:v>2.9220997999999998</c:v>
                </c:pt>
                <c:pt idx="517">
                  <c:v>2.9228491499999967</c:v>
                </c:pt>
                <c:pt idx="518">
                  <c:v>2.9515533159999987</c:v>
                </c:pt>
                <c:pt idx="519">
                  <c:v>3.060986729000001</c:v>
                </c:pt>
                <c:pt idx="520">
                  <c:v>2.9770941450000001</c:v>
                </c:pt>
                <c:pt idx="521">
                  <c:v>3.0208363249999999</c:v>
                </c:pt>
                <c:pt idx="522">
                  <c:v>2.9778284739999967</c:v>
                </c:pt>
                <c:pt idx="523">
                  <c:v>3.0873648830000011</c:v>
                </c:pt>
                <c:pt idx="524">
                  <c:v>2.9913932990000003</c:v>
                </c:pt>
                <c:pt idx="525">
                  <c:v>2.9851503090000002</c:v>
                </c:pt>
                <c:pt idx="526">
                  <c:v>3.0147802540000002</c:v>
                </c:pt>
                <c:pt idx="527">
                  <c:v>3.0096280289999995</c:v>
                </c:pt>
                <c:pt idx="528">
                  <c:v>3.0041525080000002</c:v>
                </c:pt>
                <c:pt idx="529">
                  <c:v>2.967226954</c:v>
                </c:pt>
                <c:pt idx="530">
                  <c:v>2.9783293909999999</c:v>
                </c:pt>
                <c:pt idx="531">
                  <c:v>2.9753005219999999</c:v>
                </c:pt>
                <c:pt idx="532">
                  <c:v>2.9406587789999996</c:v>
                </c:pt>
                <c:pt idx="533">
                  <c:v>2.9200703809999999</c:v>
                </c:pt>
                <c:pt idx="534">
                  <c:v>2.8964500139999947</c:v>
                </c:pt>
                <c:pt idx="535">
                  <c:v>2.8654234119999997</c:v>
                </c:pt>
                <c:pt idx="536">
                  <c:v>2.8744804569999998</c:v>
                </c:pt>
                <c:pt idx="537">
                  <c:v>2.8307282639999998</c:v>
                </c:pt>
                <c:pt idx="538">
                  <c:v>2.8179287620000002</c:v>
                </c:pt>
                <c:pt idx="539">
                  <c:v>2.7732560349999997</c:v>
                </c:pt>
                <c:pt idx="540">
                  <c:v>2.7384788699999998</c:v>
                </c:pt>
                <c:pt idx="541">
                  <c:v>2.7183446600000001</c:v>
                </c:pt>
                <c:pt idx="542">
                  <c:v>2.6795687389999996</c:v>
                </c:pt>
                <c:pt idx="543">
                  <c:v>2.662521334</c:v>
                </c:pt>
                <c:pt idx="544">
                  <c:v>2.6569900229999996</c:v>
                </c:pt>
                <c:pt idx="545">
                  <c:v>2.6366223999999967</c:v>
                </c:pt>
                <c:pt idx="546">
                  <c:v>2.6099435999999998</c:v>
                </c:pt>
                <c:pt idx="547">
                  <c:v>2.6246289919999999</c:v>
                </c:pt>
                <c:pt idx="548">
                  <c:v>2.599810572</c:v>
                </c:pt>
                <c:pt idx="549">
                  <c:v>2.603979797000004</c:v>
                </c:pt>
                <c:pt idx="550">
                  <c:v>2.6172938060000002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'Nov 10 Time Experiments'!$AW$1</c:f>
              <c:strCache>
                <c:ptCount val="1"/>
                <c:pt idx="0">
                  <c:v>11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Experiments'!$AW$2:$AW$552</c:f>
              <c:numCache>
                <c:formatCode>General</c:formatCode>
                <c:ptCount val="551"/>
                <c:pt idx="0">
                  <c:v>3.3234429400000008E-2</c:v>
                </c:pt>
                <c:pt idx="1">
                  <c:v>3.4170699100000021E-2</c:v>
                </c:pt>
                <c:pt idx="2">
                  <c:v>3.1887215400000113E-2</c:v>
                </c:pt>
                <c:pt idx="3">
                  <c:v>3.3962202100000005E-2</c:v>
                </c:pt>
                <c:pt idx="4">
                  <c:v>3.2716792800000012E-2</c:v>
                </c:pt>
                <c:pt idx="5">
                  <c:v>3.1177681700000008E-2</c:v>
                </c:pt>
                <c:pt idx="6">
                  <c:v>3.3242178000000018E-2</c:v>
                </c:pt>
                <c:pt idx="7">
                  <c:v>3.4250867400000023E-2</c:v>
                </c:pt>
                <c:pt idx="8">
                  <c:v>3.2435220500000118E-2</c:v>
                </c:pt>
                <c:pt idx="9">
                  <c:v>3.1532299500000117E-2</c:v>
                </c:pt>
                <c:pt idx="10">
                  <c:v>3.0168694300000003E-2</c:v>
                </c:pt>
                <c:pt idx="11">
                  <c:v>2.9339593600000009E-2</c:v>
                </c:pt>
                <c:pt idx="12">
                  <c:v>3.1503570100000017E-2</c:v>
                </c:pt>
                <c:pt idx="13">
                  <c:v>2.8502208000000005E-2</c:v>
                </c:pt>
                <c:pt idx="14">
                  <c:v>2.8524589499999999E-2</c:v>
                </c:pt>
                <c:pt idx="15">
                  <c:v>2.8630417600000013E-2</c:v>
                </c:pt>
                <c:pt idx="16">
                  <c:v>2.6167047000000009E-2</c:v>
                </c:pt>
                <c:pt idx="17">
                  <c:v>2.7299177600000016E-2</c:v>
                </c:pt>
                <c:pt idx="18">
                  <c:v>2.6249003400000106E-2</c:v>
                </c:pt>
                <c:pt idx="19">
                  <c:v>2.6706528700000006E-2</c:v>
                </c:pt>
                <c:pt idx="20">
                  <c:v>2.733833790000002E-2</c:v>
                </c:pt>
                <c:pt idx="21">
                  <c:v>2.6691895700000121E-2</c:v>
                </c:pt>
                <c:pt idx="22">
                  <c:v>2.6441139000000013E-2</c:v>
                </c:pt>
                <c:pt idx="23">
                  <c:v>2.4357688400000008E-2</c:v>
                </c:pt>
                <c:pt idx="24">
                  <c:v>2.5393647000000012E-2</c:v>
                </c:pt>
                <c:pt idx="25">
                  <c:v>2.4039906300000011E-2</c:v>
                </c:pt>
                <c:pt idx="26">
                  <c:v>2.5105905500000119E-2</c:v>
                </c:pt>
                <c:pt idx="27">
                  <c:v>2.4828207500000109E-2</c:v>
                </c:pt>
                <c:pt idx="28">
                  <c:v>2.3289483800000003E-2</c:v>
                </c:pt>
                <c:pt idx="29">
                  <c:v>2.4056506200000004E-2</c:v>
                </c:pt>
                <c:pt idx="30">
                  <c:v>2.1046620600000007E-2</c:v>
                </c:pt>
                <c:pt idx="31">
                  <c:v>1.9486796900000006E-2</c:v>
                </c:pt>
                <c:pt idx="32">
                  <c:v>2.1090728000000006E-2</c:v>
                </c:pt>
                <c:pt idx="33">
                  <c:v>2.0416927300000005E-2</c:v>
                </c:pt>
                <c:pt idx="34">
                  <c:v>2.026943560000001E-2</c:v>
                </c:pt>
                <c:pt idx="35">
                  <c:v>1.8874716800000003E-2</c:v>
                </c:pt>
                <c:pt idx="36">
                  <c:v>2.1182429800000003E-2</c:v>
                </c:pt>
                <c:pt idx="37">
                  <c:v>1.9234520200000004E-2</c:v>
                </c:pt>
                <c:pt idx="38">
                  <c:v>1.7195028100000009E-2</c:v>
                </c:pt>
                <c:pt idx="39">
                  <c:v>1.91995025E-2</c:v>
                </c:pt>
                <c:pt idx="40">
                  <c:v>1.7578345500000012E-2</c:v>
                </c:pt>
                <c:pt idx="41">
                  <c:v>1.6793978200000011E-2</c:v>
                </c:pt>
                <c:pt idx="42">
                  <c:v>1.8258345100000007E-2</c:v>
                </c:pt>
                <c:pt idx="43">
                  <c:v>1.7424833800000008E-2</c:v>
                </c:pt>
                <c:pt idx="44">
                  <c:v>1.6983640200000108E-2</c:v>
                </c:pt>
                <c:pt idx="45">
                  <c:v>1.6095322400000008E-2</c:v>
                </c:pt>
                <c:pt idx="46">
                  <c:v>1.5978586700000005E-2</c:v>
                </c:pt>
                <c:pt idx="47">
                  <c:v>1.5700084000000007E-2</c:v>
                </c:pt>
                <c:pt idx="48">
                  <c:v>1.6510468700000006E-2</c:v>
                </c:pt>
                <c:pt idx="49">
                  <c:v>1.48390949E-2</c:v>
                </c:pt>
                <c:pt idx="50">
                  <c:v>1.2837660300000003E-2</c:v>
                </c:pt>
                <c:pt idx="51">
                  <c:v>1.4011782399999999E-2</c:v>
                </c:pt>
                <c:pt idx="52">
                  <c:v>1.2954366200000001E-2</c:v>
                </c:pt>
                <c:pt idx="53">
                  <c:v>1.2715441000000001E-2</c:v>
                </c:pt>
                <c:pt idx="54">
                  <c:v>1.3322663300000004E-2</c:v>
                </c:pt>
                <c:pt idx="55">
                  <c:v>1.2637209900000002E-2</c:v>
                </c:pt>
                <c:pt idx="56">
                  <c:v>1.2127322000000001E-2</c:v>
                </c:pt>
                <c:pt idx="57">
                  <c:v>1.2441825900000005E-2</c:v>
                </c:pt>
                <c:pt idx="58">
                  <c:v>1.3186615700000006E-2</c:v>
                </c:pt>
                <c:pt idx="59">
                  <c:v>1.1909258400000004E-2</c:v>
                </c:pt>
                <c:pt idx="60">
                  <c:v>9.6897602000000239E-3</c:v>
                </c:pt>
                <c:pt idx="61">
                  <c:v>1.0689926100000002E-2</c:v>
                </c:pt>
                <c:pt idx="62">
                  <c:v>1.0280740300000004E-2</c:v>
                </c:pt>
                <c:pt idx="63">
                  <c:v>8.9458644000000032E-3</c:v>
                </c:pt>
                <c:pt idx="64">
                  <c:v>7.6007068000000337E-3</c:v>
                </c:pt>
                <c:pt idx="65">
                  <c:v>8.9214563000000312E-3</c:v>
                </c:pt>
                <c:pt idx="66">
                  <c:v>9.3323410000000339E-3</c:v>
                </c:pt>
                <c:pt idx="67">
                  <c:v>8.4357381000000412E-3</c:v>
                </c:pt>
                <c:pt idx="68">
                  <c:v>6.9952428000000441E-3</c:v>
                </c:pt>
                <c:pt idx="69">
                  <c:v>8.8654578000000768E-3</c:v>
                </c:pt>
                <c:pt idx="70">
                  <c:v>6.9321513000000345E-3</c:v>
                </c:pt>
                <c:pt idx="71">
                  <c:v>6.252092100000003E-3</c:v>
                </c:pt>
                <c:pt idx="72">
                  <c:v>6.5448700999999913E-3</c:v>
                </c:pt>
                <c:pt idx="73">
                  <c:v>5.4603338000000032E-3</c:v>
                </c:pt>
                <c:pt idx="74">
                  <c:v>6.3310980999999938E-3</c:v>
                </c:pt>
                <c:pt idx="75">
                  <c:v>6.3316642999999926E-3</c:v>
                </c:pt>
                <c:pt idx="76">
                  <c:v>4.3712974000000527E-3</c:v>
                </c:pt>
                <c:pt idx="77">
                  <c:v>5.1428497000000125E-3</c:v>
                </c:pt>
                <c:pt idx="78">
                  <c:v>4.4745922000000212E-3</c:v>
                </c:pt>
                <c:pt idx="79">
                  <c:v>4.4166863000000322E-3</c:v>
                </c:pt>
                <c:pt idx="80">
                  <c:v>3.5453260000000214E-3</c:v>
                </c:pt>
                <c:pt idx="81">
                  <c:v>4.2387366000000226E-3</c:v>
                </c:pt>
                <c:pt idx="82">
                  <c:v>4.0948211999999908E-3</c:v>
                </c:pt>
                <c:pt idx="83">
                  <c:v>2.7836977999999919E-3</c:v>
                </c:pt>
                <c:pt idx="84">
                  <c:v>3.802669000000041E-3</c:v>
                </c:pt>
                <c:pt idx="85">
                  <c:v>2.1029830000000005E-3</c:v>
                </c:pt>
                <c:pt idx="86">
                  <c:v>9.349405999999925E-4</c:v>
                </c:pt>
                <c:pt idx="87">
                  <c:v>2.4297655000000214E-3</c:v>
                </c:pt>
                <c:pt idx="88">
                  <c:v>1.5646934999999904E-3</c:v>
                </c:pt>
                <c:pt idx="89">
                  <c:v>1.5110493000000107E-3</c:v>
                </c:pt>
                <c:pt idx="90">
                  <c:v>1.1337221000000106E-3</c:v>
                </c:pt>
                <c:pt idx="91">
                  <c:v>-3.268599999999852E-4</c:v>
                </c:pt>
                <c:pt idx="92">
                  <c:v>7.4307320000000258E-4</c:v>
                </c:pt>
                <c:pt idx="93">
                  <c:v>7.4417590000003546E-4</c:v>
                </c:pt>
                <c:pt idx="94">
                  <c:v>6.1122780000000341E-4</c:v>
                </c:pt>
                <c:pt idx="95">
                  <c:v>-4.7497749999997438E-4</c:v>
                </c:pt>
                <c:pt idx="96">
                  <c:v>-2.0535589999998204E-4</c:v>
                </c:pt>
                <c:pt idx="97">
                  <c:v>-5.6314499999987855E-5</c:v>
                </c:pt>
                <c:pt idx="98">
                  <c:v>-1.2000084000000103E-3</c:v>
                </c:pt>
                <c:pt idx="99">
                  <c:v>-1.1203468000000108E-3</c:v>
                </c:pt>
                <c:pt idx="100">
                  <c:v>-1.3487517999999903E-3</c:v>
                </c:pt>
                <c:pt idx="101">
                  <c:v>-1.8914818999999905E-3</c:v>
                </c:pt>
                <c:pt idx="102">
                  <c:v>-1.1487484000000103E-3</c:v>
                </c:pt>
                <c:pt idx="103">
                  <c:v>-1.6604244999999806E-3</c:v>
                </c:pt>
                <c:pt idx="104">
                  <c:v>-1.1553943000000004E-3</c:v>
                </c:pt>
                <c:pt idx="105">
                  <c:v>-1.8250524999999808E-3</c:v>
                </c:pt>
                <c:pt idx="106">
                  <c:v>-1.5353441000000008E-3</c:v>
                </c:pt>
                <c:pt idx="107">
                  <c:v>-2.1677493999999816E-3</c:v>
                </c:pt>
                <c:pt idx="108">
                  <c:v>-1.6136347999999904E-3</c:v>
                </c:pt>
                <c:pt idx="109">
                  <c:v>-9.413837999999767E-4</c:v>
                </c:pt>
                <c:pt idx="110">
                  <c:v>-1.1222838999999706E-3</c:v>
                </c:pt>
                <c:pt idx="111">
                  <c:v>-1.8748522000000009E-3</c:v>
                </c:pt>
                <c:pt idx="112">
                  <c:v>-1.791107700000021E-3</c:v>
                </c:pt>
                <c:pt idx="113">
                  <c:v>-1.5146613000000008E-3</c:v>
                </c:pt>
                <c:pt idx="114">
                  <c:v>-1.3058066000000105E-3</c:v>
                </c:pt>
                <c:pt idx="115">
                  <c:v>-9.5670219999999457E-4</c:v>
                </c:pt>
                <c:pt idx="116">
                  <c:v>-1.1794447999999805E-3</c:v>
                </c:pt>
                <c:pt idx="117">
                  <c:v>-5.2489639999997624E-4</c:v>
                </c:pt>
                <c:pt idx="118">
                  <c:v>-1.2465894000000006E-3</c:v>
                </c:pt>
                <c:pt idx="119">
                  <c:v>-7.4642899999977357E-5</c:v>
                </c:pt>
                <c:pt idx="120">
                  <c:v>-1.4740407000000107E-3</c:v>
                </c:pt>
                <c:pt idx="121">
                  <c:v>-9.2129709999999739E-4</c:v>
                </c:pt>
                <c:pt idx="122">
                  <c:v>-2.6791100000001015E-4</c:v>
                </c:pt>
                <c:pt idx="123">
                  <c:v>-1.8674100000004613E-5</c:v>
                </c:pt>
                <c:pt idx="124">
                  <c:v>-5.2075390000000431E-4</c:v>
                </c:pt>
                <c:pt idx="125">
                  <c:v>9.329320000001117E-5</c:v>
                </c:pt>
                <c:pt idx="126">
                  <c:v>2.7079580000000125E-4</c:v>
                </c:pt>
                <c:pt idx="127">
                  <c:v>-7.3616500000001333E-4</c:v>
                </c:pt>
                <c:pt idx="128">
                  <c:v>-1.6689999998709216E-7</c:v>
                </c:pt>
                <c:pt idx="129">
                  <c:v>2.7371640000001317E-4</c:v>
                </c:pt>
                <c:pt idx="130">
                  <c:v>-7.1277019999999123E-4</c:v>
                </c:pt>
                <c:pt idx="131">
                  <c:v>2.2835730000003823E-4</c:v>
                </c:pt>
                <c:pt idx="132">
                  <c:v>-4.1283970000000118E-4</c:v>
                </c:pt>
                <c:pt idx="133">
                  <c:v>-3.7987829999997034E-4</c:v>
                </c:pt>
                <c:pt idx="134">
                  <c:v>1.3808609999999005E-4</c:v>
                </c:pt>
                <c:pt idx="135">
                  <c:v>-4.3346290000001643E-4</c:v>
                </c:pt>
                <c:pt idx="136">
                  <c:v>-3.0897860000001019E-4</c:v>
                </c:pt>
                <c:pt idx="137">
                  <c:v>-4.8600439999996339E-4</c:v>
                </c:pt>
                <c:pt idx="138">
                  <c:v>-8.6474399999981026E-5</c:v>
                </c:pt>
                <c:pt idx="139">
                  <c:v>3.7668350000003123E-4</c:v>
                </c:pt>
                <c:pt idx="140">
                  <c:v>-5.5490729999996518E-4</c:v>
                </c:pt>
                <c:pt idx="141">
                  <c:v>4.8122999999999932E-4</c:v>
                </c:pt>
                <c:pt idx="142">
                  <c:v>3.2777789999999328E-4</c:v>
                </c:pt>
                <c:pt idx="143">
                  <c:v>3.5752059999999419E-4</c:v>
                </c:pt>
                <c:pt idx="144">
                  <c:v>1.6601205000000307E-3</c:v>
                </c:pt>
                <c:pt idx="145">
                  <c:v>1.4492393000000207E-3</c:v>
                </c:pt>
                <c:pt idx="146">
                  <c:v>2.0117581000000406E-3</c:v>
                </c:pt>
                <c:pt idx="147">
                  <c:v>2.4118244999999914E-3</c:v>
                </c:pt>
                <c:pt idx="148">
                  <c:v>2.3460209000000201E-3</c:v>
                </c:pt>
                <c:pt idx="149">
                  <c:v>2.3790717000000106E-3</c:v>
                </c:pt>
                <c:pt idx="150">
                  <c:v>3.3513725000000115E-3</c:v>
                </c:pt>
                <c:pt idx="151">
                  <c:v>4.4027686000000033E-3</c:v>
                </c:pt>
                <c:pt idx="152">
                  <c:v>4.1888773000000115E-3</c:v>
                </c:pt>
                <c:pt idx="153">
                  <c:v>5.5052459000000222E-3</c:v>
                </c:pt>
                <c:pt idx="154">
                  <c:v>5.6529163999999793E-3</c:v>
                </c:pt>
                <c:pt idx="155">
                  <c:v>5.3562939000000431E-3</c:v>
                </c:pt>
                <c:pt idx="156">
                  <c:v>6.4157665000000429E-3</c:v>
                </c:pt>
                <c:pt idx="157">
                  <c:v>6.7472875000000329E-3</c:v>
                </c:pt>
                <c:pt idx="158">
                  <c:v>8.1485033000000037E-3</c:v>
                </c:pt>
                <c:pt idx="159">
                  <c:v>9.0418576999999941E-3</c:v>
                </c:pt>
                <c:pt idx="160">
                  <c:v>9.1833591000000138E-3</c:v>
                </c:pt>
                <c:pt idx="161">
                  <c:v>1.0779780100000002E-2</c:v>
                </c:pt>
                <c:pt idx="162">
                  <c:v>1.1804413800000005E-2</c:v>
                </c:pt>
                <c:pt idx="163">
                  <c:v>1.3806653000000007E-2</c:v>
                </c:pt>
                <c:pt idx="164">
                  <c:v>1.3963890100000003E-2</c:v>
                </c:pt>
                <c:pt idx="165">
                  <c:v>1.5206855500000008E-2</c:v>
                </c:pt>
                <c:pt idx="166">
                  <c:v>1.7733347400000005E-2</c:v>
                </c:pt>
                <c:pt idx="167">
                  <c:v>1.8216890100000001E-2</c:v>
                </c:pt>
                <c:pt idx="168">
                  <c:v>1.8923145500000006E-2</c:v>
                </c:pt>
                <c:pt idx="169">
                  <c:v>2.0550262900000008E-2</c:v>
                </c:pt>
                <c:pt idx="170">
                  <c:v>2.2533875700000015E-2</c:v>
                </c:pt>
                <c:pt idx="171">
                  <c:v>2.382148500000001E-2</c:v>
                </c:pt>
                <c:pt idx="172">
                  <c:v>2.5850695400000012E-2</c:v>
                </c:pt>
                <c:pt idx="173">
                  <c:v>2.7740609600000007E-2</c:v>
                </c:pt>
                <c:pt idx="174">
                  <c:v>2.9528361600000011E-2</c:v>
                </c:pt>
                <c:pt idx="175">
                  <c:v>3.2040011900000012E-2</c:v>
                </c:pt>
                <c:pt idx="176">
                  <c:v>3.4398359100000019E-2</c:v>
                </c:pt>
                <c:pt idx="177">
                  <c:v>3.6295604700000011E-2</c:v>
                </c:pt>
                <c:pt idx="178">
                  <c:v>3.8469326500000012E-2</c:v>
                </c:pt>
                <c:pt idx="179">
                  <c:v>4.2038273800000116E-2</c:v>
                </c:pt>
                <c:pt idx="180">
                  <c:v>4.4027906700000015E-2</c:v>
                </c:pt>
                <c:pt idx="181">
                  <c:v>4.7714811600000122E-2</c:v>
                </c:pt>
                <c:pt idx="182">
                  <c:v>5.118576880000001E-2</c:v>
                </c:pt>
                <c:pt idx="183">
                  <c:v>5.527214410000001E-2</c:v>
                </c:pt>
                <c:pt idx="184">
                  <c:v>5.9025150500000012E-2</c:v>
                </c:pt>
                <c:pt idx="185">
                  <c:v>6.2844079700000013E-2</c:v>
                </c:pt>
                <c:pt idx="186">
                  <c:v>6.7670953300000017E-2</c:v>
                </c:pt>
                <c:pt idx="187">
                  <c:v>7.2857630300000198E-2</c:v>
                </c:pt>
                <c:pt idx="188">
                  <c:v>7.8124594700000022E-2</c:v>
                </c:pt>
                <c:pt idx="189">
                  <c:v>8.4357065000000245E-2</c:v>
                </c:pt>
                <c:pt idx="190">
                  <c:v>9.1325622800000228E-2</c:v>
                </c:pt>
                <c:pt idx="191">
                  <c:v>9.8576170200000257E-2</c:v>
                </c:pt>
                <c:pt idx="192">
                  <c:v>0.1065774679</c:v>
                </c:pt>
                <c:pt idx="193">
                  <c:v>0.11603636740000003</c:v>
                </c:pt>
                <c:pt idx="194">
                  <c:v>0.12486119270000003</c:v>
                </c:pt>
                <c:pt idx="195">
                  <c:v>0.13595322970000001</c:v>
                </c:pt>
                <c:pt idx="196">
                  <c:v>0.14744050500000005</c:v>
                </c:pt>
                <c:pt idx="197">
                  <c:v>0.16174448730000016</c:v>
                </c:pt>
                <c:pt idx="198">
                  <c:v>0.17658714650000007</c:v>
                </c:pt>
                <c:pt idx="199">
                  <c:v>0.19364149570000011</c:v>
                </c:pt>
                <c:pt idx="200">
                  <c:v>0.21213629540000006</c:v>
                </c:pt>
                <c:pt idx="201">
                  <c:v>0.23424385190000005</c:v>
                </c:pt>
                <c:pt idx="202">
                  <c:v>0.2603531152000001</c:v>
                </c:pt>
                <c:pt idx="203">
                  <c:v>0.28877500890000002</c:v>
                </c:pt>
                <c:pt idx="204">
                  <c:v>0.32310530250000002</c:v>
                </c:pt>
                <c:pt idx="205">
                  <c:v>0.36160136461000009</c:v>
                </c:pt>
                <c:pt idx="206">
                  <c:v>0.40599977300000012</c:v>
                </c:pt>
                <c:pt idx="207">
                  <c:v>0.45795022957000009</c:v>
                </c:pt>
                <c:pt idx="208">
                  <c:v>0.51855214386999759</c:v>
                </c:pt>
                <c:pt idx="209">
                  <c:v>0.58794216509999997</c:v>
                </c:pt>
                <c:pt idx="210">
                  <c:v>0.66643449370000019</c:v>
                </c:pt>
                <c:pt idx="211">
                  <c:v>0.75606758589999878</c:v>
                </c:pt>
                <c:pt idx="212">
                  <c:v>0.8540676355000002</c:v>
                </c:pt>
                <c:pt idx="213">
                  <c:v>0.96259976630000121</c:v>
                </c:pt>
                <c:pt idx="214">
                  <c:v>1.0775964974999959</c:v>
                </c:pt>
                <c:pt idx="215">
                  <c:v>1.1996853471</c:v>
                </c:pt>
                <c:pt idx="216">
                  <c:v>1.3228223443</c:v>
                </c:pt>
                <c:pt idx="217">
                  <c:v>1.4451913356999961</c:v>
                </c:pt>
                <c:pt idx="218">
                  <c:v>1.5578466179999961</c:v>
                </c:pt>
                <c:pt idx="219">
                  <c:v>1.662809086</c:v>
                </c:pt>
                <c:pt idx="220">
                  <c:v>1.7480744840000024</c:v>
                </c:pt>
                <c:pt idx="221">
                  <c:v>1.8166912319999975</c:v>
                </c:pt>
                <c:pt idx="222">
                  <c:v>1.8651762719999998</c:v>
                </c:pt>
                <c:pt idx="223">
                  <c:v>1.88890655</c:v>
                </c:pt>
                <c:pt idx="224">
                  <c:v>1.8918004749999999</c:v>
                </c:pt>
                <c:pt idx="225">
                  <c:v>1.8742491720000001</c:v>
                </c:pt>
                <c:pt idx="226">
                  <c:v>1.8424516440000001</c:v>
                </c:pt>
                <c:pt idx="227">
                  <c:v>1.7974675420000001</c:v>
                </c:pt>
                <c:pt idx="228">
                  <c:v>1.744219017</c:v>
                </c:pt>
                <c:pt idx="229">
                  <c:v>1.6843477010000025</c:v>
                </c:pt>
                <c:pt idx="230">
                  <c:v>1.6262908700000001</c:v>
                </c:pt>
                <c:pt idx="231">
                  <c:v>1.5686903719999998</c:v>
                </c:pt>
                <c:pt idx="232">
                  <c:v>1.511703324</c:v>
                </c:pt>
                <c:pt idx="233">
                  <c:v>1.4568122149999998</c:v>
                </c:pt>
                <c:pt idx="234">
                  <c:v>1.4156209945999974</c:v>
                </c:pt>
                <c:pt idx="235">
                  <c:v>1.3766319870999975</c:v>
                </c:pt>
                <c:pt idx="236">
                  <c:v>1.3447335482</c:v>
                </c:pt>
                <c:pt idx="237">
                  <c:v>1.3217646598999961</c:v>
                </c:pt>
                <c:pt idx="238">
                  <c:v>1.3064171791000025</c:v>
                </c:pt>
                <c:pt idx="239">
                  <c:v>1.2991768241000001</c:v>
                </c:pt>
                <c:pt idx="240">
                  <c:v>1.2954018830999974</c:v>
                </c:pt>
                <c:pt idx="241">
                  <c:v>1.2999048947999974</c:v>
                </c:pt>
                <c:pt idx="242">
                  <c:v>1.3123984456</c:v>
                </c:pt>
                <c:pt idx="243">
                  <c:v>1.3276075840000001</c:v>
                </c:pt>
                <c:pt idx="244">
                  <c:v>1.3546057463000001</c:v>
                </c:pt>
                <c:pt idx="245">
                  <c:v>1.3802490949999999</c:v>
                </c:pt>
                <c:pt idx="246">
                  <c:v>1.4140712141999974</c:v>
                </c:pt>
                <c:pt idx="247">
                  <c:v>1.4522647379999973</c:v>
                </c:pt>
                <c:pt idx="248">
                  <c:v>1.4919688219999998</c:v>
                </c:pt>
                <c:pt idx="249">
                  <c:v>1.5326061959999975</c:v>
                </c:pt>
                <c:pt idx="250">
                  <c:v>1.5814586399999999</c:v>
                </c:pt>
                <c:pt idx="251">
                  <c:v>1.6266121390000026</c:v>
                </c:pt>
                <c:pt idx="252">
                  <c:v>1.6706084730000001</c:v>
                </c:pt>
                <c:pt idx="253">
                  <c:v>1.712866735</c:v>
                </c:pt>
                <c:pt idx="254">
                  <c:v>1.7504773860000025</c:v>
                </c:pt>
                <c:pt idx="255">
                  <c:v>1.7795655250000024</c:v>
                </c:pt>
                <c:pt idx="256">
                  <c:v>1.8017462019999975</c:v>
                </c:pt>
                <c:pt idx="257">
                  <c:v>1.815033865</c:v>
                </c:pt>
                <c:pt idx="258">
                  <c:v>1.823527884</c:v>
                </c:pt>
                <c:pt idx="259">
                  <c:v>1.8258276699999998</c:v>
                </c:pt>
                <c:pt idx="260">
                  <c:v>1.8229094269999999</c:v>
                </c:pt>
                <c:pt idx="261">
                  <c:v>1.8098163129999973</c:v>
                </c:pt>
                <c:pt idx="262">
                  <c:v>1.7910059210000042</c:v>
                </c:pt>
                <c:pt idx="263">
                  <c:v>1.7730701680000025</c:v>
                </c:pt>
                <c:pt idx="264">
                  <c:v>1.7448743099999999</c:v>
                </c:pt>
                <c:pt idx="265">
                  <c:v>1.7143054720000024</c:v>
                </c:pt>
                <c:pt idx="266">
                  <c:v>1.6793467519999998</c:v>
                </c:pt>
                <c:pt idx="267">
                  <c:v>1.643181872</c:v>
                </c:pt>
                <c:pt idx="268">
                  <c:v>1.600386214</c:v>
                </c:pt>
                <c:pt idx="269">
                  <c:v>1.5529403210000001</c:v>
                </c:pt>
                <c:pt idx="270">
                  <c:v>1.5050570490000001</c:v>
                </c:pt>
                <c:pt idx="271">
                  <c:v>1.4530508040000001</c:v>
                </c:pt>
                <c:pt idx="272">
                  <c:v>1.3974964738</c:v>
                </c:pt>
                <c:pt idx="273">
                  <c:v>1.3405932306999975</c:v>
                </c:pt>
                <c:pt idx="274">
                  <c:v>1.2901195407000001</c:v>
                </c:pt>
                <c:pt idx="275">
                  <c:v>1.2382897258000001</c:v>
                </c:pt>
                <c:pt idx="276">
                  <c:v>1.1869220853</c:v>
                </c:pt>
                <c:pt idx="277">
                  <c:v>1.1411187171999975</c:v>
                </c:pt>
                <c:pt idx="278">
                  <c:v>1.0984370232000025</c:v>
                </c:pt>
                <c:pt idx="279">
                  <c:v>1.0595982193999971</c:v>
                </c:pt>
                <c:pt idx="280">
                  <c:v>1.0270106316000001</c:v>
                </c:pt>
                <c:pt idx="281">
                  <c:v>0.99698532819999997</c:v>
                </c:pt>
                <c:pt idx="282">
                  <c:v>0.97048867939999983</c:v>
                </c:pt>
                <c:pt idx="283">
                  <c:v>0.94630737300000001</c:v>
                </c:pt>
                <c:pt idx="284">
                  <c:v>0.92822445630000239</c:v>
                </c:pt>
                <c:pt idx="285">
                  <c:v>0.91185210350000001</c:v>
                </c:pt>
                <c:pt idx="286">
                  <c:v>0.90152741670000003</c:v>
                </c:pt>
                <c:pt idx="287">
                  <c:v>0.89252589340000243</c:v>
                </c:pt>
                <c:pt idx="288">
                  <c:v>0.88503740430000022</c:v>
                </c:pt>
                <c:pt idx="289">
                  <c:v>0.88052664400000002</c:v>
                </c:pt>
                <c:pt idx="290">
                  <c:v>0.87838758230000002</c:v>
                </c:pt>
                <c:pt idx="291">
                  <c:v>0.87846697569999987</c:v>
                </c:pt>
                <c:pt idx="292">
                  <c:v>0.87742240430000018</c:v>
                </c:pt>
                <c:pt idx="293">
                  <c:v>0.88120285870000004</c:v>
                </c:pt>
                <c:pt idx="294">
                  <c:v>0.88560051920000238</c:v>
                </c:pt>
                <c:pt idx="295">
                  <c:v>0.88689915540000241</c:v>
                </c:pt>
                <c:pt idx="296">
                  <c:v>0.89405293460000024</c:v>
                </c:pt>
                <c:pt idx="297">
                  <c:v>0.89898378850000005</c:v>
                </c:pt>
                <c:pt idx="298">
                  <c:v>0.903832835</c:v>
                </c:pt>
                <c:pt idx="299">
                  <c:v>0.90737093690000004</c:v>
                </c:pt>
                <c:pt idx="300">
                  <c:v>0.91630859379999996</c:v>
                </c:pt>
                <c:pt idx="301">
                  <c:v>0.92042125460000024</c:v>
                </c:pt>
                <c:pt idx="302">
                  <c:v>0.92542458769999991</c:v>
                </c:pt>
                <c:pt idx="303">
                  <c:v>0.93356869819999999</c:v>
                </c:pt>
                <c:pt idx="304">
                  <c:v>0.93977109790000024</c:v>
                </c:pt>
                <c:pt idx="305">
                  <c:v>0.94871224160000001</c:v>
                </c:pt>
                <c:pt idx="306">
                  <c:v>0.95585740800000019</c:v>
                </c:pt>
                <c:pt idx="307">
                  <c:v>0.96188355680000004</c:v>
                </c:pt>
                <c:pt idx="308">
                  <c:v>0.96963442560000024</c:v>
                </c:pt>
                <c:pt idx="309">
                  <c:v>0.97946674819999757</c:v>
                </c:pt>
                <c:pt idx="310">
                  <c:v>0.98849267959999998</c:v>
                </c:pt>
                <c:pt idx="311">
                  <c:v>0.99604929690000021</c:v>
                </c:pt>
                <c:pt idx="312">
                  <c:v>1.0074250816999974</c:v>
                </c:pt>
                <c:pt idx="313">
                  <c:v>1.0172687887999974</c:v>
                </c:pt>
                <c:pt idx="314">
                  <c:v>1.0257841468</c:v>
                </c:pt>
                <c:pt idx="315">
                  <c:v>1.0383572102</c:v>
                </c:pt>
                <c:pt idx="316">
                  <c:v>1.0485221267000024</c:v>
                </c:pt>
                <c:pt idx="317">
                  <c:v>1.0631424308000001</c:v>
                </c:pt>
                <c:pt idx="318">
                  <c:v>1.0748887181</c:v>
                </c:pt>
                <c:pt idx="319">
                  <c:v>1.0896457552999974</c:v>
                </c:pt>
                <c:pt idx="320">
                  <c:v>1.1029583931</c:v>
                </c:pt>
                <c:pt idx="321">
                  <c:v>1.1181689024000001</c:v>
                </c:pt>
                <c:pt idx="322">
                  <c:v>1.1363837242000026</c:v>
                </c:pt>
                <c:pt idx="323">
                  <c:v>1.1505599141000025</c:v>
                </c:pt>
                <c:pt idx="324">
                  <c:v>1.1678733349000001</c:v>
                </c:pt>
                <c:pt idx="325">
                  <c:v>1.1861670136000024</c:v>
                </c:pt>
                <c:pt idx="326">
                  <c:v>1.2065092443999974</c:v>
                </c:pt>
                <c:pt idx="327">
                  <c:v>1.2234566330999974</c:v>
                </c:pt>
                <c:pt idx="328">
                  <c:v>1.2439593195999974</c:v>
                </c:pt>
                <c:pt idx="329">
                  <c:v>1.2657257437999974</c:v>
                </c:pt>
                <c:pt idx="330">
                  <c:v>1.2890078545000001</c:v>
                </c:pt>
                <c:pt idx="331">
                  <c:v>1.3079956292999975</c:v>
                </c:pt>
                <c:pt idx="332">
                  <c:v>1.3316839457</c:v>
                </c:pt>
                <c:pt idx="333">
                  <c:v>1.3569710969999975</c:v>
                </c:pt>
                <c:pt idx="334">
                  <c:v>1.3823285222000001</c:v>
                </c:pt>
                <c:pt idx="335">
                  <c:v>1.4096728085999974</c:v>
                </c:pt>
                <c:pt idx="336">
                  <c:v>1.4380478382000004</c:v>
                </c:pt>
                <c:pt idx="337">
                  <c:v>1.4674937249999978</c:v>
                </c:pt>
                <c:pt idx="338">
                  <c:v>1.4952677009999975</c:v>
                </c:pt>
                <c:pt idx="339">
                  <c:v>1.5288068769999998</c:v>
                </c:pt>
                <c:pt idx="340">
                  <c:v>1.5597484829999975</c:v>
                </c:pt>
                <c:pt idx="341">
                  <c:v>1.5946696519999974</c:v>
                </c:pt>
                <c:pt idx="342">
                  <c:v>1.6323896169999998</c:v>
                </c:pt>
                <c:pt idx="343">
                  <c:v>1.669822049</c:v>
                </c:pt>
                <c:pt idx="344">
                  <c:v>1.7063047410000001</c:v>
                </c:pt>
                <c:pt idx="345">
                  <c:v>1.7488202569999998</c:v>
                </c:pt>
                <c:pt idx="346">
                  <c:v>1.7897728200000025</c:v>
                </c:pt>
                <c:pt idx="347">
                  <c:v>1.8299487349999999</c:v>
                </c:pt>
                <c:pt idx="348">
                  <c:v>1.8771227119999998</c:v>
                </c:pt>
                <c:pt idx="349">
                  <c:v>1.922762823</c:v>
                </c:pt>
                <c:pt idx="350">
                  <c:v>1.974205446</c:v>
                </c:pt>
                <c:pt idx="351">
                  <c:v>2.022391868000005</c:v>
                </c:pt>
                <c:pt idx="352">
                  <c:v>2.0782016039999998</c:v>
                </c:pt>
                <c:pt idx="353">
                  <c:v>2.1356238839999997</c:v>
                </c:pt>
                <c:pt idx="354">
                  <c:v>2.1951516390000001</c:v>
                </c:pt>
                <c:pt idx="355">
                  <c:v>2.253444982</c:v>
                </c:pt>
                <c:pt idx="356">
                  <c:v>2.3110323669999997</c:v>
                </c:pt>
                <c:pt idx="357">
                  <c:v>2.38191278</c:v>
                </c:pt>
                <c:pt idx="358">
                  <c:v>2.4477393150000002</c:v>
                </c:pt>
                <c:pt idx="359">
                  <c:v>2.5127403259999972</c:v>
                </c:pt>
                <c:pt idx="360">
                  <c:v>2.5826928139999987</c:v>
                </c:pt>
                <c:pt idx="361">
                  <c:v>2.657804203</c:v>
                </c:pt>
                <c:pt idx="362">
                  <c:v>2.7382788179999999</c:v>
                </c:pt>
                <c:pt idx="363">
                  <c:v>2.8240770820000001</c:v>
                </c:pt>
                <c:pt idx="364">
                  <c:v>2.8820285319999988</c:v>
                </c:pt>
                <c:pt idx="365">
                  <c:v>2.9778222560000001</c:v>
                </c:pt>
                <c:pt idx="366">
                  <c:v>3.0654940130000004</c:v>
                </c:pt>
                <c:pt idx="367">
                  <c:v>3.142830563</c:v>
                </c:pt>
                <c:pt idx="368">
                  <c:v>3.2275416370000012</c:v>
                </c:pt>
                <c:pt idx="369">
                  <c:v>3.287938070000004</c:v>
                </c:pt>
                <c:pt idx="370">
                  <c:v>3.3713607309999998</c:v>
                </c:pt>
                <c:pt idx="371">
                  <c:v>3.4701647280000012</c:v>
                </c:pt>
                <c:pt idx="372">
                  <c:v>3.5166263099999977</c:v>
                </c:pt>
                <c:pt idx="373">
                  <c:v>3.5918616769999998</c:v>
                </c:pt>
                <c:pt idx="374">
                  <c:v>3.6408967490000039</c:v>
                </c:pt>
                <c:pt idx="375">
                  <c:v>3.723622513</c:v>
                </c:pt>
                <c:pt idx="376">
                  <c:v>3.8089553829999989</c:v>
                </c:pt>
                <c:pt idx="377">
                  <c:v>3.8033546920000001</c:v>
                </c:pt>
                <c:pt idx="378">
                  <c:v>3.8333546639999998</c:v>
                </c:pt>
                <c:pt idx="379">
                  <c:v>3.8651782990000001</c:v>
                </c:pt>
                <c:pt idx="380">
                  <c:v>3.9609090810000001</c:v>
                </c:pt>
                <c:pt idx="381">
                  <c:v>3.9339825630000003</c:v>
                </c:pt>
                <c:pt idx="382">
                  <c:v>3.9621459959999967</c:v>
                </c:pt>
                <c:pt idx="383">
                  <c:v>3.9454342840000001</c:v>
                </c:pt>
                <c:pt idx="384">
                  <c:v>4.0933424950000132</c:v>
                </c:pt>
                <c:pt idx="385">
                  <c:v>4.0304753299999927</c:v>
                </c:pt>
                <c:pt idx="386">
                  <c:v>3.9878854269999997</c:v>
                </c:pt>
                <c:pt idx="387">
                  <c:v>4.0900406359999986</c:v>
                </c:pt>
                <c:pt idx="388">
                  <c:v>4.0096187110000017</c:v>
                </c:pt>
                <c:pt idx="389">
                  <c:v>4.0037793640000015</c:v>
                </c:pt>
                <c:pt idx="390">
                  <c:v>3.9287914750000001</c:v>
                </c:pt>
                <c:pt idx="391">
                  <c:v>3.8984298229999994</c:v>
                </c:pt>
                <c:pt idx="392">
                  <c:v>3.9478055949999997</c:v>
                </c:pt>
                <c:pt idx="393">
                  <c:v>3.9041788099999999</c:v>
                </c:pt>
                <c:pt idx="394">
                  <c:v>3.8330578329999989</c:v>
                </c:pt>
                <c:pt idx="395">
                  <c:v>3.8888804439999998</c:v>
                </c:pt>
                <c:pt idx="396">
                  <c:v>3.8072957520000039</c:v>
                </c:pt>
                <c:pt idx="397">
                  <c:v>3.7044546130000002</c:v>
                </c:pt>
                <c:pt idx="398">
                  <c:v>3.7050148960000002</c:v>
                </c:pt>
                <c:pt idx="399">
                  <c:v>3.6388356209999997</c:v>
                </c:pt>
                <c:pt idx="400">
                  <c:v>3.6041008950000002</c:v>
                </c:pt>
                <c:pt idx="401">
                  <c:v>3.543271732000004</c:v>
                </c:pt>
                <c:pt idx="402">
                  <c:v>3.5011989590000003</c:v>
                </c:pt>
                <c:pt idx="403">
                  <c:v>3.4602117060000039</c:v>
                </c:pt>
                <c:pt idx="404">
                  <c:v>3.4121717930000002</c:v>
                </c:pt>
                <c:pt idx="405">
                  <c:v>3.3394848819999998</c:v>
                </c:pt>
                <c:pt idx="406">
                  <c:v>3.3294457909999977</c:v>
                </c:pt>
                <c:pt idx="407">
                  <c:v>3.2303697590000011</c:v>
                </c:pt>
                <c:pt idx="408">
                  <c:v>3.2300290580000039</c:v>
                </c:pt>
                <c:pt idx="409">
                  <c:v>3.1769251349999967</c:v>
                </c:pt>
                <c:pt idx="410">
                  <c:v>3.0992249969999999</c:v>
                </c:pt>
                <c:pt idx="411">
                  <c:v>3.0493816850000002</c:v>
                </c:pt>
                <c:pt idx="412">
                  <c:v>2.9629289629999995</c:v>
                </c:pt>
                <c:pt idx="413">
                  <c:v>2.9431755070000012</c:v>
                </c:pt>
                <c:pt idx="414">
                  <c:v>2.8566596029999967</c:v>
                </c:pt>
                <c:pt idx="415">
                  <c:v>2.8085371970000002</c:v>
                </c:pt>
                <c:pt idx="416">
                  <c:v>2.762955856</c:v>
                </c:pt>
                <c:pt idx="417">
                  <c:v>2.7029561520000001</c:v>
                </c:pt>
                <c:pt idx="418">
                  <c:v>2.6711663720000001</c:v>
                </c:pt>
                <c:pt idx="419">
                  <c:v>2.6091694359999997</c:v>
                </c:pt>
                <c:pt idx="420">
                  <c:v>2.5742470739999987</c:v>
                </c:pt>
                <c:pt idx="421">
                  <c:v>2.537219715</c:v>
                </c:pt>
                <c:pt idx="422">
                  <c:v>2.4975091929999995</c:v>
                </c:pt>
                <c:pt idx="423">
                  <c:v>2.4612087729999996</c:v>
                </c:pt>
                <c:pt idx="424">
                  <c:v>2.4383298870000001</c:v>
                </c:pt>
                <c:pt idx="425">
                  <c:v>2.4140405179999997</c:v>
                </c:pt>
                <c:pt idx="426">
                  <c:v>2.3918970349999977</c:v>
                </c:pt>
                <c:pt idx="427">
                  <c:v>2.3772562269999997</c:v>
                </c:pt>
                <c:pt idx="428">
                  <c:v>2.3524043079999997</c:v>
                </c:pt>
                <c:pt idx="429">
                  <c:v>2.3514070029999994</c:v>
                </c:pt>
                <c:pt idx="430">
                  <c:v>2.3572126149999977</c:v>
                </c:pt>
                <c:pt idx="431">
                  <c:v>2.3530267</c:v>
                </c:pt>
                <c:pt idx="432">
                  <c:v>2.3428129669999977</c:v>
                </c:pt>
                <c:pt idx="433">
                  <c:v>2.350404572</c:v>
                </c:pt>
                <c:pt idx="434">
                  <c:v>2.3563060279999997</c:v>
                </c:pt>
                <c:pt idx="435">
                  <c:v>2.352790546</c:v>
                </c:pt>
                <c:pt idx="436">
                  <c:v>2.3901156899999987</c:v>
                </c:pt>
                <c:pt idx="437">
                  <c:v>2.3852952239999987</c:v>
                </c:pt>
                <c:pt idx="438">
                  <c:v>2.4035688159999999</c:v>
                </c:pt>
                <c:pt idx="439">
                  <c:v>2.4184519769999997</c:v>
                </c:pt>
                <c:pt idx="440">
                  <c:v>2.4259236570000002</c:v>
                </c:pt>
                <c:pt idx="441">
                  <c:v>2.4533998490000002</c:v>
                </c:pt>
                <c:pt idx="442">
                  <c:v>2.4796993259999978</c:v>
                </c:pt>
                <c:pt idx="443">
                  <c:v>2.4770032880000001</c:v>
                </c:pt>
                <c:pt idx="444">
                  <c:v>2.4991211410000012</c:v>
                </c:pt>
                <c:pt idx="445">
                  <c:v>2.528564405</c:v>
                </c:pt>
                <c:pt idx="446">
                  <c:v>2.5190999029999994</c:v>
                </c:pt>
                <c:pt idx="447">
                  <c:v>2.5613498209999999</c:v>
                </c:pt>
                <c:pt idx="448">
                  <c:v>2.5598484989999952</c:v>
                </c:pt>
                <c:pt idx="449">
                  <c:v>2.5771169190000003</c:v>
                </c:pt>
                <c:pt idx="450">
                  <c:v>2.5917446139999987</c:v>
                </c:pt>
                <c:pt idx="451">
                  <c:v>2.640168858000004</c:v>
                </c:pt>
                <c:pt idx="452">
                  <c:v>2.6407377240000041</c:v>
                </c:pt>
                <c:pt idx="453">
                  <c:v>2.6361200329999996</c:v>
                </c:pt>
                <c:pt idx="454">
                  <c:v>2.630331945000004</c:v>
                </c:pt>
                <c:pt idx="455">
                  <c:v>2.68403883</c:v>
                </c:pt>
                <c:pt idx="456">
                  <c:v>2.6083771710000012</c:v>
                </c:pt>
                <c:pt idx="457">
                  <c:v>2.6444689749999997</c:v>
                </c:pt>
                <c:pt idx="458">
                  <c:v>2.5880937100000012</c:v>
                </c:pt>
                <c:pt idx="459">
                  <c:v>2.576796007</c:v>
                </c:pt>
                <c:pt idx="460">
                  <c:v>2.592196655</c:v>
                </c:pt>
                <c:pt idx="461">
                  <c:v>2.5194200989999995</c:v>
                </c:pt>
                <c:pt idx="462">
                  <c:v>2.5775153159999999</c:v>
                </c:pt>
                <c:pt idx="463">
                  <c:v>2.5898236749999999</c:v>
                </c:pt>
                <c:pt idx="464">
                  <c:v>2.5705499169999997</c:v>
                </c:pt>
                <c:pt idx="465">
                  <c:v>2.617401552000004</c:v>
                </c:pt>
                <c:pt idx="466">
                  <c:v>2.5725881579999998</c:v>
                </c:pt>
                <c:pt idx="467">
                  <c:v>2.5276586529999996</c:v>
                </c:pt>
                <c:pt idx="468">
                  <c:v>2.5109893799999998</c:v>
                </c:pt>
                <c:pt idx="469">
                  <c:v>2.4165769339999947</c:v>
                </c:pt>
                <c:pt idx="470">
                  <c:v>2.3766296629999988</c:v>
                </c:pt>
                <c:pt idx="471">
                  <c:v>2.4285931110000001</c:v>
                </c:pt>
                <c:pt idx="472">
                  <c:v>2.3636917590000039</c:v>
                </c:pt>
                <c:pt idx="473">
                  <c:v>2.4850136759999999</c:v>
                </c:pt>
                <c:pt idx="474">
                  <c:v>2.3038988829999996</c:v>
                </c:pt>
                <c:pt idx="475">
                  <c:v>2.2492476219999999</c:v>
                </c:pt>
                <c:pt idx="476">
                  <c:v>2.2358322859999999</c:v>
                </c:pt>
                <c:pt idx="477">
                  <c:v>2.2002124309999997</c:v>
                </c:pt>
                <c:pt idx="478">
                  <c:v>2.163163376000004</c:v>
                </c:pt>
                <c:pt idx="479">
                  <c:v>2.1301961660000002</c:v>
                </c:pt>
                <c:pt idx="480">
                  <c:v>2.0987542390000002</c:v>
                </c:pt>
                <c:pt idx="481">
                  <c:v>2.1193917510000055</c:v>
                </c:pt>
                <c:pt idx="482">
                  <c:v>2.0392117020000002</c:v>
                </c:pt>
                <c:pt idx="483">
                  <c:v>1.9968952659999974</c:v>
                </c:pt>
                <c:pt idx="484">
                  <c:v>1.9893085479999975</c:v>
                </c:pt>
                <c:pt idx="485">
                  <c:v>1.9406560179999974</c:v>
                </c:pt>
                <c:pt idx="486">
                  <c:v>1.9205837969999975</c:v>
                </c:pt>
                <c:pt idx="487">
                  <c:v>1.902107072</c:v>
                </c:pt>
                <c:pt idx="488">
                  <c:v>1.8683458090000025</c:v>
                </c:pt>
                <c:pt idx="489">
                  <c:v>1.8590577360000025</c:v>
                </c:pt>
                <c:pt idx="490">
                  <c:v>1.837581825</c:v>
                </c:pt>
                <c:pt idx="491">
                  <c:v>1.8176822189999975</c:v>
                </c:pt>
                <c:pt idx="492">
                  <c:v>1.7959109070000001</c:v>
                </c:pt>
                <c:pt idx="493">
                  <c:v>1.798924279</c:v>
                </c:pt>
                <c:pt idx="494">
                  <c:v>1.8053768399999999</c:v>
                </c:pt>
                <c:pt idx="495">
                  <c:v>1.8192430260000001</c:v>
                </c:pt>
                <c:pt idx="496">
                  <c:v>1.816216898</c:v>
                </c:pt>
                <c:pt idx="497">
                  <c:v>1.839323831</c:v>
                </c:pt>
                <c:pt idx="498">
                  <c:v>1.8871972079999975</c:v>
                </c:pt>
                <c:pt idx="499">
                  <c:v>1.9127172949999998</c:v>
                </c:pt>
                <c:pt idx="500">
                  <c:v>1.9771553989999975</c:v>
                </c:pt>
                <c:pt idx="501">
                  <c:v>2.0200510739999999</c:v>
                </c:pt>
                <c:pt idx="502">
                  <c:v>2.0796735999999987</c:v>
                </c:pt>
                <c:pt idx="503">
                  <c:v>2.1277871850000012</c:v>
                </c:pt>
                <c:pt idx="504">
                  <c:v>2.219821525</c:v>
                </c:pt>
                <c:pt idx="505">
                  <c:v>2.2819685460000012</c:v>
                </c:pt>
                <c:pt idx="506">
                  <c:v>2.3831599470000002</c:v>
                </c:pt>
                <c:pt idx="507">
                  <c:v>2.4701449389999994</c:v>
                </c:pt>
                <c:pt idx="508">
                  <c:v>2.5541800980000002</c:v>
                </c:pt>
                <c:pt idx="509">
                  <c:v>2.6163646699999998</c:v>
                </c:pt>
                <c:pt idx="510">
                  <c:v>2.6602246280000039</c:v>
                </c:pt>
                <c:pt idx="511">
                  <c:v>2.6472186570000011</c:v>
                </c:pt>
                <c:pt idx="512">
                  <c:v>2.7386016369999999</c:v>
                </c:pt>
                <c:pt idx="513">
                  <c:v>2.7536496639999997</c:v>
                </c:pt>
                <c:pt idx="514">
                  <c:v>2.8637973790000002</c:v>
                </c:pt>
                <c:pt idx="515">
                  <c:v>2.9142043109999998</c:v>
                </c:pt>
                <c:pt idx="516">
                  <c:v>2.9224419119999987</c:v>
                </c:pt>
                <c:pt idx="517">
                  <c:v>2.9184283729999989</c:v>
                </c:pt>
                <c:pt idx="518">
                  <c:v>2.9799351219999997</c:v>
                </c:pt>
                <c:pt idx="519">
                  <c:v>2.9661514279999999</c:v>
                </c:pt>
                <c:pt idx="520">
                  <c:v>3.0308858869999997</c:v>
                </c:pt>
                <c:pt idx="521">
                  <c:v>3.0370921609999999</c:v>
                </c:pt>
                <c:pt idx="522">
                  <c:v>3.0255395890000001</c:v>
                </c:pt>
                <c:pt idx="523">
                  <c:v>3.1021425249999997</c:v>
                </c:pt>
                <c:pt idx="524">
                  <c:v>2.9915887829999996</c:v>
                </c:pt>
                <c:pt idx="525">
                  <c:v>3.0204514979999999</c:v>
                </c:pt>
                <c:pt idx="526">
                  <c:v>3.0032147880000051</c:v>
                </c:pt>
                <c:pt idx="527">
                  <c:v>3.0195865149999999</c:v>
                </c:pt>
                <c:pt idx="528">
                  <c:v>2.9855539319999997</c:v>
                </c:pt>
                <c:pt idx="529">
                  <c:v>2.9997295859999999</c:v>
                </c:pt>
                <c:pt idx="530">
                  <c:v>2.9636358739999999</c:v>
                </c:pt>
                <c:pt idx="531">
                  <c:v>3.0075728420000041</c:v>
                </c:pt>
                <c:pt idx="532">
                  <c:v>2.9948389049999977</c:v>
                </c:pt>
                <c:pt idx="533">
                  <c:v>2.9303905490000002</c:v>
                </c:pt>
                <c:pt idx="534">
                  <c:v>2.9368326189999987</c:v>
                </c:pt>
                <c:pt idx="535">
                  <c:v>2.8823952199999998</c:v>
                </c:pt>
                <c:pt idx="536">
                  <c:v>2.878076267</c:v>
                </c:pt>
                <c:pt idx="537">
                  <c:v>2.8051394939999987</c:v>
                </c:pt>
                <c:pt idx="538">
                  <c:v>2.8143970490000001</c:v>
                </c:pt>
                <c:pt idx="539">
                  <c:v>2.8013188359999988</c:v>
                </c:pt>
                <c:pt idx="540">
                  <c:v>2.7630517010000051</c:v>
                </c:pt>
                <c:pt idx="541">
                  <c:v>2.737499428</c:v>
                </c:pt>
                <c:pt idx="542">
                  <c:v>2.705239964</c:v>
                </c:pt>
                <c:pt idx="543">
                  <c:v>2.6446620939999987</c:v>
                </c:pt>
                <c:pt idx="544">
                  <c:v>2.6300675390000001</c:v>
                </c:pt>
                <c:pt idx="545">
                  <c:v>2.6471666810000012</c:v>
                </c:pt>
                <c:pt idx="546">
                  <c:v>2.645572853</c:v>
                </c:pt>
                <c:pt idx="547">
                  <c:v>2.6117631909999997</c:v>
                </c:pt>
                <c:pt idx="548">
                  <c:v>2.6303054809999997</c:v>
                </c:pt>
                <c:pt idx="549">
                  <c:v>2.6011111260000002</c:v>
                </c:pt>
                <c:pt idx="550">
                  <c:v>2.606454802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'Nov 10 Time Experiments'!$AX$1</c:f>
              <c:strCache>
                <c:ptCount val="1"/>
                <c:pt idx="0">
                  <c:v>13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Experiments'!$AX$2:$AX$552</c:f>
              <c:numCache>
                <c:formatCode>General</c:formatCode>
                <c:ptCount val="551"/>
                <c:pt idx="0">
                  <c:v>4.0085924900000014E-2</c:v>
                </c:pt>
                <c:pt idx="1">
                  <c:v>4.0683848900000007E-2</c:v>
                </c:pt>
                <c:pt idx="2">
                  <c:v>3.7806732700000012E-2</c:v>
                </c:pt>
                <c:pt idx="3">
                  <c:v>3.855977770000002E-2</c:v>
                </c:pt>
                <c:pt idx="4">
                  <c:v>3.8510276100000011E-2</c:v>
                </c:pt>
                <c:pt idx="5">
                  <c:v>3.8067383800000007E-2</c:v>
                </c:pt>
                <c:pt idx="6">
                  <c:v>3.988642810000001E-2</c:v>
                </c:pt>
                <c:pt idx="7">
                  <c:v>3.8863731600000014E-2</c:v>
                </c:pt>
                <c:pt idx="8">
                  <c:v>3.7962181600000006E-2</c:v>
                </c:pt>
                <c:pt idx="9">
                  <c:v>3.7314964500000013E-2</c:v>
                </c:pt>
                <c:pt idx="10">
                  <c:v>3.6003871000000021E-2</c:v>
                </c:pt>
                <c:pt idx="11">
                  <c:v>3.4860385700000017E-2</c:v>
                </c:pt>
                <c:pt idx="12">
                  <c:v>3.7231726600000022E-2</c:v>
                </c:pt>
                <c:pt idx="13">
                  <c:v>3.470147970000001E-2</c:v>
                </c:pt>
                <c:pt idx="14">
                  <c:v>3.4229530100000009E-2</c:v>
                </c:pt>
                <c:pt idx="15">
                  <c:v>3.4861518100000016E-2</c:v>
                </c:pt>
                <c:pt idx="16">
                  <c:v>3.3239556600000011E-2</c:v>
                </c:pt>
                <c:pt idx="17">
                  <c:v>3.1613422600000024E-2</c:v>
                </c:pt>
                <c:pt idx="18">
                  <c:v>3.2924933399999995E-2</c:v>
                </c:pt>
                <c:pt idx="19">
                  <c:v>3.2889349500000019E-2</c:v>
                </c:pt>
                <c:pt idx="20">
                  <c:v>3.2008422600000017E-2</c:v>
                </c:pt>
                <c:pt idx="21">
                  <c:v>3.2633854200000027E-2</c:v>
                </c:pt>
                <c:pt idx="22">
                  <c:v>3.0636085300000008E-2</c:v>
                </c:pt>
                <c:pt idx="23">
                  <c:v>3.0051602100000015E-2</c:v>
                </c:pt>
                <c:pt idx="24">
                  <c:v>3.083868150000001E-2</c:v>
                </c:pt>
                <c:pt idx="25">
                  <c:v>2.7696384200000011E-2</c:v>
                </c:pt>
                <c:pt idx="26">
                  <c:v>2.8926564500000002E-2</c:v>
                </c:pt>
                <c:pt idx="27">
                  <c:v>3.0612154000000006E-2</c:v>
                </c:pt>
                <c:pt idx="28">
                  <c:v>2.991823670000001E-2</c:v>
                </c:pt>
                <c:pt idx="29">
                  <c:v>2.8968704900000006E-2</c:v>
                </c:pt>
                <c:pt idx="30">
                  <c:v>2.4709625200000002E-2</c:v>
                </c:pt>
                <c:pt idx="31">
                  <c:v>2.4537397600000017E-2</c:v>
                </c:pt>
                <c:pt idx="32">
                  <c:v>2.5537295300000009E-2</c:v>
                </c:pt>
                <c:pt idx="33">
                  <c:v>2.5240643000000004E-2</c:v>
                </c:pt>
                <c:pt idx="34">
                  <c:v>2.4890525300000004E-2</c:v>
                </c:pt>
                <c:pt idx="35">
                  <c:v>2.3411525500000013E-2</c:v>
                </c:pt>
                <c:pt idx="36">
                  <c:v>2.5638384800000011E-2</c:v>
                </c:pt>
                <c:pt idx="37">
                  <c:v>2.2926850300000003E-2</c:v>
                </c:pt>
                <c:pt idx="38">
                  <c:v>2.0961744800000012E-2</c:v>
                </c:pt>
                <c:pt idx="39">
                  <c:v>2.3372097000000012E-2</c:v>
                </c:pt>
                <c:pt idx="40">
                  <c:v>2.2910786900000008E-2</c:v>
                </c:pt>
                <c:pt idx="41">
                  <c:v>2.023838280000001E-2</c:v>
                </c:pt>
                <c:pt idx="42">
                  <c:v>2.0958228100000007E-2</c:v>
                </c:pt>
                <c:pt idx="43">
                  <c:v>2.1598173400000011E-2</c:v>
                </c:pt>
                <c:pt idx="44">
                  <c:v>2.0506752700000002E-2</c:v>
                </c:pt>
                <c:pt idx="45">
                  <c:v>2.0471377400000022E-2</c:v>
                </c:pt>
                <c:pt idx="46">
                  <c:v>2.0003629900000007E-2</c:v>
                </c:pt>
                <c:pt idx="47">
                  <c:v>2.008481140000001E-2</c:v>
                </c:pt>
                <c:pt idx="48">
                  <c:v>1.9683046300000003E-2</c:v>
                </c:pt>
                <c:pt idx="49">
                  <c:v>1.87990499E-2</c:v>
                </c:pt>
                <c:pt idx="50">
                  <c:v>1.8545640700000001E-2</c:v>
                </c:pt>
                <c:pt idx="51">
                  <c:v>1.9011153000000003E-2</c:v>
                </c:pt>
                <c:pt idx="52">
                  <c:v>1.7472667700000007E-2</c:v>
                </c:pt>
                <c:pt idx="53">
                  <c:v>1.7880274100000013E-2</c:v>
                </c:pt>
                <c:pt idx="54">
                  <c:v>1.6374213700000004E-2</c:v>
                </c:pt>
                <c:pt idx="55">
                  <c:v>1.5591187500000003E-2</c:v>
                </c:pt>
                <c:pt idx="56">
                  <c:v>1.5919847500000001E-2</c:v>
                </c:pt>
                <c:pt idx="57">
                  <c:v>1.5449239000000003E-2</c:v>
                </c:pt>
                <c:pt idx="58">
                  <c:v>1.4699323200000001E-2</c:v>
                </c:pt>
                <c:pt idx="59">
                  <c:v>1.3911081600000005E-2</c:v>
                </c:pt>
                <c:pt idx="60">
                  <c:v>1.3517154500000001E-2</c:v>
                </c:pt>
                <c:pt idx="61">
                  <c:v>1.3961745500000003E-2</c:v>
                </c:pt>
                <c:pt idx="62">
                  <c:v>1.24380124E-2</c:v>
                </c:pt>
                <c:pt idx="63">
                  <c:v>1.1764450100000006E-2</c:v>
                </c:pt>
                <c:pt idx="64">
                  <c:v>1.0891063200000002E-2</c:v>
                </c:pt>
                <c:pt idx="65">
                  <c:v>1.0803116600000003E-2</c:v>
                </c:pt>
                <c:pt idx="66">
                  <c:v>1.1899007600000004E-2</c:v>
                </c:pt>
                <c:pt idx="67">
                  <c:v>1.0373128700000003E-2</c:v>
                </c:pt>
                <c:pt idx="68">
                  <c:v>9.3242954999999753E-3</c:v>
                </c:pt>
                <c:pt idx="69">
                  <c:v>1.1696918000000002E-2</c:v>
                </c:pt>
                <c:pt idx="70">
                  <c:v>8.5116160000000031E-3</c:v>
                </c:pt>
                <c:pt idx="71">
                  <c:v>7.7046584999999829E-3</c:v>
                </c:pt>
                <c:pt idx="72">
                  <c:v>8.6571109000000007E-3</c:v>
                </c:pt>
                <c:pt idx="73">
                  <c:v>9.4956290999999859E-3</c:v>
                </c:pt>
                <c:pt idx="74">
                  <c:v>7.8989398000000131E-3</c:v>
                </c:pt>
                <c:pt idx="75">
                  <c:v>8.6059105000000045E-3</c:v>
                </c:pt>
                <c:pt idx="76">
                  <c:v>6.8778824999999929E-3</c:v>
                </c:pt>
                <c:pt idx="77">
                  <c:v>7.1230661999999835E-3</c:v>
                </c:pt>
                <c:pt idx="78">
                  <c:v>6.7022573999999729E-3</c:v>
                </c:pt>
                <c:pt idx="79">
                  <c:v>5.8510733000000231E-3</c:v>
                </c:pt>
                <c:pt idx="80">
                  <c:v>5.9883428000000035E-3</c:v>
                </c:pt>
                <c:pt idx="81">
                  <c:v>5.0274264999999917E-3</c:v>
                </c:pt>
                <c:pt idx="82">
                  <c:v>5.4598879999999727E-3</c:v>
                </c:pt>
                <c:pt idx="83">
                  <c:v>4.4444632999999824E-3</c:v>
                </c:pt>
                <c:pt idx="84">
                  <c:v>4.9377512999999621E-3</c:v>
                </c:pt>
                <c:pt idx="85">
                  <c:v>4.2115580999999604E-3</c:v>
                </c:pt>
                <c:pt idx="86">
                  <c:v>2.9672812999999619E-3</c:v>
                </c:pt>
                <c:pt idx="87">
                  <c:v>3.8552414999999925E-3</c:v>
                </c:pt>
                <c:pt idx="88">
                  <c:v>2.6930105999999924E-3</c:v>
                </c:pt>
                <c:pt idx="89">
                  <c:v>3.3337306999999816E-3</c:v>
                </c:pt>
                <c:pt idx="90">
                  <c:v>2.1714996999999711E-3</c:v>
                </c:pt>
                <c:pt idx="91">
                  <c:v>1.9593966000000006E-3</c:v>
                </c:pt>
                <c:pt idx="92">
                  <c:v>2.1402371000000006E-3</c:v>
                </c:pt>
                <c:pt idx="93">
                  <c:v>1.5545917000000008E-3</c:v>
                </c:pt>
                <c:pt idx="94">
                  <c:v>1.1038016999999601E-3</c:v>
                </c:pt>
                <c:pt idx="95">
                  <c:v>1.1407863999999808E-3</c:v>
                </c:pt>
                <c:pt idx="96">
                  <c:v>1.6152989999999605E-3</c:v>
                </c:pt>
                <c:pt idx="97">
                  <c:v>1.0165405000000006E-3</c:v>
                </c:pt>
                <c:pt idx="98">
                  <c:v>3.3034209999999219E-4</c:v>
                </c:pt>
                <c:pt idx="99">
                  <c:v>-1.6384010000003506E-4</c:v>
                </c:pt>
                <c:pt idx="100">
                  <c:v>-1.2459040000001306E-4</c:v>
                </c:pt>
                <c:pt idx="101">
                  <c:v>-1.2974620000000308E-4</c:v>
                </c:pt>
                <c:pt idx="102">
                  <c:v>-2.8388379999999633E-4</c:v>
                </c:pt>
                <c:pt idx="103">
                  <c:v>-3.4271359999998928E-4</c:v>
                </c:pt>
                <c:pt idx="104">
                  <c:v>-8.6136340000003979E-4</c:v>
                </c:pt>
                <c:pt idx="105">
                  <c:v>-1.2535322000000206E-3</c:v>
                </c:pt>
                <c:pt idx="106">
                  <c:v>-7.3646190000004128E-4</c:v>
                </c:pt>
                <c:pt idx="107">
                  <c:v>-1.2882519000000404E-3</c:v>
                </c:pt>
                <c:pt idx="108">
                  <c:v>-1.4556217000000202E-3</c:v>
                </c:pt>
                <c:pt idx="109">
                  <c:v>-9.0576889999999547E-4</c:v>
                </c:pt>
                <c:pt idx="110">
                  <c:v>-1.24909160000003E-3</c:v>
                </c:pt>
                <c:pt idx="111">
                  <c:v>-7.9353330000004046E-4</c:v>
                </c:pt>
                <c:pt idx="112">
                  <c:v>-1.0298359000000005E-3</c:v>
                </c:pt>
                <c:pt idx="113">
                  <c:v>-1.6582179000000409E-3</c:v>
                </c:pt>
                <c:pt idx="114">
                  <c:v>-1.2810695000000103E-3</c:v>
                </c:pt>
                <c:pt idx="115">
                  <c:v>-3.2116650000002517E-4</c:v>
                </c:pt>
                <c:pt idx="116">
                  <c:v>-4.350412000000423E-4</c:v>
                </c:pt>
                <c:pt idx="117">
                  <c:v>-2.7166490000002418E-4</c:v>
                </c:pt>
                <c:pt idx="118">
                  <c:v>-3.3681270000002222E-4</c:v>
                </c:pt>
                <c:pt idx="119">
                  <c:v>-1.7164829999999408E-4</c:v>
                </c:pt>
                <c:pt idx="120">
                  <c:v>-9.9818590000000569E-4</c:v>
                </c:pt>
                <c:pt idx="121">
                  <c:v>2.0502329999999601E-4</c:v>
                </c:pt>
                <c:pt idx="122">
                  <c:v>3.368985999999683E-4</c:v>
                </c:pt>
                <c:pt idx="123">
                  <c:v>1.919997000000011E-4</c:v>
                </c:pt>
                <c:pt idx="124">
                  <c:v>-4.9884799999999824E-4</c:v>
                </c:pt>
                <c:pt idx="125">
                  <c:v>4.1045070000000916E-4</c:v>
                </c:pt>
                <c:pt idx="126">
                  <c:v>2.6495579999996627E-4</c:v>
                </c:pt>
                <c:pt idx="127">
                  <c:v>-8.3433399999999715E-5</c:v>
                </c:pt>
                <c:pt idx="128">
                  <c:v>4.7851919999997237E-4</c:v>
                </c:pt>
                <c:pt idx="129">
                  <c:v>2.3765600000003119E-5</c:v>
                </c:pt>
                <c:pt idx="130">
                  <c:v>6.6353099999972055E-5</c:v>
                </c:pt>
                <c:pt idx="131">
                  <c:v>6.0815929999996816E-4</c:v>
                </c:pt>
                <c:pt idx="132">
                  <c:v>2.4784919999998312E-4</c:v>
                </c:pt>
                <c:pt idx="133">
                  <c:v>-3.968360000000694E-5</c:v>
                </c:pt>
                <c:pt idx="134">
                  <c:v>4.9186899999998152E-5</c:v>
                </c:pt>
                <c:pt idx="135">
                  <c:v>3.8711549999997924E-4</c:v>
                </c:pt>
                <c:pt idx="136">
                  <c:v>9.2815999999662908E-6</c:v>
                </c:pt>
                <c:pt idx="137">
                  <c:v>-6.1063650000004041E-4</c:v>
                </c:pt>
                <c:pt idx="138">
                  <c:v>4.4537799999966545E-5</c:v>
                </c:pt>
                <c:pt idx="139">
                  <c:v>1.5704150000001013E-4</c:v>
                </c:pt>
                <c:pt idx="140">
                  <c:v>1.7170429999996409E-4</c:v>
                </c:pt>
                <c:pt idx="141">
                  <c:v>1.4048051999999709E-3</c:v>
                </c:pt>
                <c:pt idx="142">
                  <c:v>3.914070000000112E-4</c:v>
                </c:pt>
                <c:pt idx="143">
                  <c:v>3.8195969999999023E-4</c:v>
                </c:pt>
                <c:pt idx="144">
                  <c:v>1.4678370999999808E-3</c:v>
                </c:pt>
                <c:pt idx="145">
                  <c:v>1.6966592999999605E-3</c:v>
                </c:pt>
                <c:pt idx="146">
                  <c:v>2.0858180999999711E-3</c:v>
                </c:pt>
                <c:pt idx="147">
                  <c:v>2.4609696999999811E-3</c:v>
                </c:pt>
                <c:pt idx="148">
                  <c:v>2.5734734999999813E-3</c:v>
                </c:pt>
                <c:pt idx="149">
                  <c:v>2.2342931999999611E-3</c:v>
                </c:pt>
                <c:pt idx="150">
                  <c:v>3.1167101999999814E-3</c:v>
                </c:pt>
                <c:pt idx="151">
                  <c:v>3.8941038000000023E-3</c:v>
                </c:pt>
                <c:pt idx="152">
                  <c:v>4.8231018000000122E-3</c:v>
                </c:pt>
                <c:pt idx="153">
                  <c:v>4.7504437000000024E-3</c:v>
                </c:pt>
                <c:pt idx="154">
                  <c:v>5.3877068000000019E-3</c:v>
                </c:pt>
                <c:pt idx="155">
                  <c:v>5.3825211999999917E-3</c:v>
                </c:pt>
                <c:pt idx="156">
                  <c:v>7.145596699999983E-3</c:v>
                </c:pt>
                <c:pt idx="157">
                  <c:v>6.9984328999999745E-3</c:v>
                </c:pt>
                <c:pt idx="158">
                  <c:v>8.5491668999999743E-3</c:v>
                </c:pt>
                <c:pt idx="159">
                  <c:v>8.9120400000000238E-3</c:v>
                </c:pt>
                <c:pt idx="160">
                  <c:v>9.463889600000025E-3</c:v>
                </c:pt>
                <c:pt idx="161">
                  <c:v>1.1094315100000003E-2</c:v>
                </c:pt>
                <c:pt idx="162">
                  <c:v>1.2186123100000001E-2</c:v>
                </c:pt>
                <c:pt idx="163">
                  <c:v>1.4395369300000004E-2</c:v>
                </c:pt>
                <c:pt idx="164">
                  <c:v>1.4711720900000001E-2</c:v>
                </c:pt>
                <c:pt idx="165">
                  <c:v>1.5682323000000005E-2</c:v>
                </c:pt>
                <c:pt idx="166">
                  <c:v>1.7561597800000012E-2</c:v>
                </c:pt>
                <c:pt idx="167">
                  <c:v>1.8850250200000005E-2</c:v>
                </c:pt>
                <c:pt idx="168">
                  <c:v>2.0321054500000008E-2</c:v>
                </c:pt>
                <c:pt idx="169">
                  <c:v>2.1596832300000007E-2</c:v>
                </c:pt>
                <c:pt idx="170">
                  <c:v>2.3090077600000015E-2</c:v>
                </c:pt>
                <c:pt idx="171">
                  <c:v>2.4036837800000006E-2</c:v>
                </c:pt>
                <c:pt idx="172">
                  <c:v>2.6755316300000016E-2</c:v>
                </c:pt>
                <c:pt idx="173">
                  <c:v>2.8849018800000008E-2</c:v>
                </c:pt>
                <c:pt idx="174">
                  <c:v>3.1055702000000018E-2</c:v>
                </c:pt>
                <c:pt idx="175">
                  <c:v>3.337187890000002E-2</c:v>
                </c:pt>
                <c:pt idx="176">
                  <c:v>3.5613251900000011E-2</c:v>
                </c:pt>
                <c:pt idx="177">
                  <c:v>3.8195533800000001E-2</c:v>
                </c:pt>
                <c:pt idx="178">
                  <c:v>4.0618999000000031E-2</c:v>
                </c:pt>
                <c:pt idx="179">
                  <c:v>4.4062776600000027E-2</c:v>
                </c:pt>
                <c:pt idx="180">
                  <c:v>4.6681715299999905E-2</c:v>
                </c:pt>
                <c:pt idx="181">
                  <c:v>5.0631923700000019E-2</c:v>
                </c:pt>
                <c:pt idx="182">
                  <c:v>5.3501589300000013E-2</c:v>
                </c:pt>
                <c:pt idx="183">
                  <c:v>5.7973159599999914E-2</c:v>
                </c:pt>
                <c:pt idx="184">
                  <c:v>6.239686730000004E-2</c:v>
                </c:pt>
                <c:pt idx="185">
                  <c:v>6.6606653900000048E-2</c:v>
                </c:pt>
                <c:pt idx="186">
                  <c:v>7.1742309300000001E-2</c:v>
                </c:pt>
                <c:pt idx="187">
                  <c:v>7.7392054800000248E-2</c:v>
                </c:pt>
                <c:pt idx="188">
                  <c:v>8.2864923500000243E-2</c:v>
                </c:pt>
                <c:pt idx="189">
                  <c:v>9.0010060100000219E-2</c:v>
                </c:pt>
                <c:pt idx="190">
                  <c:v>9.6695376600000257E-2</c:v>
                </c:pt>
                <c:pt idx="191">
                  <c:v>0.10488398190000002</c:v>
                </c:pt>
                <c:pt idx="192">
                  <c:v>0.11329750540000005</c:v>
                </c:pt>
                <c:pt idx="193">
                  <c:v>0.12315608380000002</c:v>
                </c:pt>
                <c:pt idx="194">
                  <c:v>0.13243199710000006</c:v>
                </c:pt>
                <c:pt idx="195">
                  <c:v>0.14467750309999997</c:v>
                </c:pt>
                <c:pt idx="196">
                  <c:v>0.15714128140000011</c:v>
                </c:pt>
                <c:pt idx="197">
                  <c:v>0.17188030300000001</c:v>
                </c:pt>
                <c:pt idx="198">
                  <c:v>0.18814417540000006</c:v>
                </c:pt>
                <c:pt idx="199">
                  <c:v>0.20599478300000007</c:v>
                </c:pt>
                <c:pt idx="200">
                  <c:v>0.22556967850000006</c:v>
                </c:pt>
                <c:pt idx="201">
                  <c:v>0.24986506820000001</c:v>
                </c:pt>
                <c:pt idx="202">
                  <c:v>0.27638368130000129</c:v>
                </c:pt>
                <c:pt idx="203">
                  <c:v>0.30671897350000021</c:v>
                </c:pt>
                <c:pt idx="204">
                  <c:v>0.34221930623000013</c:v>
                </c:pt>
                <c:pt idx="205">
                  <c:v>0.38353356540000011</c:v>
                </c:pt>
                <c:pt idx="206">
                  <c:v>0.42974826794100013</c:v>
                </c:pt>
                <c:pt idx="207">
                  <c:v>0.48443142146000001</c:v>
                </c:pt>
                <c:pt idx="208">
                  <c:v>0.54672460080000018</c:v>
                </c:pt>
                <c:pt idx="209">
                  <c:v>0.61806203250000025</c:v>
                </c:pt>
                <c:pt idx="210">
                  <c:v>0.69920284870000005</c:v>
                </c:pt>
                <c:pt idx="211">
                  <c:v>0.78997997760000238</c:v>
                </c:pt>
                <c:pt idx="212">
                  <c:v>0.89008767720000026</c:v>
                </c:pt>
                <c:pt idx="213">
                  <c:v>1.0012130569999975</c:v>
                </c:pt>
                <c:pt idx="214">
                  <c:v>1.1163521242000043</c:v>
                </c:pt>
                <c:pt idx="215">
                  <c:v>1.2385946940999961</c:v>
                </c:pt>
                <c:pt idx="216">
                  <c:v>1.3655730914999975</c:v>
                </c:pt>
                <c:pt idx="217">
                  <c:v>1.4860139320000001</c:v>
                </c:pt>
                <c:pt idx="218">
                  <c:v>1.5993279650000001</c:v>
                </c:pt>
                <c:pt idx="219">
                  <c:v>1.7048265169999999</c:v>
                </c:pt>
                <c:pt idx="220">
                  <c:v>1.7933656410000001</c:v>
                </c:pt>
                <c:pt idx="221">
                  <c:v>1.8585888580000001</c:v>
                </c:pt>
                <c:pt idx="222">
                  <c:v>1.9052321149999998</c:v>
                </c:pt>
                <c:pt idx="223">
                  <c:v>1.9298394159999959</c:v>
                </c:pt>
                <c:pt idx="224">
                  <c:v>1.9366074040000001</c:v>
                </c:pt>
                <c:pt idx="225">
                  <c:v>1.9162922329999974</c:v>
                </c:pt>
                <c:pt idx="226">
                  <c:v>1.8878616519999962</c:v>
                </c:pt>
                <c:pt idx="227">
                  <c:v>1.8449372479999975</c:v>
                </c:pt>
                <c:pt idx="228">
                  <c:v>1.7865529490000043</c:v>
                </c:pt>
                <c:pt idx="229">
                  <c:v>1.731986327</c:v>
                </c:pt>
                <c:pt idx="230">
                  <c:v>1.6673816869999998</c:v>
                </c:pt>
                <c:pt idx="231">
                  <c:v>1.6106558280000025</c:v>
                </c:pt>
                <c:pt idx="232">
                  <c:v>1.556287212</c:v>
                </c:pt>
                <c:pt idx="233">
                  <c:v>1.5019603199999974</c:v>
                </c:pt>
                <c:pt idx="234">
                  <c:v>1.4583852719999999</c:v>
                </c:pt>
                <c:pt idx="235">
                  <c:v>1.4203373619999999</c:v>
                </c:pt>
                <c:pt idx="236">
                  <c:v>1.3871339989</c:v>
                </c:pt>
                <c:pt idx="237">
                  <c:v>1.3656198215000004</c:v>
                </c:pt>
                <c:pt idx="238">
                  <c:v>1.3484271002000001</c:v>
                </c:pt>
                <c:pt idx="239">
                  <c:v>1.3436575961000001</c:v>
                </c:pt>
                <c:pt idx="240">
                  <c:v>1.3376003932999974</c:v>
                </c:pt>
                <c:pt idx="241">
                  <c:v>1.3450248074999971</c:v>
                </c:pt>
                <c:pt idx="242">
                  <c:v>1.3567992877999961</c:v>
                </c:pt>
                <c:pt idx="243">
                  <c:v>1.3728253674999975</c:v>
                </c:pt>
                <c:pt idx="244">
                  <c:v>1.3953614664</c:v>
                </c:pt>
                <c:pt idx="245">
                  <c:v>1.4243587680000001</c:v>
                </c:pt>
                <c:pt idx="246">
                  <c:v>1.4577494099999975</c:v>
                </c:pt>
                <c:pt idx="247">
                  <c:v>1.4938507509999974</c:v>
                </c:pt>
                <c:pt idx="248">
                  <c:v>1.532141371</c:v>
                </c:pt>
                <c:pt idx="249">
                  <c:v>1.5791765879999975</c:v>
                </c:pt>
                <c:pt idx="250">
                  <c:v>1.6235661939999975</c:v>
                </c:pt>
                <c:pt idx="251">
                  <c:v>1.66943006</c:v>
                </c:pt>
                <c:pt idx="252">
                  <c:v>1.7125937179999975</c:v>
                </c:pt>
                <c:pt idx="253">
                  <c:v>1.7572514250000024</c:v>
                </c:pt>
                <c:pt idx="254">
                  <c:v>1.7912518220000024</c:v>
                </c:pt>
                <c:pt idx="255">
                  <c:v>1.8236732909999971</c:v>
                </c:pt>
                <c:pt idx="256">
                  <c:v>1.8451174930000001</c:v>
                </c:pt>
                <c:pt idx="257">
                  <c:v>1.8582703300000001</c:v>
                </c:pt>
                <c:pt idx="258">
                  <c:v>1.8688183260000024</c:v>
                </c:pt>
                <c:pt idx="259">
                  <c:v>1.8706642819999975</c:v>
                </c:pt>
                <c:pt idx="260">
                  <c:v>1.86310832</c:v>
                </c:pt>
                <c:pt idx="261">
                  <c:v>1.8493663499999975</c:v>
                </c:pt>
                <c:pt idx="262">
                  <c:v>1.835565729</c:v>
                </c:pt>
                <c:pt idx="263">
                  <c:v>1.812816663</c:v>
                </c:pt>
                <c:pt idx="264">
                  <c:v>1.7877489760000025</c:v>
                </c:pt>
                <c:pt idx="265">
                  <c:v>1.7594559620000025</c:v>
                </c:pt>
                <c:pt idx="266">
                  <c:v>1.7242880300000025</c:v>
                </c:pt>
                <c:pt idx="267">
                  <c:v>1.6850135760000016</c:v>
                </c:pt>
                <c:pt idx="268">
                  <c:v>1.643367214</c:v>
                </c:pt>
                <c:pt idx="269">
                  <c:v>1.5989830919999999</c:v>
                </c:pt>
                <c:pt idx="270">
                  <c:v>1.5488962359999974</c:v>
                </c:pt>
                <c:pt idx="271">
                  <c:v>1.4939361049999975</c:v>
                </c:pt>
                <c:pt idx="272">
                  <c:v>1.4388775060000001</c:v>
                </c:pt>
                <c:pt idx="273">
                  <c:v>1.3848048282000001</c:v>
                </c:pt>
                <c:pt idx="274">
                  <c:v>1.3324994873999974</c:v>
                </c:pt>
                <c:pt idx="275">
                  <c:v>1.2795576881999975</c:v>
                </c:pt>
                <c:pt idx="276">
                  <c:v>1.2287368010999975</c:v>
                </c:pt>
                <c:pt idx="277">
                  <c:v>1.1822333765000004</c:v>
                </c:pt>
                <c:pt idx="278">
                  <c:v>1.1389944385999975</c:v>
                </c:pt>
                <c:pt idx="279">
                  <c:v>1.0999924373999974</c:v>
                </c:pt>
                <c:pt idx="280">
                  <c:v>1.0662351084000001</c:v>
                </c:pt>
                <c:pt idx="281">
                  <c:v>1.0338800978999974</c:v>
                </c:pt>
                <c:pt idx="282">
                  <c:v>1.0074292849999962</c:v>
                </c:pt>
                <c:pt idx="283">
                  <c:v>0.98549423930000002</c:v>
                </c:pt>
                <c:pt idx="284">
                  <c:v>0.96797250030000004</c:v>
                </c:pt>
                <c:pt idx="285">
                  <c:v>0.9501177502</c:v>
                </c:pt>
                <c:pt idx="286">
                  <c:v>0.93784276960000001</c:v>
                </c:pt>
                <c:pt idx="287">
                  <c:v>0.92800561900000023</c:v>
                </c:pt>
                <c:pt idx="288">
                  <c:v>0.92209581850000244</c:v>
                </c:pt>
                <c:pt idx="289">
                  <c:v>0.91734422560000017</c:v>
                </c:pt>
                <c:pt idx="290">
                  <c:v>0.9143247736000002</c:v>
                </c:pt>
                <c:pt idx="291">
                  <c:v>0.9131904376000024</c:v>
                </c:pt>
                <c:pt idx="292">
                  <c:v>0.91367317560000005</c:v>
                </c:pt>
                <c:pt idx="293">
                  <c:v>0.91747875330000017</c:v>
                </c:pt>
                <c:pt idx="294">
                  <c:v>0.91996098879999977</c:v>
                </c:pt>
                <c:pt idx="295">
                  <c:v>0.92514912610000022</c:v>
                </c:pt>
                <c:pt idx="296">
                  <c:v>0.92888073440000019</c:v>
                </c:pt>
                <c:pt idx="297">
                  <c:v>0.93435601710000005</c:v>
                </c:pt>
                <c:pt idx="298">
                  <c:v>0.93886522770000003</c:v>
                </c:pt>
                <c:pt idx="299">
                  <c:v>0.9449070525000014</c:v>
                </c:pt>
                <c:pt idx="300">
                  <c:v>0.95060817720000024</c:v>
                </c:pt>
                <c:pt idx="301">
                  <c:v>0.95806906940000003</c:v>
                </c:pt>
                <c:pt idx="302">
                  <c:v>0.96310017820000005</c:v>
                </c:pt>
                <c:pt idx="303">
                  <c:v>0.96937398429999999</c:v>
                </c:pt>
                <c:pt idx="304">
                  <c:v>0.97587083100000005</c:v>
                </c:pt>
                <c:pt idx="305">
                  <c:v>0.98456202269999971</c:v>
                </c:pt>
                <c:pt idx="306">
                  <c:v>0.99089650630000004</c:v>
                </c:pt>
                <c:pt idx="307">
                  <c:v>0.9975450468</c:v>
                </c:pt>
                <c:pt idx="308">
                  <c:v>1.0090665649999999</c:v>
                </c:pt>
                <c:pt idx="309">
                  <c:v>1.0153323245000001</c:v>
                </c:pt>
                <c:pt idx="310">
                  <c:v>1.025119884</c:v>
                </c:pt>
                <c:pt idx="311">
                  <c:v>1.0328069758</c:v>
                </c:pt>
                <c:pt idx="312">
                  <c:v>1.0449582170999974</c:v>
                </c:pt>
                <c:pt idx="313">
                  <c:v>1.0546589923</c:v>
                </c:pt>
                <c:pt idx="314">
                  <c:v>1.0646939111</c:v>
                </c:pt>
                <c:pt idx="315">
                  <c:v>1.0766150188000001</c:v>
                </c:pt>
                <c:pt idx="316">
                  <c:v>1.0884678793000024</c:v>
                </c:pt>
                <c:pt idx="317">
                  <c:v>1.0997792314999975</c:v>
                </c:pt>
                <c:pt idx="318">
                  <c:v>1.1119914483999962</c:v>
                </c:pt>
                <c:pt idx="319">
                  <c:v>1.1259494852999974</c:v>
                </c:pt>
                <c:pt idx="320">
                  <c:v>1.1421026421</c:v>
                </c:pt>
                <c:pt idx="321">
                  <c:v>1.1554383469</c:v>
                </c:pt>
                <c:pt idx="322">
                  <c:v>1.1747041177999975</c:v>
                </c:pt>
                <c:pt idx="323">
                  <c:v>1.1889692377999974</c:v>
                </c:pt>
                <c:pt idx="324">
                  <c:v>1.2064549756</c:v>
                </c:pt>
                <c:pt idx="325">
                  <c:v>1.2235186528999962</c:v>
                </c:pt>
                <c:pt idx="326">
                  <c:v>1.2450346779999961</c:v>
                </c:pt>
                <c:pt idx="327">
                  <c:v>1.2619327735999974</c:v>
                </c:pt>
                <c:pt idx="328">
                  <c:v>1.2815699409999974</c:v>
                </c:pt>
                <c:pt idx="329">
                  <c:v>1.3040557933000001</c:v>
                </c:pt>
                <c:pt idx="330">
                  <c:v>1.3254431915</c:v>
                </c:pt>
                <c:pt idx="331">
                  <c:v>1.3476977180999974</c:v>
                </c:pt>
                <c:pt idx="332">
                  <c:v>1.3715057801999975</c:v>
                </c:pt>
                <c:pt idx="333">
                  <c:v>1.3971901965</c:v>
                </c:pt>
                <c:pt idx="334">
                  <c:v>1.422646565</c:v>
                </c:pt>
                <c:pt idx="335">
                  <c:v>1.4463311859999974</c:v>
                </c:pt>
                <c:pt idx="336">
                  <c:v>1.4765791129999974</c:v>
                </c:pt>
                <c:pt idx="337">
                  <c:v>1.5040417149999998</c:v>
                </c:pt>
                <c:pt idx="338">
                  <c:v>1.5361696909999973</c:v>
                </c:pt>
                <c:pt idx="339">
                  <c:v>1.5678769779999975</c:v>
                </c:pt>
                <c:pt idx="340">
                  <c:v>1.6006614399999999</c:v>
                </c:pt>
                <c:pt idx="341">
                  <c:v>1.63669066</c:v>
                </c:pt>
                <c:pt idx="342">
                  <c:v>1.6700380280000016</c:v>
                </c:pt>
                <c:pt idx="343">
                  <c:v>1.7072297759999975</c:v>
                </c:pt>
                <c:pt idx="344">
                  <c:v>1.743709011</c:v>
                </c:pt>
                <c:pt idx="345">
                  <c:v>1.7864957280000016</c:v>
                </c:pt>
                <c:pt idx="346">
                  <c:v>1.8290559480000004</c:v>
                </c:pt>
                <c:pt idx="347">
                  <c:v>1.8690754600000001</c:v>
                </c:pt>
                <c:pt idx="348">
                  <c:v>1.9132746889999959</c:v>
                </c:pt>
                <c:pt idx="349">
                  <c:v>1.9602342079999961</c:v>
                </c:pt>
                <c:pt idx="350">
                  <c:v>2.0123635959999997</c:v>
                </c:pt>
                <c:pt idx="351">
                  <c:v>2.0582243630000003</c:v>
                </c:pt>
                <c:pt idx="352">
                  <c:v>2.1157145930000003</c:v>
                </c:pt>
                <c:pt idx="353">
                  <c:v>2.1703705020000039</c:v>
                </c:pt>
                <c:pt idx="354">
                  <c:v>2.2263060050000001</c:v>
                </c:pt>
                <c:pt idx="355">
                  <c:v>2.2838418910000002</c:v>
                </c:pt>
                <c:pt idx="356">
                  <c:v>2.3482240870000002</c:v>
                </c:pt>
                <c:pt idx="357">
                  <c:v>2.4078954889999995</c:v>
                </c:pt>
                <c:pt idx="358">
                  <c:v>2.4849099349999997</c:v>
                </c:pt>
                <c:pt idx="359">
                  <c:v>2.546339197</c:v>
                </c:pt>
                <c:pt idx="360">
                  <c:v>2.6194686129999987</c:v>
                </c:pt>
                <c:pt idx="361">
                  <c:v>2.6886331270000001</c:v>
                </c:pt>
                <c:pt idx="362">
                  <c:v>2.7680796810000001</c:v>
                </c:pt>
                <c:pt idx="363">
                  <c:v>2.843427105</c:v>
                </c:pt>
                <c:pt idx="364">
                  <c:v>2.9121329019999997</c:v>
                </c:pt>
                <c:pt idx="365">
                  <c:v>3.0070721339999977</c:v>
                </c:pt>
                <c:pt idx="366">
                  <c:v>3.0833639339999999</c:v>
                </c:pt>
                <c:pt idx="367">
                  <c:v>3.1650287339999998</c:v>
                </c:pt>
                <c:pt idx="368">
                  <c:v>3.2520078849999998</c:v>
                </c:pt>
                <c:pt idx="369">
                  <c:v>3.3367792799999987</c:v>
                </c:pt>
                <c:pt idx="370">
                  <c:v>3.3996612259999988</c:v>
                </c:pt>
                <c:pt idx="371">
                  <c:v>3.489531441000004</c:v>
                </c:pt>
                <c:pt idx="372">
                  <c:v>3.5971955490000012</c:v>
                </c:pt>
                <c:pt idx="373">
                  <c:v>3.6391767690000001</c:v>
                </c:pt>
                <c:pt idx="374">
                  <c:v>3.674338026</c:v>
                </c:pt>
                <c:pt idx="375">
                  <c:v>3.7279280850000012</c:v>
                </c:pt>
                <c:pt idx="376">
                  <c:v>3.746059341</c:v>
                </c:pt>
                <c:pt idx="377">
                  <c:v>3.8610238269999999</c:v>
                </c:pt>
                <c:pt idx="378">
                  <c:v>3.8721105289999995</c:v>
                </c:pt>
                <c:pt idx="379">
                  <c:v>3.8952283099999967</c:v>
                </c:pt>
                <c:pt idx="380">
                  <c:v>3.9833919240000002</c:v>
                </c:pt>
                <c:pt idx="381">
                  <c:v>4.0027984810000081</c:v>
                </c:pt>
                <c:pt idx="382">
                  <c:v>3.9356915190000001</c:v>
                </c:pt>
                <c:pt idx="383">
                  <c:v>4.000826998</c:v>
                </c:pt>
                <c:pt idx="384">
                  <c:v>3.9967982009999998</c:v>
                </c:pt>
                <c:pt idx="385">
                  <c:v>3.9754380419999999</c:v>
                </c:pt>
                <c:pt idx="386">
                  <c:v>4.1148056219999836</c:v>
                </c:pt>
                <c:pt idx="387">
                  <c:v>4.0078515239999897</c:v>
                </c:pt>
                <c:pt idx="388">
                  <c:v>3.9451569749999997</c:v>
                </c:pt>
                <c:pt idx="389">
                  <c:v>3.9311005309999998</c:v>
                </c:pt>
                <c:pt idx="390">
                  <c:v>3.9531602100000001</c:v>
                </c:pt>
                <c:pt idx="391">
                  <c:v>3.8840851019999998</c:v>
                </c:pt>
                <c:pt idx="392">
                  <c:v>3.9509414859999987</c:v>
                </c:pt>
                <c:pt idx="393">
                  <c:v>3.8764969539999967</c:v>
                </c:pt>
                <c:pt idx="394">
                  <c:v>3.8290168480000002</c:v>
                </c:pt>
                <c:pt idx="395">
                  <c:v>3.795332594</c:v>
                </c:pt>
                <c:pt idx="396">
                  <c:v>3.780801458000004</c:v>
                </c:pt>
                <c:pt idx="397">
                  <c:v>3.7387458520000001</c:v>
                </c:pt>
                <c:pt idx="398">
                  <c:v>3.7117227750000001</c:v>
                </c:pt>
                <c:pt idx="399">
                  <c:v>3.6513609119999999</c:v>
                </c:pt>
                <c:pt idx="400">
                  <c:v>3.589321775000005</c:v>
                </c:pt>
                <c:pt idx="401">
                  <c:v>3.6228684619999987</c:v>
                </c:pt>
                <c:pt idx="402">
                  <c:v>3.5445002750000012</c:v>
                </c:pt>
                <c:pt idx="403">
                  <c:v>3.4972140030000003</c:v>
                </c:pt>
                <c:pt idx="404">
                  <c:v>3.4212340550000002</c:v>
                </c:pt>
                <c:pt idx="405">
                  <c:v>3.389114304</c:v>
                </c:pt>
                <c:pt idx="406">
                  <c:v>3.3531598279999999</c:v>
                </c:pt>
                <c:pt idx="407">
                  <c:v>3.2904476359999997</c:v>
                </c:pt>
                <c:pt idx="408">
                  <c:v>3.2512664029999994</c:v>
                </c:pt>
                <c:pt idx="409">
                  <c:v>3.1659421159999988</c:v>
                </c:pt>
                <c:pt idx="410">
                  <c:v>3.1154662799999997</c:v>
                </c:pt>
                <c:pt idx="411">
                  <c:v>3.074407978</c:v>
                </c:pt>
                <c:pt idx="412">
                  <c:v>2.9801129530000003</c:v>
                </c:pt>
                <c:pt idx="413">
                  <c:v>2.9537960720000012</c:v>
                </c:pt>
                <c:pt idx="414">
                  <c:v>2.9174265099999999</c:v>
                </c:pt>
                <c:pt idx="415">
                  <c:v>2.8580645749999998</c:v>
                </c:pt>
                <c:pt idx="416">
                  <c:v>2.7750944329999996</c:v>
                </c:pt>
                <c:pt idx="417">
                  <c:v>2.7356173229999996</c:v>
                </c:pt>
                <c:pt idx="418">
                  <c:v>2.6808883379999999</c:v>
                </c:pt>
                <c:pt idx="419">
                  <c:v>2.6369942860000002</c:v>
                </c:pt>
                <c:pt idx="420">
                  <c:v>2.5970694259999987</c:v>
                </c:pt>
                <c:pt idx="421">
                  <c:v>2.5523473449999998</c:v>
                </c:pt>
                <c:pt idx="422">
                  <c:v>2.5297233299999999</c:v>
                </c:pt>
                <c:pt idx="423">
                  <c:v>2.4876407810000001</c:v>
                </c:pt>
                <c:pt idx="424">
                  <c:v>2.4674267010000039</c:v>
                </c:pt>
                <c:pt idx="425">
                  <c:v>2.4426068499999998</c:v>
                </c:pt>
                <c:pt idx="426">
                  <c:v>2.420385284</c:v>
                </c:pt>
                <c:pt idx="427">
                  <c:v>2.4036739299999987</c:v>
                </c:pt>
                <c:pt idx="428">
                  <c:v>2.3937614389999995</c:v>
                </c:pt>
                <c:pt idx="429">
                  <c:v>2.3856759499999987</c:v>
                </c:pt>
                <c:pt idx="430">
                  <c:v>2.3818799689999994</c:v>
                </c:pt>
                <c:pt idx="431">
                  <c:v>2.3783373070000002</c:v>
                </c:pt>
                <c:pt idx="432">
                  <c:v>2.3720103929999987</c:v>
                </c:pt>
                <c:pt idx="433">
                  <c:v>2.3791683149999967</c:v>
                </c:pt>
                <c:pt idx="434">
                  <c:v>2.379929228</c:v>
                </c:pt>
                <c:pt idx="435">
                  <c:v>2.3887591789999996</c:v>
                </c:pt>
                <c:pt idx="436">
                  <c:v>2.3965303129999995</c:v>
                </c:pt>
                <c:pt idx="437">
                  <c:v>2.4212907980000002</c:v>
                </c:pt>
                <c:pt idx="438">
                  <c:v>2.417920632</c:v>
                </c:pt>
                <c:pt idx="439">
                  <c:v>2.4344431589999989</c:v>
                </c:pt>
                <c:pt idx="440">
                  <c:v>2.4542462059999997</c:v>
                </c:pt>
                <c:pt idx="441">
                  <c:v>2.4676326939999997</c:v>
                </c:pt>
                <c:pt idx="442">
                  <c:v>2.4961635299999987</c:v>
                </c:pt>
                <c:pt idx="443">
                  <c:v>2.4945635030000002</c:v>
                </c:pt>
                <c:pt idx="444">
                  <c:v>2.5348478979999998</c:v>
                </c:pt>
                <c:pt idx="445">
                  <c:v>2.5205685329999996</c:v>
                </c:pt>
                <c:pt idx="446">
                  <c:v>2.5513784119999987</c:v>
                </c:pt>
                <c:pt idx="447">
                  <c:v>2.5979086590000002</c:v>
                </c:pt>
                <c:pt idx="448">
                  <c:v>2.5811628530000004</c:v>
                </c:pt>
                <c:pt idx="449">
                  <c:v>2.5767873949999998</c:v>
                </c:pt>
                <c:pt idx="450">
                  <c:v>2.603063745000004</c:v>
                </c:pt>
                <c:pt idx="451">
                  <c:v>2.7175251670000002</c:v>
                </c:pt>
                <c:pt idx="452">
                  <c:v>2.666500015</c:v>
                </c:pt>
                <c:pt idx="453">
                  <c:v>2.6249036030000004</c:v>
                </c:pt>
                <c:pt idx="454">
                  <c:v>2.764670534</c:v>
                </c:pt>
                <c:pt idx="455">
                  <c:v>2.6759175490000011</c:v>
                </c:pt>
                <c:pt idx="456">
                  <c:v>2.6281091400000007</c:v>
                </c:pt>
                <c:pt idx="457">
                  <c:v>2.6294817160000012</c:v>
                </c:pt>
                <c:pt idx="458">
                  <c:v>2.6421913340000001</c:v>
                </c:pt>
                <c:pt idx="459">
                  <c:v>2.642969055</c:v>
                </c:pt>
                <c:pt idx="460">
                  <c:v>2.688358231</c:v>
                </c:pt>
                <c:pt idx="461">
                  <c:v>2.6024314590000004</c:v>
                </c:pt>
                <c:pt idx="462">
                  <c:v>2.624693079</c:v>
                </c:pt>
                <c:pt idx="463">
                  <c:v>2.6051692200000001</c:v>
                </c:pt>
                <c:pt idx="464">
                  <c:v>2.564998074</c:v>
                </c:pt>
                <c:pt idx="465">
                  <c:v>2.6355432699999999</c:v>
                </c:pt>
                <c:pt idx="466">
                  <c:v>2.5330380630000002</c:v>
                </c:pt>
                <c:pt idx="467">
                  <c:v>2.5568346209999997</c:v>
                </c:pt>
                <c:pt idx="468">
                  <c:v>2.5421613880000002</c:v>
                </c:pt>
                <c:pt idx="469">
                  <c:v>2.4297649099999998</c:v>
                </c:pt>
                <c:pt idx="470">
                  <c:v>2.4600171280000001</c:v>
                </c:pt>
                <c:pt idx="471">
                  <c:v>2.4026018809999998</c:v>
                </c:pt>
                <c:pt idx="472">
                  <c:v>2.4117163849999987</c:v>
                </c:pt>
                <c:pt idx="473">
                  <c:v>2.3490388819999999</c:v>
                </c:pt>
                <c:pt idx="474">
                  <c:v>2.3649102880000012</c:v>
                </c:pt>
                <c:pt idx="475">
                  <c:v>2.3179053499999998</c:v>
                </c:pt>
                <c:pt idx="476">
                  <c:v>2.2679595180000041</c:v>
                </c:pt>
                <c:pt idx="477">
                  <c:v>2.268884940000004</c:v>
                </c:pt>
                <c:pt idx="478">
                  <c:v>2.1909308860000012</c:v>
                </c:pt>
                <c:pt idx="479">
                  <c:v>2.1602908800000002</c:v>
                </c:pt>
                <c:pt idx="480">
                  <c:v>2.1312520929999987</c:v>
                </c:pt>
                <c:pt idx="481">
                  <c:v>2.1097808310000001</c:v>
                </c:pt>
                <c:pt idx="482">
                  <c:v>2.0680954889999996</c:v>
                </c:pt>
                <c:pt idx="483">
                  <c:v>2.0440851879999999</c:v>
                </c:pt>
                <c:pt idx="484">
                  <c:v>2.0482587049999998</c:v>
                </c:pt>
                <c:pt idx="485">
                  <c:v>1.9853867719999998</c:v>
                </c:pt>
                <c:pt idx="486">
                  <c:v>1.9572438429999974</c:v>
                </c:pt>
                <c:pt idx="487">
                  <c:v>1.9172169399999999</c:v>
                </c:pt>
                <c:pt idx="488">
                  <c:v>1.9171066709999971</c:v>
                </c:pt>
                <c:pt idx="489">
                  <c:v>1.872977777</c:v>
                </c:pt>
                <c:pt idx="490">
                  <c:v>1.8522189090000025</c:v>
                </c:pt>
                <c:pt idx="491">
                  <c:v>1.850765271</c:v>
                </c:pt>
                <c:pt idx="492">
                  <c:v>1.8212080429999975</c:v>
                </c:pt>
                <c:pt idx="493">
                  <c:v>1.8490645119999998</c:v>
                </c:pt>
                <c:pt idx="494">
                  <c:v>1.83876018</c:v>
                </c:pt>
                <c:pt idx="495">
                  <c:v>1.8430248929999962</c:v>
                </c:pt>
                <c:pt idx="496">
                  <c:v>1.8517911859999974</c:v>
                </c:pt>
                <c:pt idx="497">
                  <c:v>1.875948591</c:v>
                </c:pt>
                <c:pt idx="498">
                  <c:v>1.8999664019999998</c:v>
                </c:pt>
                <c:pt idx="499">
                  <c:v>1.9579235739999974</c:v>
                </c:pt>
                <c:pt idx="500">
                  <c:v>2.0027603339999978</c:v>
                </c:pt>
                <c:pt idx="501">
                  <c:v>2.0558971599999998</c:v>
                </c:pt>
                <c:pt idx="502">
                  <c:v>2.1024548239999987</c:v>
                </c:pt>
                <c:pt idx="503">
                  <c:v>2.1735933260000002</c:v>
                </c:pt>
                <c:pt idx="504">
                  <c:v>2.214041038</c:v>
                </c:pt>
                <c:pt idx="505">
                  <c:v>2.3226870729999995</c:v>
                </c:pt>
                <c:pt idx="506">
                  <c:v>2.4356810279999999</c:v>
                </c:pt>
                <c:pt idx="507">
                  <c:v>2.4954616259999987</c:v>
                </c:pt>
                <c:pt idx="508">
                  <c:v>2.5621022420000039</c:v>
                </c:pt>
                <c:pt idx="509">
                  <c:v>2.6561767290000002</c:v>
                </c:pt>
                <c:pt idx="510">
                  <c:v>2.6684586239999977</c:v>
                </c:pt>
                <c:pt idx="511">
                  <c:v>2.6883620450000012</c:v>
                </c:pt>
                <c:pt idx="512">
                  <c:v>2.7419814300000001</c:v>
                </c:pt>
                <c:pt idx="513">
                  <c:v>2.8554288579999998</c:v>
                </c:pt>
                <c:pt idx="514">
                  <c:v>2.880376263</c:v>
                </c:pt>
                <c:pt idx="515">
                  <c:v>2.9247149660000002</c:v>
                </c:pt>
                <c:pt idx="516">
                  <c:v>2.960941477</c:v>
                </c:pt>
                <c:pt idx="517">
                  <c:v>2.979198856</c:v>
                </c:pt>
                <c:pt idx="518">
                  <c:v>2.9993337820000012</c:v>
                </c:pt>
                <c:pt idx="519">
                  <c:v>2.9833592610000039</c:v>
                </c:pt>
                <c:pt idx="520">
                  <c:v>2.9941930010000002</c:v>
                </c:pt>
                <c:pt idx="521">
                  <c:v>3.055691881</c:v>
                </c:pt>
                <c:pt idx="522">
                  <c:v>2.9861969180000001</c:v>
                </c:pt>
                <c:pt idx="523">
                  <c:v>3.0695907310000012</c:v>
                </c:pt>
                <c:pt idx="524">
                  <c:v>3.0542566009999987</c:v>
                </c:pt>
                <c:pt idx="525">
                  <c:v>3.0458559229999977</c:v>
                </c:pt>
                <c:pt idx="526">
                  <c:v>3.0397481159999962</c:v>
                </c:pt>
                <c:pt idx="527">
                  <c:v>2.9901282020000002</c:v>
                </c:pt>
                <c:pt idx="528">
                  <c:v>3.0470082000000001</c:v>
                </c:pt>
                <c:pt idx="529">
                  <c:v>2.9726359079999987</c:v>
                </c:pt>
                <c:pt idx="530">
                  <c:v>2.9842032620000012</c:v>
                </c:pt>
                <c:pt idx="531">
                  <c:v>2.9893824289999995</c:v>
                </c:pt>
                <c:pt idx="532">
                  <c:v>2.9443477820000012</c:v>
                </c:pt>
                <c:pt idx="533">
                  <c:v>2.9389101699999998</c:v>
                </c:pt>
                <c:pt idx="534">
                  <c:v>2.9216465189999994</c:v>
                </c:pt>
                <c:pt idx="535">
                  <c:v>2.9090232090000003</c:v>
                </c:pt>
                <c:pt idx="536">
                  <c:v>2.8733088209999997</c:v>
                </c:pt>
                <c:pt idx="537">
                  <c:v>2.8254508209999987</c:v>
                </c:pt>
                <c:pt idx="538">
                  <c:v>2.8245741560000002</c:v>
                </c:pt>
                <c:pt idx="539">
                  <c:v>2.804387255000004</c:v>
                </c:pt>
                <c:pt idx="540">
                  <c:v>2.7862424089999989</c:v>
                </c:pt>
                <c:pt idx="541">
                  <c:v>2.7348322110000001</c:v>
                </c:pt>
                <c:pt idx="542">
                  <c:v>2.7178322510000039</c:v>
                </c:pt>
                <c:pt idx="543">
                  <c:v>2.6914555259999977</c:v>
                </c:pt>
                <c:pt idx="544">
                  <c:v>2.6688527299999998</c:v>
                </c:pt>
                <c:pt idx="545">
                  <c:v>2.649360819</c:v>
                </c:pt>
                <c:pt idx="546">
                  <c:v>2.6269981099999997</c:v>
                </c:pt>
                <c:pt idx="547">
                  <c:v>2.6284376810000012</c:v>
                </c:pt>
                <c:pt idx="548">
                  <c:v>2.609079285</c:v>
                </c:pt>
                <c:pt idx="549">
                  <c:v>2.610003157</c:v>
                </c:pt>
                <c:pt idx="550">
                  <c:v>2.6219541259999999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'Nov 10 Time Experiments'!$AY$1</c:f>
              <c:strCache>
                <c:ptCount val="1"/>
                <c:pt idx="0">
                  <c:v>15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Experiments'!$AY$2:$AY$552</c:f>
              <c:numCache>
                <c:formatCode>General</c:formatCode>
                <c:ptCount val="551"/>
                <c:pt idx="0">
                  <c:v>4.9779772800000011E-2</c:v>
                </c:pt>
                <c:pt idx="1">
                  <c:v>4.8861324800000022E-2</c:v>
                </c:pt>
                <c:pt idx="2">
                  <c:v>4.8517853000000014E-2</c:v>
                </c:pt>
                <c:pt idx="3">
                  <c:v>4.9494326100000027E-2</c:v>
                </c:pt>
                <c:pt idx="4">
                  <c:v>4.8491925000000019E-2</c:v>
                </c:pt>
                <c:pt idx="5">
                  <c:v>4.7001898300000011E-2</c:v>
                </c:pt>
                <c:pt idx="6">
                  <c:v>4.8594713200000014E-2</c:v>
                </c:pt>
                <c:pt idx="7">
                  <c:v>4.7960668800000023E-2</c:v>
                </c:pt>
                <c:pt idx="8">
                  <c:v>4.5208722400000012E-2</c:v>
                </c:pt>
                <c:pt idx="9">
                  <c:v>4.6229988299999906E-2</c:v>
                </c:pt>
                <c:pt idx="10">
                  <c:v>4.4468402900000016E-2</c:v>
                </c:pt>
                <c:pt idx="11">
                  <c:v>4.3295234400000007E-2</c:v>
                </c:pt>
                <c:pt idx="12">
                  <c:v>4.5440852599999901E-2</c:v>
                </c:pt>
                <c:pt idx="13">
                  <c:v>4.1743814900000016E-2</c:v>
                </c:pt>
                <c:pt idx="14">
                  <c:v>4.2991042100000008E-2</c:v>
                </c:pt>
                <c:pt idx="15">
                  <c:v>4.2333692300000128E-2</c:v>
                </c:pt>
                <c:pt idx="16">
                  <c:v>4.2307734500000117E-2</c:v>
                </c:pt>
                <c:pt idx="17">
                  <c:v>4.0647447100000011E-2</c:v>
                </c:pt>
                <c:pt idx="18">
                  <c:v>4.0412128000000026E-2</c:v>
                </c:pt>
                <c:pt idx="19">
                  <c:v>4.0190309300000011E-2</c:v>
                </c:pt>
                <c:pt idx="20">
                  <c:v>4.074579480000011E-2</c:v>
                </c:pt>
                <c:pt idx="21">
                  <c:v>3.9400100700000017E-2</c:v>
                </c:pt>
                <c:pt idx="22">
                  <c:v>3.7839204100000121E-2</c:v>
                </c:pt>
                <c:pt idx="23">
                  <c:v>3.634148840000001E-2</c:v>
                </c:pt>
                <c:pt idx="24">
                  <c:v>3.8447827100000019E-2</c:v>
                </c:pt>
                <c:pt idx="25">
                  <c:v>3.6083787700000015E-2</c:v>
                </c:pt>
                <c:pt idx="26">
                  <c:v>3.7249743900000111E-2</c:v>
                </c:pt>
                <c:pt idx="27">
                  <c:v>3.6233216500000019E-2</c:v>
                </c:pt>
                <c:pt idx="28">
                  <c:v>3.4186214200000009E-2</c:v>
                </c:pt>
                <c:pt idx="29">
                  <c:v>3.5311728700000024E-2</c:v>
                </c:pt>
                <c:pt idx="30">
                  <c:v>3.1868517400000018E-2</c:v>
                </c:pt>
                <c:pt idx="31">
                  <c:v>3.233620520000012E-2</c:v>
                </c:pt>
                <c:pt idx="32">
                  <c:v>3.3312916800000009E-2</c:v>
                </c:pt>
                <c:pt idx="33">
                  <c:v>3.3105194600000012E-2</c:v>
                </c:pt>
                <c:pt idx="34">
                  <c:v>3.0801951900000013E-2</c:v>
                </c:pt>
                <c:pt idx="35">
                  <c:v>2.9311746400000012E-2</c:v>
                </c:pt>
                <c:pt idx="36">
                  <c:v>3.114947680000001E-2</c:v>
                </c:pt>
                <c:pt idx="37">
                  <c:v>3.0599981500000008E-2</c:v>
                </c:pt>
                <c:pt idx="38">
                  <c:v>3.0330240700000011E-2</c:v>
                </c:pt>
                <c:pt idx="39">
                  <c:v>3.0017554800000009E-2</c:v>
                </c:pt>
                <c:pt idx="40">
                  <c:v>2.8335243500000013E-2</c:v>
                </c:pt>
                <c:pt idx="41">
                  <c:v>2.7514725900000012E-2</c:v>
                </c:pt>
                <c:pt idx="42">
                  <c:v>2.7472078800000119E-2</c:v>
                </c:pt>
                <c:pt idx="43">
                  <c:v>2.6701808000000011E-2</c:v>
                </c:pt>
                <c:pt idx="44">
                  <c:v>2.6306390800000013E-2</c:v>
                </c:pt>
                <c:pt idx="45">
                  <c:v>2.6590526100000008E-2</c:v>
                </c:pt>
                <c:pt idx="46">
                  <c:v>2.5635808700000009E-2</c:v>
                </c:pt>
                <c:pt idx="47">
                  <c:v>2.48887837E-2</c:v>
                </c:pt>
                <c:pt idx="48">
                  <c:v>2.4212360400000008E-2</c:v>
                </c:pt>
                <c:pt idx="49">
                  <c:v>2.505248790000001E-2</c:v>
                </c:pt>
                <c:pt idx="50">
                  <c:v>2.2551447200000015E-2</c:v>
                </c:pt>
                <c:pt idx="51">
                  <c:v>2.2944390800000013E-2</c:v>
                </c:pt>
                <c:pt idx="52">
                  <c:v>2.2322356700000011E-2</c:v>
                </c:pt>
                <c:pt idx="53">
                  <c:v>2.3101389400000009E-2</c:v>
                </c:pt>
                <c:pt idx="54">
                  <c:v>2.1264106000000008E-2</c:v>
                </c:pt>
                <c:pt idx="55">
                  <c:v>1.9880622600000005E-2</c:v>
                </c:pt>
                <c:pt idx="56">
                  <c:v>2.0568817900000012E-2</c:v>
                </c:pt>
                <c:pt idx="57">
                  <c:v>2.0532101399999999E-2</c:v>
                </c:pt>
                <c:pt idx="58">
                  <c:v>2.0651787500000011E-2</c:v>
                </c:pt>
                <c:pt idx="59">
                  <c:v>1.9612014300000005E-2</c:v>
                </c:pt>
                <c:pt idx="60">
                  <c:v>1.7040312300000009E-2</c:v>
                </c:pt>
                <c:pt idx="61">
                  <c:v>1.8167257300000007E-2</c:v>
                </c:pt>
                <c:pt idx="62">
                  <c:v>1.7837017800000007E-2</c:v>
                </c:pt>
                <c:pt idx="63">
                  <c:v>1.5929430700000007E-2</c:v>
                </c:pt>
                <c:pt idx="64">
                  <c:v>1.5104293800000002E-2</c:v>
                </c:pt>
                <c:pt idx="65">
                  <c:v>1.6083240500000002E-2</c:v>
                </c:pt>
                <c:pt idx="66">
                  <c:v>1.6777604800000005E-2</c:v>
                </c:pt>
                <c:pt idx="67">
                  <c:v>1.4996945900000001E-2</c:v>
                </c:pt>
                <c:pt idx="68">
                  <c:v>1.4402866400000004E-2</c:v>
                </c:pt>
                <c:pt idx="69">
                  <c:v>1.5471458400000002E-2</c:v>
                </c:pt>
                <c:pt idx="70">
                  <c:v>1.31159425E-2</c:v>
                </c:pt>
                <c:pt idx="71">
                  <c:v>1.2196928300000003E-2</c:v>
                </c:pt>
                <c:pt idx="72">
                  <c:v>1.3860464100000002E-2</c:v>
                </c:pt>
                <c:pt idx="73">
                  <c:v>1.2333273900000002E-2</c:v>
                </c:pt>
                <c:pt idx="74">
                  <c:v>1.2231916200000002E-2</c:v>
                </c:pt>
                <c:pt idx="75">
                  <c:v>1.1436224000000005E-2</c:v>
                </c:pt>
                <c:pt idx="76">
                  <c:v>1.0846138000000005E-2</c:v>
                </c:pt>
                <c:pt idx="77">
                  <c:v>1.2182265500000003E-2</c:v>
                </c:pt>
                <c:pt idx="78">
                  <c:v>9.2231035000000031E-3</c:v>
                </c:pt>
                <c:pt idx="79">
                  <c:v>1.0165691400000001E-2</c:v>
                </c:pt>
                <c:pt idx="80">
                  <c:v>9.4298720000000145E-3</c:v>
                </c:pt>
                <c:pt idx="81">
                  <c:v>8.9153945000000224E-3</c:v>
                </c:pt>
                <c:pt idx="82">
                  <c:v>8.4484816000000105E-3</c:v>
                </c:pt>
                <c:pt idx="83">
                  <c:v>7.6586306000000033E-3</c:v>
                </c:pt>
                <c:pt idx="84">
                  <c:v>7.5789988000000245E-3</c:v>
                </c:pt>
                <c:pt idx="85">
                  <c:v>6.8652331999999932E-3</c:v>
                </c:pt>
                <c:pt idx="86">
                  <c:v>4.367381299999972E-3</c:v>
                </c:pt>
                <c:pt idx="87">
                  <c:v>6.9273114000000342E-3</c:v>
                </c:pt>
                <c:pt idx="88">
                  <c:v>5.6165754999999993E-3</c:v>
                </c:pt>
                <c:pt idx="89">
                  <c:v>5.9207678000000128E-3</c:v>
                </c:pt>
                <c:pt idx="90">
                  <c:v>5.3352118000000223E-3</c:v>
                </c:pt>
                <c:pt idx="91">
                  <c:v>4.8300325999999809E-3</c:v>
                </c:pt>
                <c:pt idx="92">
                  <c:v>4.5216083999999922E-3</c:v>
                </c:pt>
                <c:pt idx="93">
                  <c:v>4.4195354000000119E-3</c:v>
                </c:pt>
                <c:pt idx="94">
                  <c:v>4.2011142000000215E-3</c:v>
                </c:pt>
                <c:pt idx="95">
                  <c:v>3.2177269000000018E-3</c:v>
                </c:pt>
                <c:pt idx="96">
                  <c:v>2.9727220999999915E-3</c:v>
                </c:pt>
                <c:pt idx="97">
                  <c:v>3.7190318000000014E-3</c:v>
                </c:pt>
                <c:pt idx="98">
                  <c:v>2.8284490000000115E-3</c:v>
                </c:pt>
                <c:pt idx="99">
                  <c:v>2.5848150000000215E-3</c:v>
                </c:pt>
                <c:pt idx="100">
                  <c:v>1.6773343000000007E-3</c:v>
                </c:pt>
                <c:pt idx="101">
                  <c:v>1.322150199999981E-3</c:v>
                </c:pt>
                <c:pt idx="102">
                  <c:v>2.2664070000000306E-3</c:v>
                </c:pt>
                <c:pt idx="103">
                  <c:v>1.4611185000000303E-3</c:v>
                </c:pt>
                <c:pt idx="104">
                  <c:v>1.9985734999999924E-3</c:v>
                </c:pt>
                <c:pt idx="105">
                  <c:v>7.7688689999999734E-4</c:v>
                </c:pt>
                <c:pt idx="106">
                  <c:v>1.1853278000000305E-3</c:v>
                </c:pt>
                <c:pt idx="107">
                  <c:v>6.5240259999999116E-4</c:v>
                </c:pt>
                <c:pt idx="108">
                  <c:v>8.7159869999997868E-4</c:v>
                </c:pt>
                <c:pt idx="109">
                  <c:v>1.7512739000000209E-3</c:v>
                </c:pt>
                <c:pt idx="110">
                  <c:v>1.4802515999999804E-3</c:v>
                </c:pt>
                <c:pt idx="111">
                  <c:v>1.1621416000000004E-3</c:v>
                </c:pt>
                <c:pt idx="112">
                  <c:v>7.2118640000002037E-4</c:v>
                </c:pt>
                <c:pt idx="113">
                  <c:v>1.6608829999997809E-4</c:v>
                </c:pt>
                <c:pt idx="114">
                  <c:v>9.4777350000002972E-4</c:v>
                </c:pt>
                <c:pt idx="115">
                  <c:v>1.8384754999999909E-3</c:v>
                </c:pt>
                <c:pt idx="116">
                  <c:v>1.3837515999999804E-3</c:v>
                </c:pt>
                <c:pt idx="117">
                  <c:v>1.6645788999999909E-3</c:v>
                </c:pt>
                <c:pt idx="118">
                  <c:v>1.1737645000000105E-3</c:v>
                </c:pt>
                <c:pt idx="119">
                  <c:v>1.632452000000011E-3</c:v>
                </c:pt>
                <c:pt idx="120">
                  <c:v>9.199082999999976E-4</c:v>
                </c:pt>
                <c:pt idx="121">
                  <c:v>1.0660589000000005E-3</c:v>
                </c:pt>
                <c:pt idx="122">
                  <c:v>1.4434456999999905E-3</c:v>
                </c:pt>
                <c:pt idx="123">
                  <c:v>2.2138655000000212E-3</c:v>
                </c:pt>
                <c:pt idx="124">
                  <c:v>1.812577200000001E-3</c:v>
                </c:pt>
                <c:pt idx="125">
                  <c:v>2.1642745000000118E-3</c:v>
                </c:pt>
                <c:pt idx="126">
                  <c:v>2.0544230999999806E-3</c:v>
                </c:pt>
                <c:pt idx="127">
                  <c:v>1.6027390999999707E-3</c:v>
                </c:pt>
                <c:pt idx="128">
                  <c:v>1.857340300000011E-3</c:v>
                </c:pt>
                <c:pt idx="129">
                  <c:v>2.0816921999999806E-3</c:v>
                </c:pt>
                <c:pt idx="130">
                  <c:v>1.332759899999981E-3</c:v>
                </c:pt>
                <c:pt idx="131">
                  <c:v>1.7876326999999909E-3</c:v>
                </c:pt>
                <c:pt idx="132">
                  <c:v>1.1338591999999806E-3</c:v>
                </c:pt>
                <c:pt idx="133">
                  <c:v>1.5767514999999704E-3</c:v>
                </c:pt>
                <c:pt idx="134">
                  <c:v>1.5454590000000307E-3</c:v>
                </c:pt>
                <c:pt idx="135">
                  <c:v>1.2982488000000104E-3</c:v>
                </c:pt>
                <c:pt idx="136">
                  <c:v>1.0524988000000202E-3</c:v>
                </c:pt>
                <c:pt idx="137">
                  <c:v>6.0617920000000341E-4</c:v>
                </c:pt>
                <c:pt idx="138">
                  <c:v>2.0185709000000206E-3</c:v>
                </c:pt>
                <c:pt idx="139">
                  <c:v>1.4962553999999806E-3</c:v>
                </c:pt>
                <c:pt idx="140">
                  <c:v>1.5856921999999906E-3</c:v>
                </c:pt>
                <c:pt idx="141">
                  <c:v>2.3706554999999804E-3</c:v>
                </c:pt>
                <c:pt idx="142">
                  <c:v>1.337885900000001E-3</c:v>
                </c:pt>
                <c:pt idx="143">
                  <c:v>1.8422008000000308E-3</c:v>
                </c:pt>
                <c:pt idx="144">
                  <c:v>2.5727152999999712E-3</c:v>
                </c:pt>
                <c:pt idx="145">
                  <c:v>3.0368865000000014E-3</c:v>
                </c:pt>
                <c:pt idx="146">
                  <c:v>3.176987199999981E-3</c:v>
                </c:pt>
                <c:pt idx="147">
                  <c:v>3.9104223000000016E-3</c:v>
                </c:pt>
                <c:pt idx="148">
                  <c:v>3.9461255000000119E-3</c:v>
                </c:pt>
                <c:pt idx="149">
                  <c:v>4.409194000000013E-3</c:v>
                </c:pt>
                <c:pt idx="150">
                  <c:v>4.5816302000000232E-3</c:v>
                </c:pt>
                <c:pt idx="151">
                  <c:v>6.2818825000000127E-3</c:v>
                </c:pt>
                <c:pt idx="152">
                  <c:v>6.0574412000000124E-3</c:v>
                </c:pt>
                <c:pt idx="153">
                  <c:v>6.6873133000000026E-3</c:v>
                </c:pt>
                <c:pt idx="154">
                  <c:v>7.2988569999999919E-3</c:v>
                </c:pt>
                <c:pt idx="155">
                  <c:v>7.3597430999999937E-3</c:v>
                </c:pt>
                <c:pt idx="156">
                  <c:v>8.5931420000000241E-3</c:v>
                </c:pt>
                <c:pt idx="157">
                  <c:v>8.8346601000000025E-3</c:v>
                </c:pt>
                <c:pt idx="158">
                  <c:v>1.0515272600000002E-2</c:v>
                </c:pt>
                <c:pt idx="159">
                  <c:v>1.1071384000000004E-2</c:v>
                </c:pt>
                <c:pt idx="160">
                  <c:v>1.1585801800000007E-2</c:v>
                </c:pt>
                <c:pt idx="161">
                  <c:v>1.2996345800000003E-2</c:v>
                </c:pt>
                <c:pt idx="162">
                  <c:v>1.4326036000000002E-2</c:v>
                </c:pt>
                <c:pt idx="163">
                  <c:v>1.6517549800000007E-2</c:v>
                </c:pt>
                <c:pt idx="164">
                  <c:v>1.6922503700000004E-2</c:v>
                </c:pt>
                <c:pt idx="165">
                  <c:v>1.8678218100000005E-2</c:v>
                </c:pt>
                <c:pt idx="166">
                  <c:v>2.1023660900000008E-2</c:v>
                </c:pt>
                <c:pt idx="167">
                  <c:v>2.1639823900000004E-2</c:v>
                </c:pt>
                <c:pt idx="168">
                  <c:v>2.3177146900000011E-2</c:v>
                </c:pt>
                <c:pt idx="169">
                  <c:v>2.4338275200000009E-2</c:v>
                </c:pt>
                <c:pt idx="170">
                  <c:v>2.6736646900000008E-2</c:v>
                </c:pt>
                <c:pt idx="171">
                  <c:v>2.7825504500000015E-2</c:v>
                </c:pt>
                <c:pt idx="172">
                  <c:v>3.0311912300000014E-2</c:v>
                </c:pt>
                <c:pt idx="173">
                  <c:v>3.2913625200000025E-2</c:v>
                </c:pt>
                <c:pt idx="174">
                  <c:v>3.5036832100000109E-2</c:v>
                </c:pt>
                <c:pt idx="175">
                  <c:v>3.7579655600000018E-2</c:v>
                </c:pt>
                <c:pt idx="176">
                  <c:v>4.0334820700000024E-2</c:v>
                </c:pt>
                <c:pt idx="177">
                  <c:v>4.3669402600000004E-2</c:v>
                </c:pt>
                <c:pt idx="178">
                  <c:v>4.5498102900000018E-2</c:v>
                </c:pt>
                <c:pt idx="179">
                  <c:v>4.948189850000001E-2</c:v>
                </c:pt>
                <c:pt idx="180">
                  <c:v>5.2425235500000007E-2</c:v>
                </c:pt>
                <c:pt idx="181">
                  <c:v>5.639237170000002E-2</c:v>
                </c:pt>
                <c:pt idx="182">
                  <c:v>6.0460776100000016E-2</c:v>
                </c:pt>
                <c:pt idx="183">
                  <c:v>6.4981102900000032E-2</c:v>
                </c:pt>
                <c:pt idx="184">
                  <c:v>7.0334911300000108E-2</c:v>
                </c:pt>
                <c:pt idx="185">
                  <c:v>7.5041443100000021E-2</c:v>
                </c:pt>
                <c:pt idx="186">
                  <c:v>8.0100536300000025E-2</c:v>
                </c:pt>
                <c:pt idx="187">
                  <c:v>8.6570471500000148E-2</c:v>
                </c:pt>
                <c:pt idx="188">
                  <c:v>9.2542946300000234E-2</c:v>
                </c:pt>
                <c:pt idx="189">
                  <c:v>9.977874160000004E-2</c:v>
                </c:pt>
                <c:pt idx="190">
                  <c:v>0.10748296979999998</c:v>
                </c:pt>
                <c:pt idx="191">
                  <c:v>0.11728399990000003</c:v>
                </c:pt>
                <c:pt idx="192">
                  <c:v>0.12585996089999998</c:v>
                </c:pt>
                <c:pt idx="193">
                  <c:v>0.13649563490000005</c:v>
                </c:pt>
                <c:pt idx="194">
                  <c:v>0.14784790580000007</c:v>
                </c:pt>
                <c:pt idx="195">
                  <c:v>0.16067156199999996</c:v>
                </c:pt>
                <c:pt idx="196">
                  <c:v>0.17455847560000001</c:v>
                </c:pt>
                <c:pt idx="197">
                  <c:v>0.19069805740000006</c:v>
                </c:pt>
                <c:pt idx="198">
                  <c:v>0.20741339030000011</c:v>
                </c:pt>
                <c:pt idx="199">
                  <c:v>0.22747844460000011</c:v>
                </c:pt>
                <c:pt idx="200">
                  <c:v>0.24901239570000011</c:v>
                </c:pt>
                <c:pt idx="201">
                  <c:v>0.27446505430000001</c:v>
                </c:pt>
                <c:pt idx="202">
                  <c:v>0.30329174547999999</c:v>
                </c:pt>
                <c:pt idx="203">
                  <c:v>0.33642680570000133</c:v>
                </c:pt>
                <c:pt idx="204">
                  <c:v>0.37450694519790023</c:v>
                </c:pt>
                <c:pt idx="205">
                  <c:v>0.41868184134000014</c:v>
                </c:pt>
                <c:pt idx="206">
                  <c:v>0.46776050329000013</c:v>
                </c:pt>
                <c:pt idx="207">
                  <c:v>0.52536749839999997</c:v>
                </c:pt>
                <c:pt idx="208">
                  <c:v>0.59059931340000238</c:v>
                </c:pt>
                <c:pt idx="209">
                  <c:v>0.66456004979999883</c:v>
                </c:pt>
                <c:pt idx="210">
                  <c:v>0.74778783320000242</c:v>
                </c:pt>
                <c:pt idx="211">
                  <c:v>0.84162023660000262</c:v>
                </c:pt>
                <c:pt idx="212">
                  <c:v>0.94406503440000022</c:v>
                </c:pt>
                <c:pt idx="213">
                  <c:v>1.0554810762</c:v>
                </c:pt>
                <c:pt idx="214">
                  <c:v>1.1720047593</c:v>
                </c:pt>
                <c:pt idx="215">
                  <c:v>1.2969409227000024</c:v>
                </c:pt>
                <c:pt idx="216">
                  <c:v>1.4212281699999998</c:v>
                </c:pt>
                <c:pt idx="217">
                  <c:v>1.5429642199999973</c:v>
                </c:pt>
                <c:pt idx="218">
                  <c:v>1.6570502519999999</c:v>
                </c:pt>
                <c:pt idx="219">
                  <c:v>1.7613290549999998</c:v>
                </c:pt>
                <c:pt idx="220">
                  <c:v>1.8428177830000001</c:v>
                </c:pt>
                <c:pt idx="221">
                  <c:v>1.9159553049999998</c:v>
                </c:pt>
                <c:pt idx="222">
                  <c:v>1.9590981009999975</c:v>
                </c:pt>
                <c:pt idx="223">
                  <c:v>1.9871037009999974</c:v>
                </c:pt>
                <c:pt idx="224">
                  <c:v>1.9832369089999975</c:v>
                </c:pt>
                <c:pt idx="225">
                  <c:v>1.9721933599999975</c:v>
                </c:pt>
                <c:pt idx="226">
                  <c:v>1.944340706</c:v>
                </c:pt>
                <c:pt idx="227">
                  <c:v>1.8977246279999962</c:v>
                </c:pt>
                <c:pt idx="228">
                  <c:v>1.84645009</c:v>
                </c:pt>
                <c:pt idx="229">
                  <c:v>1.7890225650000016</c:v>
                </c:pt>
                <c:pt idx="230">
                  <c:v>1.726876378</c:v>
                </c:pt>
                <c:pt idx="231">
                  <c:v>1.6716569660000025</c:v>
                </c:pt>
                <c:pt idx="232">
                  <c:v>1.6116706129999963</c:v>
                </c:pt>
                <c:pt idx="233">
                  <c:v>1.562467813</c:v>
                </c:pt>
                <c:pt idx="234">
                  <c:v>1.5188436509999974</c:v>
                </c:pt>
                <c:pt idx="235">
                  <c:v>1.4794518949999975</c:v>
                </c:pt>
                <c:pt idx="236">
                  <c:v>1.4464725260000024</c:v>
                </c:pt>
                <c:pt idx="237">
                  <c:v>1.423542023</c:v>
                </c:pt>
                <c:pt idx="238">
                  <c:v>1.4078145029999973</c:v>
                </c:pt>
                <c:pt idx="239">
                  <c:v>1.3988529440000028</c:v>
                </c:pt>
                <c:pt idx="240">
                  <c:v>1.3956835270000001</c:v>
                </c:pt>
                <c:pt idx="241">
                  <c:v>1.4021271469999999</c:v>
                </c:pt>
                <c:pt idx="242">
                  <c:v>1.41229713</c:v>
                </c:pt>
                <c:pt idx="243">
                  <c:v>1.4307113889999974</c:v>
                </c:pt>
                <c:pt idx="244">
                  <c:v>1.4542515280000001</c:v>
                </c:pt>
                <c:pt idx="245">
                  <c:v>1.4803770780000001</c:v>
                </c:pt>
                <c:pt idx="246">
                  <c:v>1.5141036509999974</c:v>
                </c:pt>
                <c:pt idx="247">
                  <c:v>1.5514222379999973</c:v>
                </c:pt>
                <c:pt idx="248">
                  <c:v>1.5928262469999974</c:v>
                </c:pt>
                <c:pt idx="249">
                  <c:v>1.6325356959999975</c:v>
                </c:pt>
                <c:pt idx="250">
                  <c:v>1.6782473330000025</c:v>
                </c:pt>
                <c:pt idx="251">
                  <c:v>1.7253727910000001</c:v>
                </c:pt>
                <c:pt idx="252">
                  <c:v>1.7687838080000016</c:v>
                </c:pt>
                <c:pt idx="253">
                  <c:v>1.8104226589999974</c:v>
                </c:pt>
                <c:pt idx="254">
                  <c:v>1.8414452079999974</c:v>
                </c:pt>
                <c:pt idx="255">
                  <c:v>1.8743319510000001</c:v>
                </c:pt>
                <c:pt idx="256">
                  <c:v>1.9009770149999998</c:v>
                </c:pt>
                <c:pt idx="257">
                  <c:v>1.9139008519999974</c:v>
                </c:pt>
                <c:pt idx="258">
                  <c:v>1.9242306949999974</c:v>
                </c:pt>
                <c:pt idx="259">
                  <c:v>1.9196519849999998</c:v>
                </c:pt>
                <c:pt idx="260">
                  <c:v>1.9184129240000025</c:v>
                </c:pt>
                <c:pt idx="261">
                  <c:v>1.9038244489999949</c:v>
                </c:pt>
                <c:pt idx="262">
                  <c:v>1.8893313409999974</c:v>
                </c:pt>
                <c:pt idx="263">
                  <c:v>1.8665244579999973</c:v>
                </c:pt>
                <c:pt idx="264">
                  <c:v>1.841702223</c:v>
                </c:pt>
                <c:pt idx="265">
                  <c:v>1.8130496739999975</c:v>
                </c:pt>
                <c:pt idx="266">
                  <c:v>1.7783465390000028</c:v>
                </c:pt>
                <c:pt idx="267">
                  <c:v>1.7388684750000001</c:v>
                </c:pt>
                <c:pt idx="268">
                  <c:v>1.69906044</c:v>
                </c:pt>
                <c:pt idx="269">
                  <c:v>1.6548731330000004</c:v>
                </c:pt>
                <c:pt idx="270">
                  <c:v>1.602472782</c:v>
                </c:pt>
                <c:pt idx="271">
                  <c:v>1.5504734519999999</c:v>
                </c:pt>
                <c:pt idx="272">
                  <c:v>1.4961327310000001</c:v>
                </c:pt>
                <c:pt idx="273">
                  <c:v>1.4413691759999974</c:v>
                </c:pt>
                <c:pt idx="274">
                  <c:v>1.387483716</c:v>
                </c:pt>
                <c:pt idx="275">
                  <c:v>1.3373517394000001</c:v>
                </c:pt>
                <c:pt idx="276">
                  <c:v>1.2855143546999974</c:v>
                </c:pt>
                <c:pt idx="277">
                  <c:v>1.2396410703999974</c:v>
                </c:pt>
                <c:pt idx="278">
                  <c:v>1.1948695183</c:v>
                </c:pt>
                <c:pt idx="279">
                  <c:v>1.1551036834999975</c:v>
                </c:pt>
                <c:pt idx="280">
                  <c:v>1.1213015914</c:v>
                </c:pt>
                <c:pt idx="281">
                  <c:v>1.0901889205000039</c:v>
                </c:pt>
                <c:pt idx="282">
                  <c:v>1.0625091195</c:v>
                </c:pt>
                <c:pt idx="283">
                  <c:v>1.0381394029</c:v>
                </c:pt>
                <c:pt idx="284">
                  <c:v>1.0209388733</c:v>
                </c:pt>
                <c:pt idx="285">
                  <c:v>1.0038207172999947</c:v>
                </c:pt>
                <c:pt idx="286">
                  <c:v>0.99135309459999998</c:v>
                </c:pt>
                <c:pt idx="287">
                  <c:v>0.98106586929999884</c:v>
                </c:pt>
                <c:pt idx="288">
                  <c:v>0.97446238989999734</c:v>
                </c:pt>
                <c:pt idx="289">
                  <c:v>0.96972608570000007</c:v>
                </c:pt>
                <c:pt idx="290">
                  <c:v>0.96834355589999999</c:v>
                </c:pt>
                <c:pt idx="291">
                  <c:v>0.96835750340000004</c:v>
                </c:pt>
                <c:pt idx="292">
                  <c:v>0.96674114470000005</c:v>
                </c:pt>
                <c:pt idx="293">
                  <c:v>0.96918910740000019</c:v>
                </c:pt>
                <c:pt idx="294">
                  <c:v>0.97445440289999996</c:v>
                </c:pt>
                <c:pt idx="295">
                  <c:v>0.97744101290000018</c:v>
                </c:pt>
                <c:pt idx="296">
                  <c:v>0.98231434819999774</c:v>
                </c:pt>
                <c:pt idx="297">
                  <c:v>0.98693972829999999</c:v>
                </c:pt>
                <c:pt idx="298">
                  <c:v>0.99413496260000001</c:v>
                </c:pt>
                <c:pt idx="299">
                  <c:v>0.9984329342999998</c:v>
                </c:pt>
                <c:pt idx="300">
                  <c:v>1.0053576231000001</c:v>
                </c:pt>
                <c:pt idx="301">
                  <c:v>1.0100820661000025</c:v>
                </c:pt>
                <c:pt idx="302">
                  <c:v>1.0153566598999975</c:v>
                </c:pt>
                <c:pt idx="303">
                  <c:v>1.0233963131999961</c:v>
                </c:pt>
                <c:pt idx="304">
                  <c:v>1.0292831659000001</c:v>
                </c:pt>
                <c:pt idx="305">
                  <c:v>1.0374912619999974</c:v>
                </c:pt>
                <c:pt idx="306">
                  <c:v>1.0447435379000001</c:v>
                </c:pt>
                <c:pt idx="307">
                  <c:v>1.0516569018000004</c:v>
                </c:pt>
                <c:pt idx="308">
                  <c:v>1.0610005260000004</c:v>
                </c:pt>
                <c:pt idx="309">
                  <c:v>1.0708102583999974</c:v>
                </c:pt>
                <c:pt idx="310">
                  <c:v>1.0780782104</c:v>
                </c:pt>
                <c:pt idx="311">
                  <c:v>1.0879089236000001</c:v>
                </c:pt>
                <c:pt idx="312">
                  <c:v>1.0966470838000024</c:v>
                </c:pt>
                <c:pt idx="313">
                  <c:v>1.1074410676999975</c:v>
                </c:pt>
                <c:pt idx="314">
                  <c:v>1.1169331074</c:v>
                </c:pt>
                <c:pt idx="315">
                  <c:v>1.1303366422999974</c:v>
                </c:pt>
                <c:pt idx="316">
                  <c:v>1.1404554248000043</c:v>
                </c:pt>
                <c:pt idx="317">
                  <c:v>1.1545563340000025</c:v>
                </c:pt>
                <c:pt idx="318">
                  <c:v>1.1660713552999975</c:v>
                </c:pt>
                <c:pt idx="319">
                  <c:v>1.1804465652000025</c:v>
                </c:pt>
                <c:pt idx="320">
                  <c:v>1.1961843967000001</c:v>
                </c:pt>
                <c:pt idx="321">
                  <c:v>1.2094379067000001</c:v>
                </c:pt>
                <c:pt idx="322">
                  <c:v>1.2272567749000001</c:v>
                </c:pt>
                <c:pt idx="323">
                  <c:v>1.2414587736</c:v>
                </c:pt>
                <c:pt idx="324">
                  <c:v>1.2604315876999974</c:v>
                </c:pt>
                <c:pt idx="325">
                  <c:v>1.2780776024</c:v>
                </c:pt>
                <c:pt idx="326">
                  <c:v>1.2955747842999974</c:v>
                </c:pt>
                <c:pt idx="327">
                  <c:v>1.3155248164999962</c:v>
                </c:pt>
                <c:pt idx="328">
                  <c:v>1.3347931503999975</c:v>
                </c:pt>
                <c:pt idx="329">
                  <c:v>1.3571135998000001</c:v>
                </c:pt>
                <c:pt idx="330">
                  <c:v>1.3774801490000004</c:v>
                </c:pt>
                <c:pt idx="331">
                  <c:v>1.4018441439999973</c:v>
                </c:pt>
                <c:pt idx="332">
                  <c:v>1.4239598509999973</c:v>
                </c:pt>
                <c:pt idx="333">
                  <c:v>1.4482996459999962</c:v>
                </c:pt>
                <c:pt idx="334">
                  <c:v>1.4734073879999974</c:v>
                </c:pt>
                <c:pt idx="335">
                  <c:v>1.502705336</c:v>
                </c:pt>
                <c:pt idx="336">
                  <c:v>1.527709961</c:v>
                </c:pt>
                <c:pt idx="337">
                  <c:v>1.5560095310000004</c:v>
                </c:pt>
                <c:pt idx="338">
                  <c:v>1.5887209179999975</c:v>
                </c:pt>
                <c:pt idx="339">
                  <c:v>1.6178842779999962</c:v>
                </c:pt>
                <c:pt idx="340">
                  <c:v>1.6522871260000043</c:v>
                </c:pt>
                <c:pt idx="341">
                  <c:v>1.6870293619999999</c:v>
                </c:pt>
                <c:pt idx="342">
                  <c:v>1.720071793</c:v>
                </c:pt>
                <c:pt idx="343">
                  <c:v>1.7550394540000001</c:v>
                </c:pt>
                <c:pt idx="344">
                  <c:v>1.7925807240000042</c:v>
                </c:pt>
                <c:pt idx="345">
                  <c:v>1.8362593650000001</c:v>
                </c:pt>
                <c:pt idx="346">
                  <c:v>1.8753281829999975</c:v>
                </c:pt>
                <c:pt idx="347">
                  <c:v>1.9181988240000001</c:v>
                </c:pt>
                <c:pt idx="348">
                  <c:v>1.9627017969999974</c:v>
                </c:pt>
                <c:pt idx="349">
                  <c:v>2.0076739790000002</c:v>
                </c:pt>
                <c:pt idx="350">
                  <c:v>2.0531815290000011</c:v>
                </c:pt>
                <c:pt idx="351">
                  <c:v>2.1081999540000012</c:v>
                </c:pt>
                <c:pt idx="352">
                  <c:v>2.1607428790000003</c:v>
                </c:pt>
                <c:pt idx="353">
                  <c:v>2.2094587090000002</c:v>
                </c:pt>
                <c:pt idx="354">
                  <c:v>2.2640089989999996</c:v>
                </c:pt>
                <c:pt idx="355">
                  <c:v>2.3328895569999997</c:v>
                </c:pt>
                <c:pt idx="356">
                  <c:v>2.387510061000004</c:v>
                </c:pt>
                <c:pt idx="357">
                  <c:v>2.4544298649999998</c:v>
                </c:pt>
                <c:pt idx="358">
                  <c:v>2.5116224289999987</c:v>
                </c:pt>
                <c:pt idx="359">
                  <c:v>2.581304550000004</c:v>
                </c:pt>
                <c:pt idx="360">
                  <c:v>2.6434757710000012</c:v>
                </c:pt>
                <c:pt idx="361">
                  <c:v>2.7204792500000012</c:v>
                </c:pt>
                <c:pt idx="362">
                  <c:v>2.786528111</c:v>
                </c:pt>
                <c:pt idx="363">
                  <c:v>2.8697700500000001</c:v>
                </c:pt>
                <c:pt idx="364">
                  <c:v>2.9426295759999999</c:v>
                </c:pt>
                <c:pt idx="365">
                  <c:v>3.0340058799999987</c:v>
                </c:pt>
                <c:pt idx="366">
                  <c:v>3.0907378200000002</c:v>
                </c:pt>
                <c:pt idx="367">
                  <c:v>3.1584162710000001</c:v>
                </c:pt>
                <c:pt idx="368">
                  <c:v>3.2551484109999977</c:v>
                </c:pt>
                <c:pt idx="369">
                  <c:v>3.3289861680000001</c:v>
                </c:pt>
                <c:pt idx="370">
                  <c:v>3.4023394580000001</c:v>
                </c:pt>
                <c:pt idx="371">
                  <c:v>3.4471035000000008</c:v>
                </c:pt>
                <c:pt idx="372">
                  <c:v>3.5519318580000045</c:v>
                </c:pt>
                <c:pt idx="373">
                  <c:v>3.6624600889999996</c:v>
                </c:pt>
                <c:pt idx="374">
                  <c:v>3.6832938190000002</c:v>
                </c:pt>
                <c:pt idx="375">
                  <c:v>3.6788554189999987</c:v>
                </c:pt>
                <c:pt idx="376">
                  <c:v>3.8124318119999998</c:v>
                </c:pt>
                <c:pt idx="377">
                  <c:v>3.8761808869999999</c:v>
                </c:pt>
                <c:pt idx="378">
                  <c:v>3.8896639349999962</c:v>
                </c:pt>
                <c:pt idx="379">
                  <c:v>4.0150897499999907</c:v>
                </c:pt>
                <c:pt idx="380">
                  <c:v>3.8908042909999998</c:v>
                </c:pt>
                <c:pt idx="381">
                  <c:v>3.8762819769999997</c:v>
                </c:pt>
                <c:pt idx="382">
                  <c:v>4.0345911980000002</c:v>
                </c:pt>
                <c:pt idx="383">
                  <c:v>3.9233868120000039</c:v>
                </c:pt>
                <c:pt idx="384">
                  <c:v>3.9627797600000001</c:v>
                </c:pt>
                <c:pt idx="385">
                  <c:v>4.0792901520000093</c:v>
                </c:pt>
                <c:pt idx="386">
                  <c:v>3.9417777060000012</c:v>
                </c:pt>
                <c:pt idx="387">
                  <c:v>3.9465196129999995</c:v>
                </c:pt>
                <c:pt idx="388">
                  <c:v>4.1223905089999855</c:v>
                </c:pt>
                <c:pt idx="389">
                  <c:v>4.0101776119999908</c:v>
                </c:pt>
                <c:pt idx="390">
                  <c:v>3.9574999809999998</c:v>
                </c:pt>
                <c:pt idx="391">
                  <c:v>3.9985508919999999</c:v>
                </c:pt>
                <c:pt idx="392">
                  <c:v>3.9403290750000002</c:v>
                </c:pt>
                <c:pt idx="393">
                  <c:v>3.8326137069999997</c:v>
                </c:pt>
                <c:pt idx="394">
                  <c:v>3.8852941989999996</c:v>
                </c:pt>
                <c:pt idx="395">
                  <c:v>3.7562503809999988</c:v>
                </c:pt>
                <c:pt idx="396">
                  <c:v>3.8148956299999952</c:v>
                </c:pt>
                <c:pt idx="397">
                  <c:v>3.7263987060000012</c:v>
                </c:pt>
                <c:pt idx="398">
                  <c:v>3.708148241000004</c:v>
                </c:pt>
                <c:pt idx="399">
                  <c:v>3.6468300820000001</c:v>
                </c:pt>
                <c:pt idx="400">
                  <c:v>3.6404848100000002</c:v>
                </c:pt>
                <c:pt idx="401">
                  <c:v>3.6754503249999977</c:v>
                </c:pt>
                <c:pt idx="402">
                  <c:v>3.5637707710000051</c:v>
                </c:pt>
                <c:pt idx="403">
                  <c:v>3.4678490159999997</c:v>
                </c:pt>
                <c:pt idx="404">
                  <c:v>3.4316639899999952</c:v>
                </c:pt>
                <c:pt idx="405">
                  <c:v>3.4494526389999987</c:v>
                </c:pt>
                <c:pt idx="406">
                  <c:v>3.3241574759999999</c:v>
                </c:pt>
                <c:pt idx="407">
                  <c:v>3.3168983459999977</c:v>
                </c:pt>
                <c:pt idx="408">
                  <c:v>3.2341539859999999</c:v>
                </c:pt>
                <c:pt idx="409">
                  <c:v>3.203071356000005</c:v>
                </c:pt>
                <c:pt idx="410">
                  <c:v>3.1562790869999997</c:v>
                </c:pt>
                <c:pt idx="411">
                  <c:v>3.0465002060000002</c:v>
                </c:pt>
                <c:pt idx="412">
                  <c:v>3.046231508000004</c:v>
                </c:pt>
                <c:pt idx="413">
                  <c:v>2.9791431429999995</c:v>
                </c:pt>
                <c:pt idx="414">
                  <c:v>2.8910202979999999</c:v>
                </c:pt>
                <c:pt idx="415">
                  <c:v>2.8551635739999988</c:v>
                </c:pt>
                <c:pt idx="416">
                  <c:v>2.8066937919999999</c:v>
                </c:pt>
                <c:pt idx="417">
                  <c:v>2.7605607510000056</c:v>
                </c:pt>
                <c:pt idx="418">
                  <c:v>2.718985558000004</c:v>
                </c:pt>
                <c:pt idx="419">
                  <c:v>2.6767024989999988</c:v>
                </c:pt>
                <c:pt idx="420">
                  <c:v>2.6152927880000001</c:v>
                </c:pt>
                <c:pt idx="421">
                  <c:v>2.5865595339999987</c:v>
                </c:pt>
                <c:pt idx="422">
                  <c:v>2.5494022369999998</c:v>
                </c:pt>
                <c:pt idx="423">
                  <c:v>2.5259330270000002</c:v>
                </c:pt>
                <c:pt idx="424">
                  <c:v>2.4919464589999993</c:v>
                </c:pt>
                <c:pt idx="425">
                  <c:v>2.4703571799999997</c:v>
                </c:pt>
                <c:pt idx="426">
                  <c:v>2.4700205329999996</c:v>
                </c:pt>
                <c:pt idx="427">
                  <c:v>2.4379789829999994</c:v>
                </c:pt>
                <c:pt idx="428">
                  <c:v>2.428320169</c:v>
                </c:pt>
                <c:pt idx="429">
                  <c:v>2.4136099819999997</c:v>
                </c:pt>
                <c:pt idx="430">
                  <c:v>2.404211283</c:v>
                </c:pt>
                <c:pt idx="431">
                  <c:v>2.4170980449999999</c:v>
                </c:pt>
                <c:pt idx="432">
                  <c:v>2.3973841670000002</c:v>
                </c:pt>
                <c:pt idx="433">
                  <c:v>2.4029512410000002</c:v>
                </c:pt>
                <c:pt idx="434">
                  <c:v>2.4173953530000003</c:v>
                </c:pt>
                <c:pt idx="435">
                  <c:v>2.4178814889999996</c:v>
                </c:pt>
                <c:pt idx="436">
                  <c:v>2.4307477470000012</c:v>
                </c:pt>
                <c:pt idx="437">
                  <c:v>2.4428362849999998</c:v>
                </c:pt>
                <c:pt idx="438">
                  <c:v>2.4590277670000011</c:v>
                </c:pt>
                <c:pt idx="439">
                  <c:v>2.4667944909999999</c:v>
                </c:pt>
                <c:pt idx="440">
                  <c:v>2.4890680309999977</c:v>
                </c:pt>
                <c:pt idx="441">
                  <c:v>2.5010533329999989</c:v>
                </c:pt>
                <c:pt idx="442">
                  <c:v>2.5183820720000001</c:v>
                </c:pt>
                <c:pt idx="443">
                  <c:v>2.5500736239999977</c:v>
                </c:pt>
                <c:pt idx="444">
                  <c:v>2.5625984669999999</c:v>
                </c:pt>
                <c:pt idx="445">
                  <c:v>2.5709848400000008</c:v>
                </c:pt>
                <c:pt idx="446">
                  <c:v>2.5748925209999998</c:v>
                </c:pt>
                <c:pt idx="447">
                  <c:v>2.616583586</c:v>
                </c:pt>
                <c:pt idx="448">
                  <c:v>2.5915837290000003</c:v>
                </c:pt>
                <c:pt idx="449">
                  <c:v>2.6311631199999987</c:v>
                </c:pt>
                <c:pt idx="450">
                  <c:v>2.6565725799999997</c:v>
                </c:pt>
                <c:pt idx="451">
                  <c:v>2.6893455980000001</c:v>
                </c:pt>
                <c:pt idx="452">
                  <c:v>2.7464709279999999</c:v>
                </c:pt>
                <c:pt idx="453">
                  <c:v>2.718062878</c:v>
                </c:pt>
                <c:pt idx="454">
                  <c:v>2.7411620620000012</c:v>
                </c:pt>
                <c:pt idx="455">
                  <c:v>2.7851278780000066</c:v>
                </c:pt>
                <c:pt idx="456">
                  <c:v>2.6961045270000001</c:v>
                </c:pt>
                <c:pt idx="457">
                  <c:v>2.7127356530000002</c:v>
                </c:pt>
                <c:pt idx="458">
                  <c:v>2.650824547000004</c:v>
                </c:pt>
                <c:pt idx="459">
                  <c:v>2.716989517</c:v>
                </c:pt>
                <c:pt idx="460">
                  <c:v>2.6258683199999977</c:v>
                </c:pt>
                <c:pt idx="461">
                  <c:v>2.6314606669999998</c:v>
                </c:pt>
                <c:pt idx="462">
                  <c:v>2.5841863160000011</c:v>
                </c:pt>
                <c:pt idx="463">
                  <c:v>2.648568869</c:v>
                </c:pt>
                <c:pt idx="464">
                  <c:v>2.6522970199999998</c:v>
                </c:pt>
                <c:pt idx="465">
                  <c:v>2.6101298330000002</c:v>
                </c:pt>
                <c:pt idx="466">
                  <c:v>2.5376896859999998</c:v>
                </c:pt>
                <c:pt idx="467">
                  <c:v>2.5852792259999999</c:v>
                </c:pt>
                <c:pt idx="468">
                  <c:v>2.4873168470000055</c:v>
                </c:pt>
                <c:pt idx="469">
                  <c:v>2.4753727909999999</c:v>
                </c:pt>
                <c:pt idx="470">
                  <c:v>2.5207273960000012</c:v>
                </c:pt>
                <c:pt idx="471">
                  <c:v>2.4086174959999997</c:v>
                </c:pt>
                <c:pt idx="472">
                  <c:v>2.4466028209999977</c:v>
                </c:pt>
                <c:pt idx="473">
                  <c:v>2.3621426819999987</c:v>
                </c:pt>
                <c:pt idx="474">
                  <c:v>2.3570203780000001</c:v>
                </c:pt>
                <c:pt idx="475">
                  <c:v>2.3727512359999987</c:v>
                </c:pt>
                <c:pt idx="476">
                  <c:v>2.3133872750000002</c:v>
                </c:pt>
                <c:pt idx="477">
                  <c:v>2.2471476790000011</c:v>
                </c:pt>
                <c:pt idx="478">
                  <c:v>2.206953645</c:v>
                </c:pt>
                <c:pt idx="479">
                  <c:v>2.2083436249999999</c:v>
                </c:pt>
                <c:pt idx="480">
                  <c:v>2.1864790919999999</c:v>
                </c:pt>
                <c:pt idx="481">
                  <c:v>2.1402614120000001</c:v>
                </c:pt>
                <c:pt idx="482">
                  <c:v>2.1066955329999995</c:v>
                </c:pt>
                <c:pt idx="483">
                  <c:v>2.1008850339999987</c:v>
                </c:pt>
                <c:pt idx="484">
                  <c:v>2.0353152749999999</c:v>
                </c:pt>
                <c:pt idx="485">
                  <c:v>2.0131220820000002</c:v>
                </c:pt>
                <c:pt idx="486">
                  <c:v>1.9812747239999975</c:v>
                </c:pt>
                <c:pt idx="487">
                  <c:v>1.9678769109999974</c:v>
                </c:pt>
                <c:pt idx="488">
                  <c:v>1.9277336599999961</c:v>
                </c:pt>
                <c:pt idx="489">
                  <c:v>1.8976179360000025</c:v>
                </c:pt>
                <c:pt idx="490">
                  <c:v>1.8960099220000024</c:v>
                </c:pt>
                <c:pt idx="491">
                  <c:v>1.8703472610000025</c:v>
                </c:pt>
                <c:pt idx="492">
                  <c:v>1.8751333949999998</c:v>
                </c:pt>
                <c:pt idx="493">
                  <c:v>1.8816850190000001</c:v>
                </c:pt>
                <c:pt idx="494">
                  <c:v>1.8744151590000024</c:v>
                </c:pt>
                <c:pt idx="495">
                  <c:v>1.9082585569999999</c:v>
                </c:pt>
                <c:pt idx="496">
                  <c:v>1.8673543929999974</c:v>
                </c:pt>
                <c:pt idx="497">
                  <c:v>1.9079134459999973</c:v>
                </c:pt>
                <c:pt idx="498">
                  <c:v>1.9439604279999974</c:v>
                </c:pt>
                <c:pt idx="499">
                  <c:v>1.9763575790000025</c:v>
                </c:pt>
                <c:pt idx="500">
                  <c:v>2.01973629</c:v>
                </c:pt>
                <c:pt idx="501">
                  <c:v>2.0614001749999997</c:v>
                </c:pt>
                <c:pt idx="502">
                  <c:v>2.1562626359999952</c:v>
                </c:pt>
                <c:pt idx="503">
                  <c:v>2.1816630359999998</c:v>
                </c:pt>
                <c:pt idx="504">
                  <c:v>2.2738070490000002</c:v>
                </c:pt>
                <c:pt idx="505">
                  <c:v>2.3273791070000001</c:v>
                </c:pt>
                <c:pt idx="506">
                  <c:v>2.4208528999999968</c:v>
                </c:pt>
                <c:pt idx="507">
                  <c:v>2.5188207630000004</c:v>
                </c:pt>
                <c:pt idx="508">
                  <c:v>2.5515160560000001</c:v>
                </c:pt>
                <c:pt idx="509">
                  <c:v>2.6514766219999997</c:v>
                </c:pt>
                <c:pt idx="510">
                  <c:v>2.6725859639999987</c:v>
                </c:pt>
                <c:pt idx="511">
                  <c:v>2.728277206000004</c:v>
                </c:pt>
                <c:pt idx="512">
                  <c:v>2.7293627260000002</c:v>
                </c:pt>
                <c:pt idx="513">
                  <c:v>2.8178439139999947</c:v>
                </c:pt>
                <c:pt idx="514">
                  <c:v>2.921160698</c:v>
                </c:pt>
                <c:pt idx="515">
                  <c:v>2.934196472</c:v>
                </c:pt>
                <c:pt idx="516">
                  <c:v>3.0088379380000001</c:v>
                </c:pt>
                <c:pt idx="517">
                  <c:v>3.0288944239999998</c:v>
                </c:pt>
                <c:pt idx="518">
                  <c:v>3.0033719540000012</c:v>
                </c:pt>
                <c:pt idx="519">
                  <c:v>3.0670490259999998</c:v>
                </c:pt>
                <c:pt idx="520">
                  <c:v>3.1261849400000008</c:v>
                </c:pt>
                <c:pt idx="521">
                  <c:v>3.0765373710000001</c:v>
                </c:pt>
                <c:pt idx="522">
                  <c:v>3.0758066179999997</c:v>
                </c:pt>
                <c:pt idx="523">
                  <c:v>3.0731375220000046</c:v>
                </c:pt>
                <c:pt idx="524">
                  <c:v>3.0394248959999999</c:v>
                </c:pt>
                <c:pt idx="525">
                  <c:v>3.0203659530000002</c:v>
                </c:pt>
                <c:pt idx="526">
                  <c:v>3.0115339759999999</c:v>
                </c:pt>
                <c:pt idx="527">
                  <c:v>3.0312671659999997</c:v>
                </c:pt>
                <c:pt idx="528">
                  <c:v>2.9694561959999977</c:v>
                </c:pt>
                <c:pt idx="529">
                  <c:v>2.9645700450000012</c:v>
                </c:pt>
                <c:pt idx="530">
                  <c:v>2.9609026909999998</c:v>
                </c:pt>
                <c:pt idx="531">
                  <c:v>3.0108861919999987</c:v>
                </c:pt>
                <c:pt idx="532">
                  <c:v>2.9679918290000011</c:v>
                </c:pt>
                <c:pt idx="533">
                  <c:v>2.9767756459999997</c:v>
                </c:pt>
                <c:pt idx="534">
                  <c:v>3.0007660390000002</c:v>
                </c:pt>
                <c:pt idx="535">
                  <c:v>2.9384577269999999</c:v>
                </c:pt>
                <c:pt idx="536">
                  <c:v>2.9057984349999977</c:v>
                </c:pt>
                <c:pt idx="537">
                  <c:v>2.8459024429999995</c:v>
                </c:pt>
                <c:pt idx="538">
                  <c:v>2.8298628329999977</c:v>
                </c:pt>
                <c:pt idx="539">
                  <c:v>2.863791704000004</c:v>
                </c:pt>
                <c:pt idx="540">
                  <c:v>2.816951752</c:v>
                </c:pt>
                <c:pt idx="541">
                  <c:v>2.7780792710000002</c:v>
                </c:pt>
                <c:pt idx="542">
                  <c:v>2.7755901810000001</c:v>
                </c:pt>
                <c:pt idx="543">
                  <c:v>2.669109583</c:v>
                </c:pt>
                <c:pt idx="544">
                  <c:v>2.6733572480000056</c:v>
                </c:pt>
                <c:pt idx="545">
                  <c:v>2.662601709</c:v>
                </c:pt>
                <c:pt idx="546">
                  <c:v>2.6661746500000012</c:v>
                </c:pt>
                <c:pt idx="547">
                  <c:v>2.6228125099999997</c:v>
                </c:pt>
                <c:pt idx="548">
                  <c:v>2.6521983149999997</c:v>
                </c:pt>
                <c:pt idx="549">
                  <c:v>2.624951839</c:v>
                </c:pt>
                <c:pt idx="550">
                  <c:v>2.650517702000005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'Nov 10 Time Experiments'!$AZ$1</c:f>
              <c:strCache>
                <c:ptCount val="1"/>
                <c:pt idx="0">
                  <c:v>17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Experiments'!$AZ$2:$AZ$552</c:f>
              <c:numCache>
                <c:formatCode>General</c:formatCode>
                <c:ptCount val="551"/>
                <c:pt idx="0">
                  <c:v>5.619105340000001E-2</c:v>
                </c:pt>
                <c:pt idx="1">
                  <c:v>5.6784387800000016E-2</c:v>
                </c:pt>
                <c:pt idx="2">
                  <c:v>5.609020230000001E-2</c:v>
                </c:pt>
                <c:pt idx="3">
                  <c:v>5.4430660000000138E-2</c:v>
                </c:pt>
                <c:pt idx="4">
                  <c:v>5.2522774900000117E-2</c:v>
                </c:pt>
                <c:pt idx="5">
                  <c:v>5.2073773100000019E-2</c:v>
                </c:pt>
                <c:pt idx="6">
                  <c:v>5.3360011600000118E-2</c:v>
                </c:pt>
                <c:pt idx="7">
                  <c:v>5.1659431500000012E-2</c:v>
                </c:pt>
                <c:pt idx="8">
                  <c:v>4.9725558800000014E-2</c:v>
                </c:pt>
                <c:pt idx="9">
                  <c:v>5.0276991100000022E-2</c:v>
                </c:pt>
                <c:pt idx="10">
                  <c:v>4.9781080500000109E-2</c:v>
                </c:pt>
                <c:pt idx="11">
                  <c:v>4.841696860000002E-2</c:v>
                </c:pt>
                <c:pt idx="12">
                  <c:v>5.0801810000000024E-2</c:v>
                </c:pt>
                <c:pt idx="13">
                  <c:v>4.7423329400000117E-2</c:v>
                </c:pt>
                <c:pt idx="14">
                  <c:v>4.6361591800000122E-2</c:v>
                </c:pt>
                <c:pt idx="15">
                  <c:v>4.6567943100000016E-2</c:v>
                </c:pt>
                <c:pt idx="16">
                  <c:v>4.4698532800000121E-2</c:v>
                </c:pt>
                <c:pt idx="17">
                  <c:v>4.6254035200000009E-2</c:v>
                </c:pt>
                <c:pt idx="18">
                  <c:v>4.2960997800000122E-2</c:v>
                </c:pt>
                <c:pt idx="19">
                  <c:v>4.3967988500000013E-2</c:v>
                </c:pt>
                <c:pt idx="20">
                  <c:v>4.4008400400000119E-2</c:v>
                </c:pt>
                <c:pt idx="21">
                  <c:v>4.3763395500000017E-2</c:v>
                </c:pt>
                <c:pt idx="22">
                  <c:v>4.2027350700000007E-2</c:v>
                </c:pt>
                <c:pt idx="23">
                  <c:v>4.0916349900000114E-2</c:v>
                </c:pt>
                <c:pt idx="24">
                  <c:v>4.3290075100000013E-2</c:v>
                </c:pt>
                <c:pt idx="25">
                  <c:v>4.0342118700000019E-2</c:v>
                </c:pt>
                <c:pt idx="26">
                  <c:v>4.0052052700000007E-2</c:v>
                </c:pt>
                <c:pt idx="27">
                  <c:v>4.0706601100000128E-2</c:v>
                </c:pt>
                <c:pt idx="28">
                  <c:v>3.8686391100000016E-2</c:v>
                </c:pt>
                <c:pt idx="29">
                  <c:v>3.8790133000000004E-2</c:v>
                </c:pt>
                <c:pt idx="30">
                  <c:v>3.4345235800000103E-2</c:v>
                </c:pt>
                <c:pt idx="31">
                  <c:v>3.4885402900000008E-2</c:v>
                </c:pt>
                <c:pt idx="32">
                  <c:v>3.5852428700000015E-2</c:v>
                </c:pt>
                <c:pt idx="33">
                  <c:v>3.5721745500000006E-2</c:v>
                </c:pt>
                <c:pt idx="34">
                  <c:v>3.4205403300000006E-2</c:v>
                </c:pt>
                <c:pt idx="35">
                  <c:v>3.2034095500000109E-2</c:v>
                </c:pt>
                <c:pt idx="36">
                  <c:v>3.4359153500000024E-2</c:v>
                </c:pt>
                <c:pt idx="37">
                  <c:v>3.2863196100000117E-2</c:v>
                </c:pt>
                <c:pt idx="38">
                  <c:v>3.0379738800000014E-2</c:v>
                </c:pt>
                <c:pt idx="39">
                  <c:v>3.2006319800000113E-2</c:v>
                </c:pt>
                <c:pt idx="40">
                  <c:v>3.0157383700000109E-2</c:v>
                </c:pt>
                <c:pt idx="41">
                  <c:v>3.0434008800000013E-2</c:v>
                </c:pt>
                <c:pt idx="42">
                  <c:v>2.8757717600000017E-2</c:v>
                </c:pt>
                <c:pt idx="43">
                  <c:v>2.8835233400000111E-2</c:v>
                </c:pt>
                <c:pt idx="44">
                  <c:v>2.7833428400000117E-2</c:v>
                </c:pt>
                <c:pt idx="45">
                  <c:v>2.8299030100000008E-2</c:v>
                </c:pt>
                <c:pt idx="46">
                  <c:v>2.7397956800000012E-2</c:v>
                </c:pt>
                <c:pt idx="47">
                  <c:v>2.6547279400000009E-2</c:v>
                </c:pt>
                <c:pt idx="48">
                  <c:v>2.5673713700000118E-2</c:v>
                </c:pt>
                <c:pt idx="49">
                  <c:v>2.6138719300000005E-2</c:v>
                </c:pt>
                <c:pt idx="50">
                  <c:v>2.31294298E-2</c:v>
                </c:pt>
                <c:pt idx="51">
                  <c:v>2.3771729500000009E-2</c:v>
                </c:pt>
                <c:pt idx="52">
                  <c:v>2.3886528000000004E-2</c:v>
                </c:pt>
                <c:pt idx="53">
                  <c:v>2.3146953600000006E-2</c:v>
                </c:pt>
                <c:pt idx="54">
                  <c:v>2.2164788200000004E-2</c:v>
                </c:pt>
                <c:pt idx="55">
                  <c:v>2.1053221200000007E-2</c:v>
                </c:pt>
                <c:pt idx="56">
                  <c:v>2.1529402700000002E-2</c:v>
                </c:pt>
                <c:pt idx="57">
                  <c:v>2.1443989300000008E-2</c:v>
                </c:pt>
                <c:pt idx="58">
                  <c:v>2.0231899000000005E-2</c:v>
                </c:pt>
                <c:pt idx="59">
                  <c:v>1.9612875000000005E-2</c:v>
                </c:pt>
                <c:pt idx="60">
                  <c:v>1.7814215400000007E-2</c:v>
                </c:pt>
                <c:pt idx="61">
                  <c:v>1.9162979100000008E-2</c:v>
                </c:pt>
                <c:pt idx="62">
                  <c:v>1.6448941200000008E-2</c:v>
                </c:pt>
                <c:pt idx="63">
                  <c:v>1.6344960900000007E-2</c:v>
                </c:pt>
                <c:pt idx="64">
                  <c:v>1.5226241400000003E-2</c:v>
                </c:pt>
                <c:pt idx="65">
                  <c:v>1.5207257300000006E-2</c:v>
                </c:pt>
                <c:pt idx="66">
                  <c:v>1.6871478600000114E-2</c:v>
                </c:pt>
                <c:pt idx="67">
                  <c:v>1.4921363599999999E-2</c:v>
                </c:pt>
                <c:pt idx="68">
                  <c:v>1.3023104700000003E-2</c:v>
                </c:pt>
                <c:pt idx="69">
                  <c:v>1.3698633900000002E-2</c:v>
                </c:pt>
                <c:pt idx="70">
                  <c:v>1.2953307600000002E-2</c:v>
                </c:pt>
                <c:pt idx="71">
                  <c:v>1.1089500200000109E-2</c:v>
                </c:pt>
                <c:pt idx="72">
                  <c:v>1.1604722700000007E-2</c:v>
                </c:pt>
                <c:pt idx="73">
                  <c:v>1.1032369100000106E-2</c:v>
                </c:pt>
                <c:pt idx="74">
                  <c:v>1.0972615500000003E-2</c:v>
                </c:pt>
                <c:pt idx="75">
                  <c:v>1.1100050200000107E-2</c:v>
                </c:pt>
                <c:pt idx="76">
                  <c:v>8.8659191000000238E-3</c:v>
                </c:pt>
                <c:pt idx="77">
                  <c:v>9.8115468000000462E-3</c:v>
                </c:pt>
                <c:pt idx="78">
                  <c:v>9.0178514000000022E-3</c:v>
                </c:pt>
                <c:pt idx="79">
                  <c:v>8.2727039000000252E-3</c:v>
                </c:pt>
                <c:pt idx="80">
                  <c:v>6.8410599000000138E-3</c:v>
                </c:pt>
                <c:pt idx="81">
                  <c:v>6.7913496000000743E-3</c:v>
                </c:pt>
                <c:pt idx="82">
                  <c:v>6.5399969000000139E-3</c:v>
                </c:pt>
                <c:pt idx="83">
                  <c:v>6.0569310000000527E-3</c:v>
                </c:pt>
                <c:pt idx="84">
                  <c:v>6.471570700000053E-3</c:v>
                </c:pt>
                <c:pt idx="85">
                  <c:v>5.7220423000000119E-3</c:v>
                </c:pt>
                <c:pt idx="86">
                  <c:v>3.0475819000000421E-3</c:v>
                </c:pt>
                <c:pt idx="87">
                  <c:v>4.1258001000000211E-3</c:v>
                </c:pt>
                <c:pt idx="88">
                  <c:v>3.4353399000000015E-3</c:v>
                </c:pt>
                <c:pt idx="89">
                  <c:v>3.6544466000000319E-3</c:v>
                </c:pt>
                <c:pt idx="90">
                  <c:v>3.1299853000000314E-3</c:v>
                </c:pt>
                <c:pt idx="91">
                  <c:v>1.7759168000000011E-3</c:v>
                </c:pt>
                <c:pt idx="92">
                  <c:v>2.0945632000000116E-3</c:v>
                </c:pt>
                <c:pt idx="93">
                  <c:v>1.2647176000000204E-3</c:v>
                </c:pt>
                <c:pt idx="94">
                  <c:v>1.0126197000000503E-3</c:v>
                </c:pt>
                <c:pt idx="95">
                  <c:v>2.2253040000003223E-4</c:v>
                </c:pt>
                <c:pt idx="96">
                  <c:v>5.2606700000002024E-4</c:v>
                </c:pt>
                <c:pt idx="97">
                  <c:v>1.5138948000000304E-3</c:v>
                </c:pt>
                <c:pt idx="98">
                  <c:v>-9.1776609999999752E-4</c:v>
                </c:pt>
                <c:pt idx="99">
                  <c:v>-1.2364721000000009E-3</c:v>
                </c:pt>
                <c:pt idx="100">
                  <c:v>-1.7046367999999912E-3</c:v>
                </c:pt>
                <c:pt idx="101">
                  <c:v>-2.2925471999999912E-3</c:v>
                </c:pt>
                <c:pt idx="102">
                  <c:v>-1.1004840999999706E-3</c:v>
                </c:pt>
                <c:pt idx="103">
                  <c:v>-1.9812321999999613E-3</c:v>
                </c:pt>
                <c:pt idx="104">
                  <c:v>-1.7721390999999613E-3</c:v>
                </c:pt>
                <c:pt idx="105">
                  <c:v>-2.7923321999999712E-3</c:v>
                </c:pt>
                <c:pt idx="106">
                  <c:v>-2.5166606999999508E-3</c:v>
                </c:pt>
                <c:pt idx="107">
                  <c:v>-3.4600830000000122E-3</c:v>
                </c:pt>
                <c:pt idx="108">
                  <c:v>-3.255042999999961E-3</c:v>
                </c:pt>
                <c:pt idx="109">
                  <c:v>-2.3577248999999715E-3</c:v>
                </c:pt>
                <c:pt idx="110">
                  <c:v>-3.2941138999999621E-3</c:v>
                </c:pt>
                <c:pt idx="111">
                  <c:v>-3.3257936999999717E-3</c:v>
                </c:pt>
                <c:pt idx="112">
                  <c:v>-3.9940809999999818E-3</c:v>
                </c:pt>
                <c:pt idx="113">
                  <c:v>-3.4924780999999712E-3</c:v>
                </c:pt>
                <c:pt idx="114">
                  <c:v>-3.1966602999999919E-3</c:v>
                </c:pt>
                <c:pt idx="115">
                  <c:v>-2.7216410999999518E-3</c:v>
                </c:pt>
                <c:pt idx="116">
                  <c:v>-2.7905737999999818E-3</c:v>
                </c:pt>
                <c:pt idx="117">
                  <c:v>-2.5725697999999806E-3</c:v>
                </c:pt>
                <c:pt idx="118">
                  <c:v>-2.879414599999961E-3</c:v>
                </c:pt>
                <c:pt idx="119">
                  <c:v>-3.3200120999999916E-3</c:v>
                </c:pt>
                <c:pt idx="120">
                  <c:v>-3.6941205999999624E-3</c:v>
                </c:pt>
                <c:pt idx="121">
                  <c:v>-3.3464467999999611E-3</c:v>
                </c:pt>
                <c:pt idx="122">
                  <c:v>-2.4348830999999511E-3</c:v>
                </c:pt>
                <c:pt idx="123">
                  <c:v>-2.1616256000000006E-3</c:v>
                </c:pt>
                <c:pt idx="124">
                  <c:v>-3.1824147999999814E-3</c:v>
                </c:pt>
                <c:pt idx="125">
                  <c:v>-2.6293432999999816E-3</c:v>
                </c:pt>
                <c:pt idx="126">
                  <c:v>-2.5428270999999802E-3</c:v>
                </c:pt>
                <c:pt idx="127">
                  <c:v>-3.2770371000000018E-3</c:v>
                </c:pt>
                <c:pt idx="128">
                  <c:v>-2.6567911999999614E-3</c:v>
                </c:pt>
                <c:pt idx="129">
                  <c:v>-2.8837358999999618E-3</c:v>
                </c:pt>
                <c:pt idx="130">
                  <c:v>-4.2322015999999912E-3</c:v>
                </c:pt>
                <c:pt idx="131">
                  <c:v>-2.7887856999999723E-3</c:v>
                </c:pt>
                <c:pt idx="132">
                  <c:v>-3.4603809999999616E-3</c:v>
                </c:pt>
                <c:pt idx="133">
                  <c:v>-3.9586460999999611E-3</c:v>
                </c:pt>
                <c:pt idx="134">
                  <c:v>-3.7038957999999721E-3</c:v>
                </c:pt>
                <c:pt idx="135">
                  <c:v>-3.5120582999999517E-3</c:v>
                </c:pt>
                <c:pt idx="136">
                  <c:v>-3.6464964999999919E-3</c:v>
                </c:pt>
                <c:pt idx="137">
                  <c:v>-4.8900281999999518E-3</c:v>
                </c:pt>
                <c:pt idx="138">
                  <c:v>-4.0414964999999732E-3</c:v>
                </c:pt>
                <c:pt idx="139">
                  <c:v>-3.8279628999999815E-3</c:v>
                </c:pt>
                <c:pt idx="140">
                  <c:v>-4.1525697999999509E-3</c:v>
                </c:pt>
                <c:pt idx="141">
                  <c:v>-3.450546299999972E-3</c:v>
                </c:pt>
                <c:pt idx="142">
                  <c:v>-3.7539636999999819E-3</c:v>
                </c:pt>
                <c:pt idx="143">
                  <c:v>-4.111442599999961E-3</c:v>
                </c:pt>
                <c:pt idx="144">
                  <c:v>-2.6807224999999615E-3</c:v>
                </c:pt>
                <c:pt idx="145">
                  <c:v>-2.384576799999981E-3</c:v>
                </c:pt>
                <c:pt idx="146">
                  <c:v>-2.2526120999999911E-3</c:v>
                </c:pt>
                <c:pt idx="147">
                  <c:v>-1.5766655999999708E-3</c:v>
                </c:pt>
                <c:pt idx="148">
                  <c:v>-1.5061234999999605E-3</c:v>
                </c:pt>
                <c:pt idx="149">
                  <c:v>-1.5424823999999912E-3</c:v>
                </c:pt>
                <c:pt idx="150">
                  <c:v>-8.1554409999995739E-4</c:v>
                </c:pt>
                <c:pt idx="151">
                  <c:v>3.3503410000002015E-4</c:v>
                </c:pt>
                <c:pt idx="152">
                  <c:v>6.6473720000004332E-4</c:v>
                </c:pt>
                <c:pt idx="153">
                  <c:v>1.0385478000000108E-3</c:v>
                </c:pt>
                <c:pt idx="154">
                  <c:v>1.6573930000000105E-3</c:v>
                </c:pt>
                <c:pt idx="155">
                  <c:v>1.8535221000000111E-3</c:v>
                </c:pt>
                <c:pt idx="156">
                  <c:v>3.3358300000000409E-3</c:v>
                </c:pt>
                <c:pt idx="157">
                  <c:v>3.4568572000000515E-3</c:v>
                </c:pt>
                <c:pt idx="158">
                  <c:v>5.6071544000000414E-3</c:v>
                </c:pt>
                <c:pt idx="159">
                  <c:v>5.6571627000000513E-3</c:v>
                </c:pt>
                <c:pt idx="160">
                  <c:v>6.4104760000000035E-3</c:v>
                </c:pt>
                <c:pt idx="161">
                  <c:v>8.075829700000035E-3</c:v>
                </c:pt>
                <c:pt idx="162">
                  <c:v>8.8825190000000678E-3</c:v>
                </c:pt>
                <c:pt idx="163">
                  <c:v>1.1232521500000007E-2</c:v>
                </c:pt>
                <c:pt idx="164">
                  <c:v>1.2682255500000003E-2</c:v>
                </c:pt>
                <c:pt idx="165">
                  <c:v>1.3027396200000001E-2</c:v>
                </c:pt>
                <c:pt idx="166">
                  <c:v>1.5515174900000003E-2</c:v>
                </c:pt>
                <c:pt idx="167">
                  <c:v>1.7056908600000011E-2</c:v>
                </c:pt>
                <c:pt idx="168">
                  <c:v>1.8345739800000108E-2</c:v>
                </c:pt>
                <c:pt idx="169">
                  <c:v>2.0027157100000009E-2</c:v>
                </c:pt>
                <c:pt idx="170">
                  <c:v>2.2191669900000006E-2</c:v>
                </c:pt>
                <c:pt idx="171">
                  <c:v>2.3120429499999998E-2</c:v>
                </c:pt>
                <c:pt idx="172">
                  <c:v>2.5882538600000008E-2</c:v>
                </c:pt>
                <c:pt idx="173">
                  <c:v>2.8626050900000002E-2</c:v>
                </c:pt>
                <c:pt idx="174">
                  <c:v>3.0913140800000013E-2</c:v>
                </c:pt>
                <c:pt idx="175">
                  <c:v>3.3646401200000009E-2</c:v>
                </c:pt>
                <c:pt idx="176">
                  <c:v>3.6879416700000021E-2</c:v>
                </c:pt>
                <c:pt idx="177">
                  <c:v>3.966608290000001E-2</c:v>
                </c:pt>
                <c:pt idx="178">
                  <c:v>4.2268987900000117E-2</c:v>
                </c:pt>
                <c:pt idx="179">
                  <c:v>4.621651410000012E-2</c:v>
                </c:pt>
                <c:pt idx="180">
                  <c:v>4.9858387700000027E-2</c:v>
                </c:pt>
                <c:pt idx="181">
                  <c:v>5.3875323500000016E-2</c:v>
                </c:pt>
                <c:pt idx="182">
                  <c:v>5.8279302099999902E-2</c:v>
                </c:pt>
                <c:pt idx="183">
                  <c:v>6.2439825500000122E-2</c:v>
                </c:pt>
                <c:pt idx="184">
                  <c:v>6.8312313599999994E-2</c:v>
                </c:pt>
                <c:pt idx="185">
                  <c:v>7.3551472400000012E-2</c:v>
                </c:pt>
                <c:pt idx="186">
                  <c:v>7.9416658900000242E-2</c:v>
                </c:pt>
                <c:pt idx="187">
                  <c:v>8.5512247100000036E-2</c:v>
                </c:pt>
                <c:pt idx="188">
                  <c:v>9.2874136000000024E-2</c:v>
                </c:pt>
                <c:pt idx="189">
                  <c:v>9.9659737300000148E-2</c:v>
                </c:pt>
                <c:pt idx="190">
                  <c:v>0.10821385320000003</c:v>
                </c:pt>
                <c:pt idx="191">
                  <c:v>0.11816154060000006</c:v>
                </c:pt>
                <c:pt idx="192">
                  <c:v>0.1276753658</c:v>
                </c:pt>
                <c:pt idx="193">
                  <c:v>0.13931618270000007</c:v>
                </c:pt>
                <c:pt idx="194">
                  <c:v>0.15095229090000006</c:v>
                </c:pt>
                <c:pt idx="195">
                  <c:v>0.16437434790000005</c:v>
                </c:pt>
                <c:pt idx="196">
                  <c:v>0.17893553910000007</c:v>
                </c:pt>
                <c:pt idx="197">
                  <c:v>0.1956634933000001</c:v>
                </c:pt>
                <c:pt idx="198">
                  <c:v>0.21475433950000011</c:v>
                </c:pt>
                <c:pt idx="199">
                  <c:v>0.2346901783</c:v>
                </c:pt>
                <c:pt idx="200">
                  <c:v>0.25824194043999987</c:v>
                </c:pt>
                <c:pt idx="201">
                  <c:v>0.2847629563500001</c:v>
                </c:pt>
                <c:pt idx="202">
                  <c:v>0.31495500185000014</c:v>
                </c:pt>
                <c:pt idx="203">
                  <c:v>0.34891417171800132</c:v>
                </c:pt>
                <c:pt idx="204">
                  <c:v>0.38860854521000021</c:v>
                </c:pt>
                <c:pt idx="205">
                  <c:v>0.43368027747000021</c:v>
                </c:pt>
                <c:pt idx="206">
                  <c:v>0.48495165649999999</c:v>
                </c:pt>
                <c:pt idx="207">
                  <c:v>0.54393943790000021</c:v>
                </c:pt>
                <c:pt idx="208">
                  <c:v>0.61099326250000241</c:v>
                </c:pt>
                <c:pt idx="209">
                  <c:v>0.68646481280000138</c:v>
                </c:pt>
                <c:pt idx="210">
                  <c:v>0.77047440050000005</c:v>
                </c:pt>
                <c:pt idx="211">
                  <c:v>0.86516400810000005</c:v>
                </c:pt>
                <c:pt idx="212">
                  <c:v>0.9675711656</c:v>
                </c:pt>
                <c:pt idx="213">
                  <c:v>1.0806714558999975</c:v>
                </c:pt>
                <c:pt idx="214">
                  <c:v>1.1967717671</c:v>
                </c:pt>
                <c:pt idx="215">
                  <c:v>1.3189948462999974</c:v>
                </c:pt>
                <c:pt idx="216">
                  <c:v>1.4410913849999962</c:v>
                </c:pt>
                <c:pt idx="217">
                  <c:v>1.560292091</c:v>
                </c:pt>
                <c:pt idx="218">
                  <c:v>1.6728971860000001</c:v>
                </c:pt>
                <c:pt idx="219">
                  <c:v>1.7732677130000001</c:v>
                </c:pt>
                <c:pt idx="220">
                  <c:v>1.8569253349999999</c:v>
                </c:pt>
                <c:pt idx="221">
                  <c:v>1.9214398529999959</c:v>
                </c:pt>
                <c:pt idx="222">
                  <c:v>1.9664259819999999</c:v>
                </c:pt>
                <c:pt idx="223">
                  <c:v>1.9828951029999986</c:v>
                </c:pt>
                <c:pt idx="224">
                  <c:v>1.9913146159999962</c:v>
                </c:pt>
                <c:pt idx="225">
                  <c:v>1.9707531600000001</c:v>
                </c:pt>
                <c:pt idx="226">
                  <c:v>1.9433084389999986</c:v>
                </c:pt>
                <c:pt idx="227">
                  <c:v>1.8996493479999974</c:v>
                </c:pt>
                <c:pt idx="228">
                  <c:v>1.845354881</c:v>
                </c:pt>
                <c:pt idx="229">
                  <c:v>1.7902098560000024</c:v>
                </c:pt>
                <c:pt idx="230">
                  <c:v>1.731395807</c:v>
                </c:pt>
                <c:pt idx="231">
                  <c:v>1.6727225450000001</c:v>
                </c:pt>
                <c:pt idx="232">
                  <c:v>1.617581334</c:v>
                </c:pt>
                <c:pt idx="233">
                  <c:v>1.5691297909999971</c:v>
                </c:pt>
                <c:pt idx="234">
                  <c:v>1.5240207579999974</c:v>
                </c:pt>
                <c:pt idx="235">
                  <c:v>1.4863615889999975</c:v>
                </c:pt>
                <c:pt idx="236">
                  <c:v>1.455950584</c:v>
                </c:pt>
                <c:pt idx="237">
                  <c:v>1.4322793149999975</c:v>
                </c:pt>
                <c:pt idx="238">
                  <c:v>1.4204506539999975</c:v>
                </c:pt>
                <c:pt idx="239">
                  <c:v>1.4101385740000001</c:v>
                </c:pt>
                <c:pt idx="240">
                  <c:v>1.4051084179999962</c:v>
                </c:pt>
                <c:pt idx="241">
                  <c:v>1.4142660759999974</c:v>
                </c:pt>
                <c:pt idx="242">
                  <c:v>1.4244148399999998</c:v>
                </c:pt>
                <c:pt idx="243">
                  <c:v>1.4421714210000001</c:v>
                </c:pt>
                <c:pt idx="244">
                  <c:v>1.465268579</c:v>
                </c:pt>
                <c:pt idx="245">
                  <c:v>1.492014494</c:v>
                </c:pt>
                <c:pt idx="246">
                  <c:v>1.5233530660000001</c:v>
                </c:pt>
                <c:pt idx="247">
                  <c:v>1.5610110429999986</c:v>
                </c:pt>
                <c:pt idx="248">
                  <c:v>1.5985101130000001</c:v>
                </c:pt>
                <c:pt idx="249">
                  <c:v>1.6417845149999999</c:v>
                </c:pt>
                <c:pt idx="250">
                  <c:v>1.68642446</c:v>
                </c:pt>
                <c:pt idx="251">
                  <c:v>1.7284924650000024</c:v>
                </c:pt>
                <c:pt idx="252">
                  <c:v>1.7732194330000024</c:v>
                </c:pt>
                <c:pt idx="253">
                  <c:v>1.809560504</c:v>
                </c:pt>
                <c:pt idx="254">
                  <c:v>1.8479436299999998</c:v>
                </c:pt>
                <c:pt idx="255">
                  <c:v>1.873689022</c:v>
                </c:pt>
                <c:pt idx="256">
                  <c:v>1.8973934319999999</c:v>
                </c:pt>
                <c:pt idx="257">
                  <c:v>1.910091247999995</c:v>
                </c:pt>
                <c:pt idx="258">
                  <c:v>1.9181561140000001</c:v>
                </c:pt>
                <c:pt idx="259">
                  <c:v>1.9212422039999975</c:v>
                </c:pt>
                <c:pt idx="260">
                  <c:v>1.9138002059999961</c:v>
                </c:pt>
                <c:pt idx="261">
                  <c:v>1.9019270799999974</c:v>
                </c:pt>
                <c:pt idx="262">
                  <c:v>1.8852042819999975</c:v>
                </c:pt>
                <c:pt idx="263">
                  <c:v>1.8663040069999999</c:v>
                </c:pt>
                <c:pt idx="264">
                  <c:v>1.8419462109999973</c:v>
                </c:pt>
                <c:pt idx="265">
                  <c:v>1.8098936939999961</c:v>
                </c:pt>
                <c:pt idx="266">
                  <c:v>1.7745666169999998</c:v>
                </c:pt>
                <c:pt idx="267">
                  <c:v>1.7412492899999998</c:v>
                </c:pt>
                <c:pt idx="268">
                  <c:v>1.7007237340000001</c:v>
                </c:pt>
                <c:pt idx="269">
                  <c:v>1.6543461940000024</c:v>
                </c:pt>
                <c:pt idx="270">
                  <c:v>1.606875982</c:v>
                </c:pt>
                <c:pt idx="271">
                  <c:v>1.5538392929999947</c:v>
                </c:pt>
                <c:pt idx="272">
                  <c:v>1.5002282519999974</c:v>
                </c:pt>
                <c:pt idx="273">
                  <c:v>1.4467147249999999</c:v>
                </c:pt>
                <c:pt idx="274">
                  <c:v>1.3921808860000016</c:v>
                </c:pt>
                <c:pt idx="275">
                  <c:v>1.3412700559999986</c:v>
                </c:pt>
                <c:pt idx="276">
                  <c:v>1.2902044319999999</c:v>
                </c:pt>
                <c:pt idx="277">
                  <c:v>1.2465747261</c:v>
                </c:pt>
                <c:pt idx="278">
                  <c:v>1.2029817962999974</c:v>
                </c:pt>
                <c:pt idx="279">
                  <c:v>1.1631536746000024</c:v>
                </c:pt>
                <c:pt idx="280">
                  <c:v>1.1293700004</c:v>
                </c:pt>
                <c:pt idx="281">
                  <c:v>1.0988108182</c:v>
                </c:pt>
                <c:pt idx="282">
                  <c:v>1.0729476475999975</c:v>
                </c:pt>
                <c:pt idx="283">
                  <c:v>1.0482800269000025</c:v>
                </c:pt>
                <c:pt idx="284">
                  <c:v>1.0308290981999961</c:v>
                </c:pt>
                <c:pt idx="285">
                  <c:v>1.0135705137</c:v>
                </c:pt>
                <c:pt idx="286">
                  <c:v>1.0026560688000001</c:v>
                </c:pt>
                <c:pt idx="287">
                  <c:v>0.99173214669999987</c:v>
                </c:pt>
                <c:pt idx="288">
                  <c:v>0.98557641740000002</c:v>
                </c:pt>
                <c:pt idx="289">
                  <c:v>0.98074957370000004</c:v>
                </c:pt>
                <c:pt idx="290">
                  <c:v>0.97763296599999761</c:v>
                </c:pt>
                <c:pt idx="291">
                  <c:v>0.97542979959999998</c:v>
                </c:pt>
                <c:pt idx="292">
                  <c:v>0.97731801509999983</c:v>
                </c:pt>
                <c:pt idx="293">
                  <c:v>0.97878291849999999</c:v>
                </c:pt>
                <c:pt idx="294">
                  <c:v>0.98372342820000003</c:v>
                </c:pt>
                <c:pt idx="295">
                  <c:v>0.9870012665000002</c:v>
                </c:pt>
                <c:pt idx="296">
                  <c:v>0.9916201496</c:v>
                </c:pt>
                <c:pt idx="297">
                  <c:v>0.9958313966000002</c:v>
                </c:pt>
                <c:pt idx="298">
                  <c:v>1.0018474721999975</c:v>
                </c:pt>
                <c:pt idx="299">
                  <c:v>1.0084414148</c:v>
                </c:pt>
                <c:pt idx="300">
                  <c:v>1.0136322044999975</c:v>
                </c:pt>
                <c:pt idx="301">
                  <c:v>1.0199972056999962</c:v>
                </c:pt>
                <c:pt idx="302">
                  <c:v>1.0257607960999962</c:v>
                </c:pt>
                <c:pt idx="303">
                  <c:v>1.0315658712</c:v>
                </c:pt>
                <c:pt idx="304">
                  <c:v>1.0411169195000001</c:v>
                </c:pt>
                <c:pt idx="305">
                  <c:v>1.0473832153999973</c:v>
                </c:pt>
                <c:pt idx="306">
                  <c:v>1.0527428055000001</c:v>
                </c:pt>
                <c:pt idx="307">
                  <c:v>1.0618608855999974</c:v>
                </c:pt>
                <c:pt idx="308">
                  <c:v>1.0690064096</c:v>
                </c:pt>
                <c:pt idx="309">
                  <c:v>1.0779276751999971</c:v>
                </c:pt>
                <c:pt idx="310">
                  <c:v>1.0872081184</c:v>
                </c:pt>
                <c:pt idx="311">
                  <c:v>1.0930243992999962</c:v>
                </c:pt>
                <c:pt idx="312">
                  <c:v>1.1038506293000001</c:v>
                </c:pt>
                <c:pt idx="313">
                  <c:v>1.1163677835000001</c:v>
                </c:pt>
                <c:pt idx="314">
                  <c:v>1.1249372029</c:v>
                </c:pt>
                <c:pt idx="315">
                  <c:v>1.1386117601000001</c:v>
                </c:pt>
                <c:pt idx="316">
                  <c:v>1.1473775768000025</c:v>
                </c:pt>
                <c:pt idx="317">
                  <c:v>1.1613265537999975</c:v>
                </c:pt>
                <c:pt idx="318">
                  <c:v>1.1750388408000001</c:v>
                </c:pt>
                <c:pt idx="319">
                  <c:v>1.186812963500004</c:v>
                </c:pt>
                <c:pt idx="320">
                  <c:v>1.2020353936999975</c:v>
                </c:pt>
                <c:pt idx="321">
                  <c:v>1.2163048649000001</c:v>
                </c:pt>
                <c:pt idx="322">
                  <c:v>1.2327713036999974</c:v>
                </c:pt>
                <c:pt idx="323">
                  <c:v>1.2498177551999974</c:v>
                </c:pt>
                <c:pt idx="324">
                  <c:v>1.266068306</c:v>
                </c:pt>
                <c:pt idx="325">
                  <c:v>1.2819311880999962</c:v>
                </c:pt>
                <c:pt idx="326">
                  <c:v>1.3009516858999974</c:v>
                </c:pt>
                <c:pt idx="327">
                  <c:v>1.3197629714000001</c:v>
                </c:pt>
                <c:pt idx="328">
                  <c:v>1.3405172490000001</c:v>
                </c:pt>
                <c:pt idx="329">
                  <c:v>1.363020506</c:v>
                </c:pt>
                <c:pt idx="330">
                  <c:v>1.3847729830000024</c:v>
                </c:pt>
                <c:pt idx="331">
                  <c:v>1.4059677979999949</c:v>
                </c:pt>
                <c:pt idx="332">
                  <c:v>1.4277578260000001</c:v>
                </c:pt>
                <c:pt idx="333">
                  <c:v>1.4490271469999998</c:v>
                </c:pt>
                <c:pt idx="334">
                  <c:v>1.4738194609999986</c:v>
                </c:pt>
                <c:pt idx="335">
                  <c:v>1.502372947</c:v>
                </c:pt>
                <c:pt idx="336">
                  <c:v>1.5280995040000001</c:v>
                </c:pt>
                <c:pt idx="337">
                  <c:v>1.5576841499999998</c:v>
                </c:pt>
                <c:pt idx="338">
                  <c:v>1.59145483</c:v>
                </c:pt>
                <c:pt idx="339">
                  <c:v>1.6188703440000001</c:v>
                </c:pt>
                <c:pt idx="340">
                  <c:v>1.648128595</c:v>
                </c:pt>
                <c:pt idx="341">
                  <c:v>1.6866159110000025</c:v>
                </c:pt>
                <c:pt idx="342">
                  <c:v>1.7175981660000001</c:v>
                </c:pt>
                <c:pt idx="343">
                  <c:v>1.7538109680000025</c:v>
                </c:pt>
                <c:pt idx="344">
                  <c:v>1.7897551920000001</c:v>
                </c:pt>
                <c:pt idx="345">
                  <c:v>1.8291606569999974</c:v>
                </c:pt>
                <c:pt idx="346">
                  <c:v>1.8702524570000001</c:v>
                </c:pt>
                <c:pt idx="347">
                  <c:v>1.9066182039999975</c:v>
                </c:pt>
                <c:pt idx="348">
                  <c:v>1.9516901639999986</c:v>
                </c:pt>
                <c:pt idx="349">
                  <c:v>1.995759931</c:v>
                </c:pt>
                <c:pt idx="350">
                  <c:v>2.0449925330000003</c:v>
                </c:pt>
                <c:pt idx="351">
                  <c:v>2.0978346730000004</c:v>
                </c:pt>
                <c:pt idx="352">
                  <c:v>2.1465329790000003</c:v>
                </c:pt>
                <c:pt idx="353">
                  <c:v>2.1958996919999998</c:v>
                </c:pt>
                <c:pt idx="354">
                  <c:v>2.253581848000008</c:v>
                </c:pt>
                <c:pt idx="355">
                  <c:v>2.3150630859999977</c:v>
                </c:pt>
                <c:pt idx="356">
                  <c:v>2.3665331269999998</c:v>
                </c:pt>
                <c:pt idx="357">
                  <c:v>2.4316404719999967</c:v>
                </c:pt>
                <c:pt idx="358">
                  <c:v>2.4862080479999999</c:v>
                </c:pt>
                <c:pt idx="359">
                  <c:v>2.546552267</c:v>
                </c:pt>
                <c:pt idx="360">
                  <c:v>2.620988455</c:v>
                </c:pt>
                <c:pt idx="361">
                  <c:v>2.6891282460000046</c:v>
                </c:pt>
                <c:pt idx="362">
                  <c:v>2.765626278000004</c:v>
                </c:pt>
                <c:pt idx="363">
                  <c:v>2.8314119239999962</c:v>
                </c:pt>
                <c:pt idx="364">
                  <c:v>2.9155419729999994</c:v>
                </c:pt>
                <c:pt idx="365">
                  <c:v>2.9784711269999997</c:v>
                </c:pt>
                <c:pt idx="366">
                  <c:v>3.0729514029999994</c:v>
                </c:pt>
                <c:pt idx="367">
                  <c:v>3.16518816</c:v>
                </c:pt>
                <c:pt idx="368">
                  <c:v>3.2375069520000039</c:v>
                </c:pt>
                <c:pt idx="369">
                  <c:v>3.286579218000004</c:v>
                </c:pt>
                <c:pt idx="370">
                  <c:v>3.3909123799999987</c:v>
                </c:pt>
                <c:pt idx="371">
                  <c:v>3.4172294999999977</c:v>
                </c:pt>
                <c:pt idx="372">
                  <c:v>3.5065639879999999</c:v>
                </c:pt>
                <c:pt idx="373">
                  <c:v>3.5649422070000001</c:v>
                </c:pt>
                <c:pt idx="374">
                  <c:v>3.6235454939999987</c:v>
                </c:pt>
                <c:pt idx="375">
                  <c:v>3.7067972090000012</c:v>
                </c:pt>
                <c:pt idx="376">
                  <c:v>3.7813142200000041</c:v>
                </c:pt>
                <c:pt idx="377">
                  <c:v>3.7963081259999987</c:v>
                </c:pt>
                <c:pt idx="378">
                  <c:v>3.7904902360000001</c:v>
                </c:pt>
                <c:pt idx="379">
                  <c:v>3.8757775690000003</c:v>
                </c:pt>
                <c:pt idx="380">
                  <c:v>3.8647073170000001</c:v>
                </c:pt>
                <c:pt idx="381">
                  <c:v>3.9538317580000051</c:v>
                </c:pt>
                <c:pt idx="382">
                  <c:v>4.0042787459999998</c:v>
                </c:pt>
                <c:pt idx="383">
                  <c:v>3.9876943490000012</c:v>
                </c:pt>
                <c:pt idx="384">
                  <c:v>3.8513885399999968</c:v>
                </c:pt>
                <c:pt idx="385">
                  <c:v>3.950590219</c:v>
                </c:pt>
                <c:pt idx="386">
                  <c:v>3.9061258699999999</c:v>
                </c:pt>
                <c:pt idx="387">
                  <c:v>3.9248786829999989</c:v>
                </c:pt>
                <c:pt idx="388">
                  <c:v>3.9833506010000002</c:v>
                </c:pt>
                <c:pt idx="389">
                  <c:v>3.915934172</c:v>
                </c:pt>
                <c:pt idx="390">
                  <c:v>3.809434977</c:v>
                </c:pt>
                <c:pt idx="391">
                  <c:v>4.1079657940000001</c:v>
                </c:pt>
                <c:pt idx="392">
                  <c:v>3.8363564869999967</c:v>
                </c:pt>
                <c:pt idx="393">
                  <c:v>3.7722795869999999</c:v>
                </c:pt>
                <c:pt idx="394">
                  <c:v>3.8284483809999967</c:v>
                </c:pt>
                <c:pt idx="395">
                  <c:v>3.8137575049999999</c:v>
                </c:pt>
                <c:pt idx="396">
                  <c:v>3.7673223880000051</c:v>
                </c:pt>
                <c:pt idx="397">
                  <c:v>3.7789793870000001</c:v>
                </c:pt>
                <c:pt idx="398">
                  <c:v>3.6864424609999977</c:v>
                </c:pt>
                <c:pt idx="399">
                  <c:v>3.5987542530000001</c:v>
                </c:pt>
                <c:pt idx="400">
                  <c:v>3.5477019210000011</c:v>
                </c:pt>
                <c:pt idx="401">
                  <c:v>3.5179387000000002</c:v>
                </c:pt>
                <c:pt idx="402">
                  <c:v>3.4772861859999997</c:v>
                </c:pt>
                <c:pt idx="403">
                  <c:v>3.457733717000004</c:v>
                </c:pt>
                <c:pt idx="404">
                  <c:v>3.3898504639999967</c:v>
                </c:pt>
                <c:pt idx="405">
                  <c:v>3.3507595919999997</c:v>
                </c:pt>
                <c:pt idx="406">
                  <c:v>3.2900315190000011</c:v>
                </c:pt>
                <c:pt idx="407">
                  <c:v>3.2258745100000001</c:v>
                </c:pt>
                <c:pt idx="408">
                  <c:v>3.1733501820000001</c:v>
                </c:pt>
                <c:pt idx="409">
                  <c:v>3.1244240670000036</c:v>
                </c:pt>
                <c:pt idx="410">
                  <c:v>3.0928126239999947</c:v>
                </c:pt>
                <c:pt idx="411">
                  <c:v>3.0359705349999997</c:v>
                </c:pt>
                <c:pt idx="412">
                  <c:v>2.9679728410000012</c:v>
                </c:pt>
                <c:pt idx="413">
                  <c:v>2.9126115699999997</c:v>
                </c:pt>
                <c:pt idx="414">
                  <c:v>2.8646341229999996</c:v>
                </c:pt>
                <c:pt idx="415">
                  <c:v>2.821254578</c:v>
                </c:pt>
                <c:pt idx="416">
                  <c:v>2.7788949870000001</c:v>
                </c:pt>
                <c:pt idx="417">
                  <c:v>2.7046628859999999</c:v>
                </c:pt>
                <c:pt idx="418">
                  <c:v>2.6652682690000002</c:v>
                </c:pt>
                <c:pt idx="419">
                  <c:v>2.6250451469999998</c:v>
                </c:pt>
                <c:pt idx="420">
                  <c:v>2.5866754909999967</c:v>
                </c:pt>
                <c:pt idx="421">
                  <c:v>2.5444193739999998</c:v>
                </c:pt>
                <c:pt idx="422">
                  <c:v>2.5118642709999999</c:v>
                </c:pt>
                <c:pt idx="423">
                  <c:v>2.4760554699999933</c:v>
                </c:pt>
                <c:pt idx="424">
                  <c:v>2.4517987630000002</c:v>
                </c:pt>
                <c:pt idx="425">
                  <c:v>2.422771301</c:v>
                </c:pt>
                <c:pt idx="426">
                  <c:v>2.4105680849999978</c:v>
                </c:pt>
                <c:pt idx="427">
                  <c:v>2.3931396870000001</c:v>
                </c:pt>
                <c:pt idx="428">
                  <c:v>2.3701926139999987</c:v>
                </c:pt>
                <c:pt idx="429">
                  <c:v>2.3729539779999977</c:v>
                </c:pt>
                <c:pt idx="430">
                  <c:v>2.3752256299999948</c:v>
                </c:pt>
                <c:pt idx="431">
                  <c:v>2.364496317</c:v>
                </c:pt>
                <c:pt idx="432">
                  <c:v>2.3652606869999997</c:v>
                </c:pt>
                <c:pt idx="433">
                  <c:v>2.3679645920000012</c:v>
                </c:pt>
                <c:pt idx="434">
                  <c:v>2.3726287749999977</c:v>
                </c:pt>
                <c:pt idx="435">
                  <c:v>2.3845711610000002</c:v>
                </c:pt>
                <c:pt idx="436">
                  <c:v>2.3848758599999997</c:v>
                </c:pt>
                <c:pt idx="437">
                  <c:v>2.4119835759999999</c:v>
                </c:pt>
                <c:pt idx="438">
                  <c:v>2.4345169929999995</c:v>
                </c:pt>
                <c:pt idx="439">
                  <c:v>2.4460094829999988</c:v>
                </c:pt>
                <c:pt idx="440">
                  <c:v>2.457153645</c:v>
                </c:pt>
                <c:pt idx="441">
                  <c:v>2.4525466819999977</c:v>
                </c:pt>
                <c:pt idx="442">
                  <c:v>2.4725392720000001</c:v>
                </c:pt>
                <c:pt idx="443">
                  <c:v>2.4886668590000003</c:v>
                </c:pt>
                <c:pt idx="444">
                  <c:v>2.5188570879999999</c:v>
                </c:pt>
                <c:pt idx="445">
                  <c:v>2.5204187299999998</c:v>
                </c:pt>
                <c:pt idx="446">
                  <c:v>2.545280542000004</c:v>
                </c:pt>
                <c:pt idx="447">
                  <c:v>2.5535288720000002</c:v>
                </c:pt>
                <c:pt idx="448">
                  <c:v>2.5743223090000003</c:v>
                </c:pt>
                <c:pt idx="449">
                  <c:v>2.5717376139999999</c:v>
                </c:pt>
                <c:pt idx="450">
                  <c:v>2.6039176850000012</c:v>
                </c:pt>
                <c:pt idx="451">
                  <c:v>2.621676769</c:v>
                </c:pt>
                <c:pt idx="452">
                  <c:v>2.610454168</c:v>
                </c:pt>
                <c:pt idx="453">
                  <c:v>2.6869901080000012</c:v>
                </c:pt>
                <c:pt idx="454">
                  <c:v>2.6649630930000003</c:v>
                </c:pt>
                <c:pt idx="455">
                  <c:v>2.6450172330000004</c:v>
                </c:pt>
                <c:pt idx="456">
                  <c:v>2.6691535380000002</c:v>
                </c:pt>
                <c:pt idx="457">
                  <c:v>2.6264665989999996</c:v>
                </c:pt>
                <c:pt idx="458">
                  <c:v>2.5451031590000004</c:v>
                </c:pt>
                <c:pt idx="459">
                  <c:v>2.6031664280000002</c:v>
                </c:pt>
                <c:pt idx="460">
                  <c:v>2.6094749830000001</c:v>
                </c:pt>
                <c:pt idx="461">
                  <c:v>2.569594469000001</c:v>
                </c:pt>
                <c:pt idx="462">
                  <c:v>2.5473056700000001</c:v>
                </c:pt>
                <c:pt idx="463">
                  <c:v>2.546171751000005</c:v>
                </c:pt>
                <c:pt idx="464">
                  <c:v>2.5342901609999999</c:v>
                </c:pt>
                <c:pt idx="465">
                  <c:v>2.4798856639999967</c:v>
                </c:pt>
                <c:pt idx="466">
                  <c:v>2.4725559619999977</c:v>
                </c:pt>
                <c:pt idx="467">
                  <c:v>2.5362702269999997</c:v>
                </c:pt>
                <c:pt idx="468">
                  <c:v>2.469671097</c:v>
                </c:pt>
                <c:pt idx="469">
                  <c:v>2.4148462679999998</c:v>
                </c:pt>
                <c:pt idx="470">
                  <c:v>2.3745301630000002</c:v>
                </c:pt>
                <c:pt idx="471">
                  <c:v>2.3792906669999998</c:v>
                </c:pt>
                <c:pt idx="472">
                  <c:v>2.3450222869999999</c:v>
                </c:pt>
                <c:pt idx="473">
                  <c:v>2.3461395170000001</c:v>
                </c:pt>
                <c:pt idx="474">
                  <c:v>2.3106827399999967</c:v>
                </c:pt>
                <c:pt idx="475">
                  <c:v>2.2967966460000002</c:v>
                </c:pt>
                <c:pt idx="476">
                  <c:v>2.2349227330000003</c:v>
                </c:pt>
                <c:pt idx="477">
                  <c:v>2.1943306590000011</c:v>
                </c:pt>
                <c:pt idx="478">
                  <c:v>2.1853943730000012</c:v>
                </c:pt>
                <c:pt idx="479">
                  <c:v>2.1583442349999999</c:v>
                </c:pt>
                <c:pt idx="480">
                  <c:v>2.146945562</c:v>
                </c:pt>
                <c:pt idx="481">
                  <c:v>2.1068284179999988</c:v>
                </c:pt>
                <c:pt idx="482">
                  <c:v>2.0378057620000001</c:v>
                </c:pt>
                <c:pt idx="483">
                  <c:v>2.025601354</c:v>
                </c:pt>
                <c:pt idx="484">
                  <c:v>1.9725666899999974</c:v>
                </c:pt>
                <c:pt idx="485">
                  <c:v>1.9612277409999974</c:v>
                </c:pt>
                <c:pt idx="486">
                  <c:v>1.9408319849999998</c:v>
                </c:pt>
                <c:pt idx="487">
                  <c:v>1.9168655539999975</c:v>
                </c:pt>
                <c:pt idx="488">
                  <c:v>1.8920453450000001</c:v>
                </c:pt>
                <c:pt idx="489">
                  <c:v>1.8581736949999998</c:v>
                </c:pt>
                <c:pt idx="490">
                  <c:v>1.8510013479999974</c:v>
                </c:pt>
                <c:pt idx="491">
                  <c:v>1.8356961869999975</c:v>
                </c:pt>
                <c:pt idx="492">
                  <c:v>1.8261158130000001</c:v>
                </c:pt>
                <c:pt idx="493">
                  <c:v>1.8191922569999974</c:v>
                </c:pt>
                <c:pt idx="494">
                  <c:v>1.820976105</c:v>
                </c:pt>
                <c:pt idx="495">
                  <c:v>1.8267229460000001</c:v>
                </c:pt>
                <c:pt idx="496">
                  <c:v>1.8407325410000024</c:v>
                </c:pt>
                <c:pt idx="497">
                  <c:v>1.887516704</c:v>
                </c:pt>
                <c:pt idx="498">
                  <c:v>1.9142934939999974</c:v>
                </c:pt>
                <c:pt idx="499">
                  <c:v>1.9769144919999975</c:v>
                </c:pt>
                <c:pt idx="500">
                  <c:v>1.9760524890000024</c:v>
                </c:pt>
                <c:pt idx="501">
                  <c:v>2.0255329280000001</c:v>
                </c:pt>
                <c:pt idx="502">
                  <c:v>2.1007613800000002</c:v>
                </c:pt>
                <c:pt idx="503">
                  <c:v>2.1634819170000039</c:v>
                </c:pt>
                <c:pt idx="504">
                  <c:v>2.2111968660000012</c:v>
                </c:pt>
                <c:pt idx="505">
                  <c:v>2.285989609</c:v>
                </c:pt>
                <c:pt idx="506">
                  <c:v>2.3574739359999977</c:v>
                </c:pt>
                <c:pt idx="507">
                  <c:v>2.4618566889999989</c:v>
                </c:pt>
                <c:pt idx="508">
                  <c:v>2.5402897260000001</c:v>
                </c:pt>
                <c:pt idx="509">
                  <c:v>2.5956316849999999</c:v>
                </c:pt>
                <c:pt idx="510">
                  <c:v>2.649566498</c:v>
                </c:pt>
                <c:pt idx="511">
                  <c:v>2.646687832</c:v>
                </c:pt>
                <c:pt idx="512">
                  <c:v>2.7049206160000012</c:v>
                </c:pt>
                <c:pt idx="513">
                  <c:v>2.7753966710000002</c:v>
                </c:pt>
                <c:pt idx="514">
                  <c:v>2.8684862520000012</c:v>
                </c:pt>
                <c:pt idx="515">
                  <c:v>2.8543008229999995</c:v>
                </c:pt>
                <c:pt idx="516">
                  <c:v>2.9077499769999999</c:v>
                </c:pt>
                <c:pt idx="517">
                  <c:v>2.9337514309999997</c:v>
                </c:pt>
                <c:pt idx="518">
                  <c:v>2.9580963520000001</c:v>
                </c:pt>
                <c:pt idx="519">
                  <c:v>2.9468890089999995</c:v>
                </c:pt>
                <c:pt idx="520">
                  <c:v>2.9432857890000004</c:v>
                </c:pt>
                <c:pt idx="521">
                  <c:v>2.9242733379999999</c:v>
                </c:pt>
                <c:pt idx="522">
                  <c:v>2.9849368000000012</c:v>
                </c:pt>
                <c:pt idx="523">
                  <c:v>2.9866383929999993</c:v>
                </c:pt>
                <c:pt idx="524">
                  <c:v>2.969637241000004</c:v>
                </c:pt>
                <c:pt idx="525">
                  <c:v>2.9278906249999999</c:v>
                </c:pt>
                <c:pt idx="526">
                  <c:v>2.9710439109999967</c:v>
                </c:pt>
                <c:pt idx="527">
                  <c:v>3.0256062410000002</c:v>
                </c:pt>
                <c:pt idx="528">
                  <c:v>2.9284153839999987</c:v>
                </c:pt>
                <c:pt idx="529">
                  <c:v>2.9784193899999987</c:v>
                </c:pt>
                <c:pt idx="530">
                  <c:v>2.967774715000004</c:v>
                </c:pt>
                <c:pt idx="531">
                  <c:v>2.8821710010000001</c:v>
                </c:pt>
                <c:pt idx="532">
                  <c:v>2.9248221779999999</c:v>
                </c:pt>
                <c:pt idx="533">
                  <c:v>2.875184145</c:v>
                </c:pt>
                <c:pt idx="534">
                  <c:v>2.848751392</c:v>
                </c:pt>
                <c:pt idx="535">
                  <c:v>2.827784147000004</c:v>
                </c:pt>
                <c:pt idx="536">
                  <c:v>2.8011532690000003</c:v>
                </c:pt>
                <c:pt idx="537">
                  <c:v>2.7804335020000051</c:v>
                </c:pt>
                <c:pt idx="538">
                  <c:v>2.7884381680000012</c:v>
                </c:pt>
                <c:pt idx="539">
                  <c:v>2.748548832</c:v>
                </c:pt>
                <c:pt idx="540">
                  <c:v>2.7007363700000049</c:v>
                </c:pt>
                <c:pt idx="541">
                  <c:v>2.717782583</c:v>
                </c:pt>
                <c:pt idx="542">
                  <c:v>2.6502974890000002</c:v>
                </c:pt>
                <c:pt idx="543">
                  <c:v>2.6494584939999952</c:v>
                </c:pt>
                <c:pt idx="544">
                  <c:v>2.6274221799999999</c:v>
                </c:pt>
                <c:pt idx="545">
                  <c:v>2.5920201209999987</c:v>
                </c:pt>
                <c:pt idx="546">
                  <c:v>2.5769027139999987</c:v>
                </c:pt>
                <c:pt idx="547">
                  <c:v>2.5783697030000003</c:v>
                </c:pt>
                <c:pt idx="548">
                  <c:v>2.593308296</c:v>
                </c:pt>
                <c:pt idx="549">
                  <c:v>2.5930815600000012</c:v>
                </c:pt>
                <c:pt idx="550">
                  <c:v>2.5687111280000012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'Nov 10 Time Experiments'!$BA$1</c:f>
              <c:strCache>
                <c:ptCount val="1"/>
                <c:pt idx="0">
                  <c:v>19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Experiments'!$BA$2:$BA$552</c:f>
              <c:numCache>
                <c:formatCode>General</c:formatCode>
                <c:ptCount val="551"/>
                <c:pt idx="0">
                  <c:v>6.3955060200000011E-2</c:v>
                </c:pt>
                <c:pt idx="1">
                  <c:v>6.2101802799999918E-2</c:v>
                </c:pt>
                <c:pt idx="2">
                  <c:v>6.0707918400000019E-2</c:v>
                </c:pt>
                <c:pt idx="3">
                  <c:v>6.2727919800000212E-2</c:v>
                </c:pt>
                <c:pt idx="4">
                  <c:v>5.9574178500000005E-2</c:v>
                </c:pt>
                <c:pt idx="5">
                  <c:v>5.862133860000001E-2</c:v>
                </c:pt>
                <c:pt idx="6">
                  <c:v>5.9490165700000111E-2</c:v>
                </c:pt>
                <c:pt idx="7">
                  <c:v>5.917935730000002E-2</c:v>
                </c:pt>
                <c:pt idx="8">
                  <c:v>5.7557544700000011E-2</c:v>
                </c:pt>
                <c:pt idx="9">
                  <c:v>5.5795691000000237E-2</c:v>
                </c:pt>
                <c:pt idx="10">
                  <c:v>5.6984744100000102E-2</c:v>
                </c:pt>
                <c:pt idx="11">
                  <c:v>5.3809366200000118E-2</c:v>
                </c:pt>
                <c:pt idx="12">
                  <c:v>5.628069400000011E-2</c:v>
                </c:pt>
                <c:pt idx="13">
                  <c:v>5.4572037500000128E-2</c:v>
                </c:pt>
                <c:pt idx="14">
                  <c:v>5.3334347000000025E-2</c:v>
                </c:pt>
                <c:pt idx="15">
                  <c:v>5.2912733600000122E-2</c:v>
                </c:pt>
                <c:pt idx="16">
                  <c:v>5.1581314800000014E-2</c:v>
                </c:pt>
                <c:pt idx="17">
                  <c:v>5.2021465300000014E-2</c:v>
                </c:pt>
                <c:pt idx="18">
                  <c:v>5.0585798000000015E-2</c:v>
                </c:pt>
                <c:pt idx="19">
                  <c:v>5.0574443300000001E-2</c:v>
                </c:pt>
                <c:pt idx="20">
                  <c:v>5.1831654300000113E-2</c:v>
                </c:pt>
                <c:pt idx="21">
                  <c:v>4.8549494700000015E-2</c:v>
                </c:pt>
                <c:pt idx="22">
                  <c:v>4.8410735100000109E-2</c:v>
                </c:pt>
                <c:pt idx="23">
                  <c:v>4.6414486200000021E-2</c:v>
                </c:pt>
                <c:pt idx="24">
                  <c:v>4.8973969200000023E-2</c:v>
                </c:pt>
                <c:pt idx="25">
                  <c:v>4.5059225600000016E-2</c:v>
                </c:pt>
                <c:pt idx="26">
                  <c:v>4.4903568000000026E-2</c:v>
                </c:pt>
                <c:pt idx="27">
                  <c:v>4.7061613800000117E-2</c:v>
                </c:pt>
                <c:pt idx="28">
                  <c:v>4.4763020300000129E-2</c:v>
                </c:pt>
                <c:pt idx="29">
                  <c:v>4.4505587800000121E-2</c:v>
                </c:pt>
                <c:pt idx="30">
                  <c:v>4.0321490800000116E-2</c:v>
                </c:pt>
                <c:pt idx="31">
                  <c:v>4.1873953300000009E-2</c:v>
                </c:pt>
                <c:pt idx="32">
                  <c:v>4.1319272500000011E-2</c:v>
                </c:pt>
                <c:pt idx="33">
                  <c:v>4.179846410000012E-2</c:v>
                </c:pt>
                <c:pt idx="34">
                  <c:v>3.9634398200000122E-2</c:v>
                </c:pt>
                <c:pt idx="35">
                  <c:v>3.8494608400000012E-2</c:v>
                </c:pt>
                <c:pt idx="36">
                  <c:v>4.0182820600000023E-2</c:v>
                </c:pt>
                <c:pt idx="37">
                  <c:v>3.6595366000000011E-2</c:v>
                </c:pt>
                <c:pt idx="38">
                  <c:v>3.5377404700000011E-2</c:v>
                </c:pt>
                <c:pt idx="39">
                  <c:v>3.6285243000000099E-2</c:v>
                </c:pt>
                <c:pt idx="40">
                  <c:v>3.554158570000001E-2</c:v>
                </c:pt>
                <c:pt idx="41">
                  <c:v>3.3364347200000012E-2</c:v>
                </c:pt>
                <c:pt idx="42">
                  <c:v>3.4946403500000001E-2</c:v>
                </c:pt>
                <c:pt idx="43">
                  <c:v>3.4857533000000017E-2</c:v>
                </c:pt>
                <c:pt idx="44">
                  <c:v>3.3379010000000119E-2</c:v>
                </c:pt>
                <c:pt idx="45">
                  <c:v>3.3675423900000015E-2</c:v>
                </c:pt>
                <c:pt idx="46">
                  <c:v>3.2347194000000017E-2</c:v>
                </c:pt>
                <c:pt idx="47">
                  <c:v>3.1618795400000017E-2</c:v>
                </c:pt>
                <c:pt idx="48">
                  <c:v>3.105860110000001E-2</c:v>
                </c:pt>
                <c:pt idx="49">
                  <c:v>3.0969015400000018E-2</c:v>
                </c:pt>
                <c:pt idx="50">
                  <c:v>2.890273090000001E-2</c:v>
                </c:pt>
                <c:pt idx="51">
                  <c:v>2.8856537300000006E-2</c:v>
                </c:pt>
                <c:pt idx="52">
                  <c:v>2.8519026000000003E-2</c:v>
                </c:pt>
                <c:pt idx="53">
                  <c:v>2.825047730000001E-2</c:v>
                </c:pt>
                <c:pt idx="54">
                  <c:v>2.7681610600000121E-2</c:v>
                </c:pt>
                <c:pt idx="55">
                  <c:v>2.6859811500000014E-2</c:v>
                </c:pt>
                <c:pt idx="56">
                  <c:v>2.6205501600000014E-2</c:v>
                </c:pt>
                <c:pt idx="57">
                  <c:v>2.4714402000000003E-2</c:v>
                </c:pt>
                <c:pt idx="58">
                  <c:v>2.5878927700000012E-2</c:v>
                </c:pt>
                <c:pt idx="59">
                  <c:v>2.4500629900000001E-2</c:v>
                </c:pt>
                <c:pt idx="60">
                  <c:v>2.2722683E-2</c:v>
                </c:pt>
                <c:pt idx="61">
                  <c:v>2.291550400000001E-2</c:v>
                </c:pt>
                <c:pt idx="62">
                  <c:v>2.2348008200000005E-2</c:v>
                </c:pt>
                <c:pt idx="63">
                  <c:v>2.0790538800000005E-2</c:v>
                </c:pt>
                <c:pt idx="64">
                  <c:v>1.956703420000001E-2</c:v>
                </c:pt>
                <c:pt idx="65">
                  <c:v>1.8787643900000001E-2</c:v>
                </c:pt>
                <c:pt idx="66">
                  <c:v>1.9754580300000109E-2</c:v>
                </c:pt>
                <c:pt idx="67">
                  <c:v>1.8956682700000001E-2</c:v>
                </c:pt>
                <c:pt idx="68">
                  <c:v>1.7156682000000003E-2</c:v>
                </c:pt>
                <c:pt idx="69">
                  <c:v>1.8903127900000108E-2</c:v>
                </c:pt>
                <c:pt idx="70">
                  <c:v>1.7667225600000013E-2</c:v>
                </c:pt>
                <c:pt idx="71">
                  <c:v>1.5922478400000006E-2</c:v>
                </c:pt>
                <c:pt idx="72">
                  <c:v>1.6671232000000005E-2</c:v>
                </c:pt>
                <c:pt idx="73">
                  <c:v>1.5141061500000002E-2</c:v>
                </c:pt>
                <c:pt idx="74">
                  <c:v>1.5643647900000002E-2</c:v>
                </c:pt>
                <c:pt idx="75">
                  <c:v>1.5451184500000003E-2</c:v>
                </c:pt>
                <c:pt idx="76">
                  <c:v>1.3380161500000105E-2</c:v>
                </c:pt>
                <c:pt idx="77">
                  <c:v>1.40471971E-2</c:v>
                </c:pt>
                <c:pt idx="78">
                  <c:v>1.2424222200000001E-2</c:v>
                </c:pt>
                <c:pt idx="79">
                  <c:v>1.2183091599999999E-2</c:v>
                </c:pt>
                <c:pt idx="80">
                  <c:v>1.0944626300000005E-2</c:v>
                </c:pt>
                <c:pt idx="81">
                  <c:v>1.1005721100000003E-2</c:v>
                </c:pt>
                <c:pt idx="82">
                  <c:v>1.1480919100000004E-2</c:v>
                </c:pt>
                <c:pt idx="83">
                  <c:v>9.5062768000000568E-3</c:v>
                </c:pt>
                <c:pt idx="84">
                  <c:v>1.0041526600000003E-2</c:v>
                </c:pt>
                <c:pt idx="85">
                  <c:v>8.3252406000000247E-3</c:v>
                </c:pt>
                <c:pt idx="86">
                  <c:v>7.5836694000000161E-3</c:v>
                </c:pt>
                <c:pt idx="87">
                  <c:v>7.9290485000000424E-3</c:v>
                </c:pt>
                <c:pt idx="88">
                  <c:v>7.7572978000000131E-3</c:v>
                </c:pt>
                <c:pt idx="89">
                  <c:v>7.5573540000000222E-3</c:v>
                </c:pt>
                <c:pt idx="90">
                  <c:v>6.2710857000000241E-3</c:v>
                </c:pt>
                <c:pt idx="91">
                  <c:v>5.9556282000000132E-3</c:v>
                </c:pt>
                <c:pt idx="92">
                  <c:v>5.3057587000000022E-3</c:v>
                </c:pt>
                <c:pt idx="93">
                  <c:v>5.1264083000000021E-3</c:v>
                </c:pt>
                <c:pt idx="94">
                  <c:v>4.6291864000000422E-3</c:v>
                </c:pt>
                <c:pt idx="95">
                  <c:v>3.2520211000000017E-3</c:v>
                </c:pt>
                <c:pt idx="96">
                  <c:v>4.5351601000000524E-3</c:v>
                </c:pt>
                <c:pt idx="97">
                  <c:v>4.2555845000000186E-3</c:v>
                </c:pt>
                <c:pt idx="98">
                  <c:v>3.0538058000000316E-3</c:v>
                </c:pt>
                <c:pt idx="99">
                  <c:v>2.9573953000000017E-3</c:v>
                </c:pt>
                <c:pt idx="100">
                  <c:v>2.3936546000000213E-3</c:v>
                </c:pt>
                <c:pt idx="101">
                  <c:v>1.8756306000000105E-3</c:v>
                </c:pt>
                <c:pt idx="102">
                  <c:v>2.0712531000000008E-3</c:v>
                </c:pt>
                <c:pt idx="103">
                  <c:v>1.760355200000011E-3</c:v>
                </c:pt>
                <c:pt idx="104">
                  <c:v>1.5830612000000104E-3</c:v>
                </c:pt>
                <c:pt idx="105">
                  <c:v>8.3499310000001534E-4</c:v>
                </c:pt>
                <c:pt idx="106">
                  <c:v>1.4962173000000508E-3</c:v>
                </c:pt>
                <c:pt idx="107">
                  <c:v>9.8364710000004235E-4</c:v>
                </c:pt>
                <c:pt idx="108">
                  <c:v>1.9087550000002114E-4</c:v>
                </c:pt>
                <c:pt idx="109">
                  <c:v>1.2795543999999906E-3</c:v>
                </c:pt>
                <c:pt idx="110">
                  <c:v>7.8525300000004139E-4</c:v>
                </c:pt>
                <c:pt idx="111">
                  <c:v>6.3847659999999404E-4</c:v>
                </c:pt>
                <c:pt idx="112">
                  <c:v>7.0019720000003244E-4</c:v>
                </c:pt>
                <c:pt idx="113">
                  <c:v>4.5768000000001856E-5</c:v>
                </c:pt>
                <c:pt idx="114">
                  <c:v>-1.1117099999996606E-4</c:v>
                </c:pt>
                <c:pt idx="115">
                  <c:v>1.1150455000000206E-3</c:v>
                </c:pt>
                <c:pt idx="116">
                  <c:v>1.3069725000000008E-3</c:v>
                </c:pt>
                <c:pt idx="117">
                  <c:v>6.2503580000000843E-4</c:v>
                </c:pt>
                <c:pt idx="118">
                  <c:v>8.7942839999999539E-4</c:v>
                </c:pt>
                <c:pt idx="119">
                  <c:v>7.2791340000000454E-4</c:v>
                </c:pt>
                <c:pt idx="120">
                  <c:v>2.0419720000003415E-4</c:v>
                </c:pt>
                <c:pt idx="121">
                  <c:v>6.3212870000001436E-4</c:v>
                </c:pt>
                <c:pt idx="122">
                  <c:v>1.234105800000001E-3</c:v>
                </c:pt>
                <c:pt idx="123">
                  <c:v>1.5670872000000408E-3</c:v>
                </c:pt>
                <c:pt idx="124">
                  <c:v>3.9007430000004322E-4</c:v>
                </c:pt>
                <c:pt idx="125">
                  <c:v>1.2505567000000205E-3</c:v>
                </c:pt>
                <c:pt idx="126">
                  <c:v>1.0402715000000203E-3</c:v>
                </c:pt>
                <c:pt idx="127">
                  <c:v>3.0942920000004518E-4</c:v>
                </c:pt>
                <c:pt idx="128">
                  <c:v>8.5624220000002675E-4</c:v>
                </c:pt>
                <c:pt idx="129">
                  <c:v>1.0919189000000403E-3</c:v>
                </c:pt>
                <c:pt idx="130">
                  <c:v>-1.0565759999997609E-4</c:v>
                </c:pt>
                <c:pt idx="131">
                  <c:v>9.312546000000457E-4</c:v>
                </c:pt>
                <c:pt idx="132">
                  <c:v>-1.1601400000005313E-5</c:v>
                </c:pt>
                <c:pt idx="133">
                  <c:v>-6.3010499999960551E-5</c:v>
                </c:pt>
                <c:pt idx="134">
                  <c:v>1.6587140000001708E-4</c:v>
                </c:pt>
                <c:pt idx="135">
                  <c:v>-7.1653099999957845E-5</c:v>
                </c:pt>
                <c:pt idx="136">
                  <c:v>-4.8700809999996446E-4</c:v>
                </c:pt>
                <c:pt idx="137">
                  <c:v>-8.1873769999996223E-4</c:v>
                </c:pt>
                <c:pt idx="138">
                  <c:v>-1.2550589999998907E-4</c:v>
                </c:pt>
                <c:pt idx="139">
                  <c:v>2.7290600000007324E-5</c:v>
                </c:pt>
                <c:pt idx="140">
                  <c:v>-5.1767469999997203E-4</c:v>
                </c:pt>
                <c:pt idx="141">
                  <c:v>7.8829290000004433E-4</c:v>
                </c:pt>
                <c:pt idx="142">
                  <c:v>-3.9825679999999723E-4</c:v>
                </c:pt>
                <c:pt idx="143">
                  <c:v>1.9206760000001208E-4</c:v>
                </c:pt>
                <c:pt idx="144">
                  <c:v>1.0002470000000103E-3</c:v>
                </c:pt>
                <c:pt idx="145">
                  <c:v>1.6729748000000107E-3</c:v>
                </c:pt>
                <c:pt idx="146">
                  <c:v>1.690886000000001E-3</c:v>
                </c:pt>
                <c:pt idx="147">
                  <c:v>1.718900200000041E-3</c:v>
                </c:pt>
                <c:pt idx="148">
                  <c:v>2.1383678999999916E-3</c:v>
                </c:pt>
                <c:pt idx="149">
                  <c:v>2.2371030000000215E-3</c:v>
                </c:pt>
                <c:pt idx="150">
                  <c:v>2.8252220000000209E-3</c:v>
                </c:pt>
                <c:pt idx="151">
                  <c:v>4.2721546000000317E-3</c:v>
                </c:pt>
                <c:pt idx="152">
                  <c:v>4.3597138000000014E-3</c:v>
                </c:pt>
                <c:pt idx="153">
                  <c:v>5.1328754000000212E-3</c:v>
                </c:pt>
                <c:pt idx="154">
                  <c:v>5.3551412000000321E-3</c:v>
                </c:pt>
                <c:pt idx="155">
                  <c:v>6.3131964000000037E-3</c:v>
                </c:pt>
                <c:pt idx="156">
                  <c:v>7.3079979000000329E-3</c:v>
                </c:pt>
                <c:pt idx="157">
                  <c:v>7.7348864000000433E-3</c:v>
                </c:pt>
                <c:pt idx="158">
                  <c:v>9.3054390000000698E-3</c:v>
                </c:pt>
                <c:pt idx="159">
                  <c:v>9.9009788000000223E-3</c:v>
                </c:pt>
                <c:pt idx="160">
                  <c:v>1.04099429E-2</c:v>
                </c:pt>
                <c:pt idx="161">
                  <c:v>1.2121639300000002E-2</c:v>
                </c:pt>
                <c:pt idx="162">
                  <c:v>1.2831858400000005E-2</c:v>
                </c:pt>
                <c:pt idx="163">
                  <c:v>1.5369883800000005E-2</c:v>
                </c:pt>
                <c:pt idx="164">
                  <c:v>1.6721091300000109E-2</c:v>
                </c:pt>
                <c:pt idx="165">
                  <c:v>1.8093786200000003E-2</c:v>
                </c:pt>
                <c:pt idx="166">
                  <c:v>1.9760987800000008E-2</c:v>
                </c:pt>
                <c:pt idx="167">
                  <c:v>2.1327457400000006E-2</c:v>
                </c:pt>
                <c:pt idx="168">
                  <c:v>2.2631726300000113E-2</c:v>
                </c:pt>
                <c:pt idx="169">
                  <c:v>2.4867943500000114E-2</c:v>
                </c:pt>
                <c:pt idx="170">
                  <c:v>2.6714525200000006E-2</c:v>
                </c:pt>
                <c:pt idx="171">
                  <c:v>2.8685710400000015E-2</c:v>
                </c:pt>
                <c:pt idx="172">
                  <c:v>3.0674300200000018E-2</c:v>
                </c:pt>
                <c:pt idx="173">
                  <c:v>3.3803395000000021E-2</c:v>
                </c:pt>
                <c:pt idx="174">
                  <c:v>3.5721353300000001E-2</c:v>
                </c:pt>
                <c:pt idx="175">
                  <c:v>3.9173654300000013E-2</c:v>
                </c:pt>
                <c:pt idx="176">
                  <c:v>4.1993341400000009E-2</c:v>
                </c:pt>
                <c:pt idx="177">
                  <c:v>4.4430337000000125E-2</c:v>
                </c:pt>
                <c:pt idx="178">
                  <c:v>4.7845295700000012E-2</c:v>
                </c:pt>
                <c:pt idx="179">
                  <c:v>5.1533124400000026E-2</c:v>
                </c:pt>
                <c:pt idx="180">
                  <c:v>5.511467810000012E-2</c:v>
                </c:pt>
                <c:pt idx="181">
                  <c:v>5.9664390100000117E-2</c:v>
                </c:pt>
                <c:pt idx="182">
                  <c:v>6.3806942700000022E-2</c:v>
                </c:pt>
                <c:pt idx="183">
                  <c:v>6.853683950000003E-2</c:v>
                </c:pt>
                <c:pt idx="184">
                  <c:v>7.453661320000024E-2</c:v>
                </c:pt>
                <c:pt idx="185">
                  <c:v>7.9137018900000231E-2</c:v>
                </c:pt>
                <c:pt idx="186">
                  <c:v>8.5573322200000246E-2</c:v>
                </c:pt>
                <c:pt idx="187">
                  <c:v>9.2262185200000027E-2</c:v>
                </c:pt>
                <c:pt idx="188">
                  <c:v>9.9138013100000241E-2</c:v>
                </c:pt>
                <c:pt idx="189">
                  <c:v>0.10710834620000002</c:v>
                </c:pt>
                <c:pt idx="190">
                  <c:v>0.11558458860000002</c:v>
                </c:pt>
                <c:pt idx="191">
                  <c:v>0.12570340100000005</c:v>
                </c:pt>
                <c:pt idx="192">
                  <c:v>0.13536939680000007</c:v>
                </c:pt>
                <c:pt idx="193">
                  <c:v>0.14700765070000005</c:v>
                </c:pt>
                <c:pt idx="194">
                  <c:v>0.15919572770000001</c:v>
                </c:pt>
                <c:pt idx="195">
                  <c:v>0.1730596489</c:v>
                </c:pt>
                <c:pt idx="196">
                  <c:v>0.18780869900000005</c:v>
                </c:pt>
                <c:pt idx="197">
                  <c:v>0.20566461150000001</c:v>
                </c:pt>
                <c:pt idx="198">
                  <c:v>0.22417193560000001</c:v>
                </c:pt>
                <c:pt idx="199">
                  <c:v>0.2446840173</c:v>
                </c:pt>
                <c:pt idx="200">
                  <c:v>0.26837027729000124</c:v>
                </c:pt>
                <c:pt idx="201">
                  <c:v>0.29513618261000002</c:v>
                </c:pt>
                <c:pt idx="202">
                  <c:v>0.32604275647600001</c:v>
                </c:pt>
                <c:pt idx="203">
                  <c:v>0.36037236176000131</c:v>
                </c:pt>
                <c:pt idx="204">
                  <c:v>0.40058986008000014</c:v>
                </c:pt>
                <c:pt idx="205">
                  <c:v>0.44658655580000023</c:v>
                </c:pt>
                <c:pt idx="206">
                  <c:v>0.49842367230000023</c:v>
                </c:pt>
                <c:pt idx="207">
                  <c:v>0.55661525490000119</c:v>
                </c:pt>
                <c:pt idx="208">
                  <c:v>0.62488569970000019</c:v>
                </c:pt>
                <c:pt idx="209">
                  <c:v>0.69997554180000021</c:v>
                </c:pt>
                <c:pt idx="210">
                  <c:v>0.78418012619999999</c:v>
                </c:pt>
                <c:pt idx="211">
                  <c:v>0.87861414910000002</c:v>
                </c:pt>
                <c:pt idx="212">
                  <c:v>0.98136766909999762</c:v>
                </c:pt>
                <c:pt idx="213">
                  <c:v>1.0928466534999974</c:v>
                </c:pt>
                <c:pt idx="214">
                  <c:v>1.2091166591999973</c:v>
                </c:pt>
                <c:pt idx="215">
                  <c:v>1.3284311509</c:v>
                </c:pt>
                <c:pt idx="216">
                  <c:v>1.4475767229999974</c:v>
                </c:pt>
                <c:pt idx="217">
                  <c:v>1.5668341729999975</c:v>
                </c:pt>
                <c:pt idx="218">
                  <c:v>1.6745103220000024</c:v>
                </c:pt>
                <c:pt idx="219">
                  <c:v>1.7741168360000028</c:v>
                </c:pt>
                <c:pt idx="220">
                  <c:v>1.8520537230000025</c:v>
                </c:pt>
                <c:pt idx="221">
                  <c:v>1.9123234369999975</c:v>
                </c:pt>
                <c:pt idx="222">
                  <c:v>1.9537210079999949</c:v>
                </c:pt>
                <c:pt idx="223">
                  <c:v>1.9757394409999971</c:v>
                </c:pt>
                <c:pt idx="224">
                  <c:v>1.9730878690000024</c:v>
                </c:pt>
                <c:pt idx="225">
                  <c:v>1.9593934629999974</c:v>
                </c:pt>
                <c:pt idx="226">
                  <c:v>1.9324386929999962</c:v>
                </c:pt>
                <c:pt idx="227">
                  <c:v>1.8865336989999975</c:v>
                </c:pt>
                <c:pt idx="228">
                  <c:v>1.8359844299999999</c:v>
                </c:pt>
                <c:pt idx="229">
                  <c:v>1.7811057190000001</c:v>
                </c:pt>
                <c:pt idx="230">
                  <c:v>1.719023905</c:v>
                </c:pt>
                <c:pt idx="231">
                  <c:v>1.669120274</c:v>
                </c:pt>
                <c:pt idx="232">
                  <c:v>1.6121275040000025</c:v>
                </c:pt>
                <c:pt idx="233">
                  <c:v>1.5636330459999974</c:v>
                </c:pt>
                <c:pt idx="234">
                  <c:v>1.5216886619999999</c:v>
                </c:pt>
                <c:pt idx="235">
                  <c:v>1.4853503319999999</c:v>
                </c:pt>
                <c:pt idx="236">
                  <c:v>1.4541583869999999</c:v>
                </c:pt>
                <c:pt idx="237">
                  <c:v>1.4310954429999974</c:v>
                </c:pt>
                <c:pt idx="238">
                  <c:v>1.4156689259999975</c:v>
                </c:pt>
                <c:pt idx="239">
                  <c:v>1.4097207399999974</c:v>
                </c:pt>
                <c:pt idx="240">
                  <c:v>1.4086382009999974</c:v>
                </c:pt>
                <c:pt idx="241">
                  <c:v>1.4161680559999974</c:v>
                </c:pt>
                <c:pt idx="242">
                  <c:v>1.4240045169999975</c:v>
                </c:pt>
                <c:pt idx="243">
                  <c:v>1.4428072789999975</c:v>
                </c:pt>
                <c:pt idx="244">
                  <c:v>1.4644561620000001</c:v>
                </c:pt>
                <c:pt idx="245">
                  <c:v>1.4901423069999999</c:v>
                </c:pt>
                <c:pt idx="246">
                  <c:v>1.525011501</c:v>
                </c:pt>
                <c:pt idx="247">
                  <c:v>1.5598984579999962</c:v>
                </c:pt>
                <c:pt idx="248">
                  <c:v>1.598703942</c:v>
                </c:pt>
                <c:pt idx="249">
                  <c:v>1.6392597769999999</c:v>
                </c:pt>
                <c:pt idx="250">
                  <c:v>1.6827088210000025</c:v>
                </c:pt>
                <c:pt idx="251">
                  <c:v>1.7239964819999998</c:v>
                </c:pt>
                <c:pt idx="252">
                  <c:v>1.768274388</c:v>
                </c:pt>
                <c:pt idx="253">
                  <c:v>1.8088144869999998</c:v>
                </c:pt>
                <c:pt idx="254">
                  <c:v>1.8384544469999999</c:v>
                </c:pt>
                <c:pt idx="255">
                  <c:v>1.8678272579999962</c:v>
                </c:pt>
                <c:pt idx="256">
                  <c:v>1.8887216659999975</c:v>
                </c:pt>
                <c:pt idx="257">
                  <c:v>1.8961704590000001</c:v>
                </c:pt>
                <c:pt idx="258">
                  <c:v>1.9111725899999998</c:v>
                </c:pt>
                <c:pt idx="259">
                  <c:v>1.904401979</c:v>
                </c:pt>
                <c:pt idx="260">
                  <c:v>1.9010369399999998</c:v>
                </c:pt>
                <c:pt idx="261">
                  <c:v>1.8889710519999998</c:v>
                </c:pt>
                <c:pt idx="262">
                  <c:v>1.8733614299999999</c:v>
                </c:pt>
                <c:pt idx="263">
                  <c:v>1.8511962509999962</c:v>
                </c:pt>
                <c:pt idx="264">
                  <c:v>1.8304705240000025</c:v>
                </c:pt>
                <c:pt idx="265">
                  <c:v>1.7999375680000025</c:v>
                </c:pt>
                <c:pt idx="266">
                  <c:v>1.7676124190000024</c:v>
                </c:pt>
                <c:pt idx="267">
                  <c:v>1.7295865630000025</c:v>
                </c:pt>
                <c:pt idx="268">
                  <c:v>1.6904793600000001</c:v>
                </c:pt>
                <c:pt idx="269">
                  <c:v>1.6453435040000024</c:v>
                </c:pt>
                <c:pt idx="270">
                  <c:v>1.598419867</c:v>
                </c:pt>
                <c:pt idx="271">
                  <c:v>1.548032842</c:v>
                </c:pt>
                <c:pt idx="272">
                  <c:v>1.4957065199999975</c:v>
                </c:pt>
                <c:pt idx="273">
                  <c:v>1.4431924439999975</c:v>
                </c:pt>
                <c:pt idx="274">
                  <c:v>1.390428743</c:v>
                </c:pt>
                <c:pt idx="275">
                  <c:v>1.34145566</c:v>
                </c:pt>
                <c:pt idx="276">
                  <c:v>1.2929058886</c:v>
                </c:pt>
                <c:pt idx="277">
                  <c:v>1.2452722405999974</c:v>
                </c:pt>
                <c:pt idx="278">
                  <c:v>1.2033581948000001</c:v>
                </c:pt>
                <c:pt idx="279">
                  <c:v>1.1674477077000001</c:v>
                </c:pt>
                <c:pt idx="280">
                  <c:v>1.1333027697000024</c:v>
                </c:pt>
                <c:pt idx="281">
                  <c:v>1.1032400942</c:v>
                </c:pt>
                <c:pt idx="282">
                  <c:v>1.0761743999</c:v>
                </c:pt>
                <c:pt idx="283">
                  <c:v>1.0530049419</c:v>
                </c:pt>
                <c:pt idx="284">
                  <c:v>1.0348648047</c:v>
                </c:pt>
                <c:pt idx="285">
                  <c:v>1.0190031147</c:v>
                </c:pt>
                <c:pt idx="286">
                  <c:v>1.0073163127999973</c:v>
                </c:pt>
                <c:pt idx="287">
                  <c:v>0.99615176679999884</c:v>
                </c:pt>
                <c:pt idx="288">
                  <c:v>0.9905921434999998</c:v>
                </c:pt>
                <c:pt idx="289">
                  <c:v>0.98597141270000122</c:v>
                </c:pt>
                <c:pt idx="290">
                  <c:v>0.98467197179999999</c:v>
                </c:pt>
                <c:pt idx="291">
                  <c:v>0.98190107110000002</c:v>
                </c:pt>
                <c:pt idx="292">
                  <c:v>0.9816587186000002</c:v>
                </c:pt>
                <c:pt idx="293">
                  <c:v>0.9869898772000002</c:v>
                </c:pt>
                <c:pt idx="294">
                  <c:v>0.9889270282</c:v>
                </c:pt>
                <c:pt idx="295">
                  <c:v>0.99193640709999997</c:v>
                </c:pt>
                <c:pt idx="296">
                  <c:v>0.99736311199999761</c:v>
                </c:pt>
                <c:pt idx="297">
                  <c:v>1.0009745573999962</c:v>
                </c:pt>
                <c:pt idx="298">
                  <c:v>1.0077744340999975</c:v>
                </c:pt>
                <c:pt idx="299">
                  <c:v>1.0145955896000001</c:v>
                </c:pt>
                <c:pt idx="300">
                  <c:v>1.0187373376</c:v>
                </c:pt>
                <c:pt idx="301">
                  <c:v>1.0250452374999974</c:v>
                </c:pt>
                <c:pt idx="302">
                  <c:v>1.0311233616</c:v>
                </c:pt>
                <c:pt idx="303">
                  <c:v>1.0351461982999974</c:v>
                </c:pt>
                <c:pt idx="304">
                  <c:v>1.0441172934</c:v>
                </c:pt>
                <c:pt idx="305">
                  <c:v>1.0506823874</c:v>
                </c:pt>
                <c:pt idx="306">
                  <c:v>1.0581031060000001</c:v>
                </c:pt>
                <c:pt idx="307">
                  <c:v>1.0653356527999971</c:v>
                </c:pt>
                <c:pt idx="308">
                  <c:v>1.0748989201000001</c:v>
                </c:pt>
                <c:pt idx="309">
                  <c:v>1.0819436525999961</c:v>
                </c:pt>
                <c:pt idx="310">
                  <c:v>1.0909944390999975</c:v>
                </c:pt>
                <c:pt idx="311">
                  <c:v>1.0992571926000001</c:v>
                </c:pt>
                <c:pt idx="312">
                  <c:v>1.1089271521999975</c:v>
                </c:pt>
                <c:pt idx="313">
                  <c:v>1.1203778601000025</c:v>
                </c:pt>
                <c:pt idx="314">
                  <c:v>1.1296891785000001</c:v>
                </c:pt>
                <c:pt idx="315">
                  <c:v>1.1408950900999975</c:v>
                </c:pt>
                <c:pt idx="316">
                  <c:v>1.1509120083000024</c:v>
                </c:pt>
                <c:pt idx="317">
                  <c:v>1.1649975395000025</c:v>
                </c:pt>
                <c:pt idx="318">
                  <c:v>1.1765600657000004</c:v>
                </c:pt>
                <c:pt idx="319">
                  <c:v>1.1924978113000024</c:v>
                </c:pt>
                <c:pt idx="320">
                  <c:v>1.2049560761</c:v>
                </c:pt>
                <c:pt idx="321">
                  <c:v>1.2197018479999961</c:v>
                </c:pt>
                <c:pt idx="322">
                  <c:v>1.2353930091999974</c:v>
                </c:pt>
                <c:pt idx="323">
                  <c:v>1.2498977994999974</c:v>
                </c:pt>
                <c:pt idx="324">
                  <c:v>1.2687682723999973</c:v>
                </c:pt>
                <c:pt idx="325">
                  <c:v>1.2853751397000004</c:v>
                </c:pt>
                <c:pt idx="326">
                  <c:v>1.3051353312</c:v>
                </c:pt>
                <c:pt idx="327">
                  <c:v>1.3232340430999974</c:v>
                </c:pt>
                <c:pt idx="328">
                  <c:v>1.3418683619999998</c:v>
                </c:pt>
                <c:pt idx="329">
                  <c:v>1.3630168060000001</c:v>
                </c:pt>
                <c:pt idx="330">
                  <c:v>1.3848801470000001</c:v>
                </c:pt>
                <c:pt idx="331">
                  <c:v>1.4043973299999999</c:v>
                </c:pt>
                <c:pt idx="332">
                  <c:v>1.4276777119999975</c:v>
                </c:pt>
                <c:pt idx="333">
                  <c:v>1.4518091299999998</c:v>
                </c:pt>
                <c:pt idx="334">
                  <c:v>1.4749302479999962</c:v>
                </c:pt>
                <c:pt idx="335">
                  <c:v>1.5032429310000004</c:v>
                </c:pt>
                <c:pt idx="336">
                  <c:v>1.5288370469999999</c:v>
                </c:pt>
                <c:pt idx="337">
                  <c:v>1.5559045889999974</c:v>
                </c:pt>
                <c:pt idx="338">
                  <c:v>1.5862973549999999</c:v>
                </c:pt>
                <c:pt idx="339">
                  <c:v>1.6156303499999998</c:v>
                </c:pt>
                <c:pt idx="340">
                  <c:v>1.6483168220000024</c:v>
                </c:pt>
                <c:pt idx="341">
                  <c:v>1.6810793499999999</c:v>
                </c:pt>
                <c:pt idx="342">
                  <c:v>1.7137415030000001</c:v>
                </c:pt>
                <c:pt idx="343">
                  <c:v>1.7483763310000016</c:v>
                </c:pt>
                <c:pt idx="344">
                  <c:v>1.7846018890000004</c:v>
                </c:pt>
                <c:pt idx="345">
                  <c:v>1.8229622459999975</c:v>
                </c:pt>
                <c:pt idx="346">
                  <c:v>1.862819276</c:v>
                </c:pt>
                <c:pt idx="347">
                  <c:v>1.904033146</c:v>
                </c:pt>
                <c:pt idx="348">
                  <c:v>1.9458739379999974</c:v>
                </c:pt>
                <c:pt idx="349">
                  <c:v>1.9835204699999998</c:v>
                </c:pt>
                <c:pt idx="350">
                  <c:v>2.034157</c:v>
                </c:pt>
                <c:pt idx="351">
                  <c:v>2.0852461669999998</c:v>
                </c:pt>
                <c:pt idx="352">
                  <c:v>2.1334267470000046</c:v>
                </c:pt>
                <c:pt idx="353">
                  <c:v>2.1858478400000001</c:v>
                </c:pt>
                <c:pt idx="354">
                  <c:v>2.2342255930000001</c:v>
                </c:pt>
                <c:pt idx="355">
                  <c:v>2.2882848600000041</c:v>
                </c:pt>
                <c:pt idx="356">
                  <c:v>2.3442489719999977</c:v>
                </c:pt>
                <c:pt idx="357">
                  <c:v>2.4014649009999998</c:v>
                </c:pt>
                <c:pt idx="358">
                  <c:v>2.4665784449999997</c:v>
                </c:pt>
                <c:pt idx="359">
                  <c:v>2.5228159049999968</c:v>
                </c:pt>
                <c:pt idx="360">
                  <c:v>2.6051110840000002</c:v>
                </c:pt>
                <c:pt idx="361">
                  <c:v>2.6718389609999997</c:v>
                </c:pt>
                <c:pt idx="362">
                  <c:v>2.7416343310000002</c:v>
                </c:pt>
                <c:pt idx="363">
                  <c:v>2.8050150489999996</c:v>
                </c:pt>
                <c:pt idx="364">
                  <c:v>2.8794784159999933</c:v>
                </c:pt>
                <c:pt idx="365">
                  <c:v>2.9400012110000002</c:v>
                </c:pt>
                <c:pt idx="366">
                  <c:v>3.033091507000004</c:v>
                </c:pt>
                <c:pt idx="367">
                  <c:v>3.1041712380000051</c:v>
                </c:pt>
                <c:pt idx="368">
                  <c:v>3.1861157040000001</c:v>
                </c:pt>
                <c:pt idx="369">
                  <c:v>3.244674168000004</c:v>
                </c:pt>
                <c:pt idx="370">
                  <c:v>3.3402230359999998</c:v>
                </c:pt>
                <c:pt idx="371">
                  <c:v>3.3993527509999999</c:v>
                </c:pt>
                <c:pt idx="372">
                  <c:v>3.4939570049999999</c:v>
                </c:pt>
                <c:pt idx="373">
                  <c:v>3.5460772130000002</c:v>
                </c:pt>
                <c:pt idx="374">
                  <c:v>3.5997926809999998</c:v>
                </c:pt>
                <c:pt idx="375">
                  <c:v>3.6714458079999988</c:v>
                </c:pt>
                <c:pt idx="376">
                  <c:v>3.7378537270000001</c:v>
                </c:pt>
                <c:pt idx="377">
                  <c:v>3.775007687</c:v>
                </c:pt>
                <c:pt idx="378">
                  <c:v>3.8087050530000002</c:v>
                </c:pt>
                <c:pt idx="379">
                  <c:v>3.8178853609999988</c:v>
                </c:pt>
                <c:pt idx="380">
                  <c:v>3.8971283049999998</c:v>
                </c:pt>
                <c:pt idx="381">
                  <c:v>3.8438155269999998</c:v>
                </c:pt>
                <c:pt idx="382">
                  <c:v>4.0127317520000005</c:v>
                </c:pt>
                <c:pt idx="383">
                  <c:v>3.8446061229999988</c:v>
                </c:pt>
                <c:pt idx="384">
                  <c:v>3.8932351679999999</c:v>
                </c:pt>
                <c:pt idx="385">
                  <c:v>3.9591199969999997</c:v>
                </c:pt>
                <c:pt idx="386">
                  <c:v>3.8905329319999997</c:v>
                </c:pt>
                <c:pt idx="387">
                  <c:v>3.9078535649999999</c:v>
                </c:pt>
                <c:pt idx="388">
                  <c:v>3.8797435379999987</c:v>
                </c:pt>
                <c:pt idx="389">
                  <c:v>3.9376771069999998</c:v>
                </c:pt>
                <c:pt idx="390">
                  <c:v>3.926599226</c:v>
                </c:pt>
                <c:pt idx="391">
                  <c:v>4.0336250880000071</c:v>
                </c:pt>
                <c:pt idx="392">
                  <c:v>3.8277277570000066</c:v>
                </c:pt>
                <c:pt idx="393">
                  <c:v>3.7681800940000012</c:v>
                </c:pt>
                <c:pt idx="394">
                  <c:v>3.745145521</c:v>
                </c:pt>
                <c:pt idx="395">
                  <c:v>3.837465248</c:v>
                </c:pt>
                <c:pt idx="396">
                  <c:v>3.677801332</c:v>
                </c:pt>
                <c:pt idx="397">
                  <c:v>3.6702870939999999</c:v>
                </c:pt>
                <c:pt idx="398">
                  <c:v>3.6234964939999998</c:v>
                </c:pt>
                <c:pt idx="399">
                  <c:v>3.5598616219999997</c:v>
                </c:pt>
                <c:pt idx="400">
                  <c:v>3.5788697809999999</c:v>
                </c:pt>
                <c:pt idx="401">
                  <c:v>3.5202917670000056</c:v>
                </c:pt>
                <c:pt idx="402">
                  <c:v>3.441691837</c:v>
                </c:pt>
                <c:pt idx="403">
                  <c:v>3.3938653089999988</c:v>
                </c:pt>
                <c:pt idx="404">
                  <c:v>3.3504297349999987</c:v>
                </c:pt>
                <c:pt idx="405">
                  <c:v>3.2936486819999997</c:v>
                </c:pt>
                <c:pt idx="406">
                  <c:v>3.2478136630000001</c:v>
                </c:pt>
                <c:pt idx="407">
                  <c:v>3.208190165000004</c:v>
                </c:pt>
                <c:pt idx="408">
                  <c:v>3.1451689819999999</c:v>
                </c:pt>
                <c:pt idx="409">
                  <c:v>3.0927602859999999</c:v>
                </c:pt>
                <c:pt idx="410">
                  <c:v>3.0356146909999997</c:v>
                </c:pt>
                <c:pt idx="411">
                  <c:v>2.9994494529999987</c:v>
                </c:pt>
                <c:pt idx="412">
                  <c:v>2.9260148620000002</c:v>
                </c:pt>
                <c:pt idx="413">
                  <c:v>2.8790030099999977</c:v>
                </c:pt>
                <c:pt idx="414">
                  <c:v>2.8446981529999995</c:v>
                </c:pt>
                <c:pt idx="415">
                  <c:v>2.7885932540000056</c:v>
                </c:pt>
                <c:pt idx="416">
                  <c:v>2.7288550949999997</c:v>
                </c:pt>
                <c:pt idx="417">
                  <c:v>2.6781673050000001</c:v>
                </c:pt>
                <c:pt idx="418">
                  <c:v>2.6112672899999998</c:v>
                </c:pt>
                <c:pt idx="419">
                  <c:v>2.6068102930000001</c:v>
                </c:pt>
                <c:pt idx="420">
                  <c:v>2.549778662</c:v>
                </c:pt>
                <c:pt idx="421">
                  <c:v>2.5100142570000012</c:v>
                </c:pt>
                <c:pt idx="422">
                  <c:v>2.480560503</c:v>
                </c:pt>
                <c:pt idx="423">
                  <c:v>2.4563154789999988</c:v>
                </c:pt>
                <c:pt idx="424">
                  <c:v>2.4368097399999962</c:v>
                </c:pt>
                <c:pt idx="425">
                  <c:v>2.4144882769999998</c:v>
                </c:pt>
                <c:pt idx="426">
                  <c:v>2.3860287279999999</c:v>
                </c:pt>
                <c:pt idx="427">
                  <c:v>2.3672935580000041</c:v>
                </c:pt>
                <c:pt idx="428">
                  <c:v>2.3570816139999997</c:v>
                </c:pt>
                <c:pt idx="429">
                  <c:v>2.3492331119999998</c:v>
                </c:pt>
                <c:pt idx="430">
                  <c:v>2.3528093909999948</c:v>
                </c:pt>
                <c:pt idx="431">
                  <c:v>2.3327930779999999</c:v>
                </c:pt>
                <c:pt idx="432">
                  <c:v>2.3445336440000002</c:v>
                </c:pt>
                <c:pt idx="433">
                  <c:v>2.3416447259999997</c:v>
                </c:pt>
                <c:pt idx="434">
                  <c:v>2.3461620429999996</c:v>
                </c:pt>
                <c:pt idx="435">
                  <c:v>2.3626176929999994</c:v>
                </c:pt>
                <c:pt idx="436">
                  <c:v>2.3606416799999987</c:v>
                </c:pt>
                <c:pt idx="437">
                  <c:v>2.382502041</c:v>
                </c:pt>
                <c:pt idx="438">
                  <c:v>2.3998133749999977</c:v>
                </c:pt>
                <c:pt idx="439">
                  <c:v>2.4059574219999997</c:v>
                </c:pt>
                <c:pt idx="440">
                  <c:v>2.4069571109999988</c:v>
                </c:pt>
                <c:pt idx="441">
                  <c:v>2.4442622279999999</c:v>
                </c:pt>
                <c:pt idx="442">
                  <c:v>2.446789227</c:v>
                </c:pt>
                <c:pt idx="443">
                  <c:v>2.4675318810000051</c:v>
                </c:pt>
                <c:pt idx="444">
                  <c:v>2.4820901969999998</c:v>
                </c:pt>
                <c:pt idx="445">
                  <c:v>2.508898458</c:v>
                </c:pt>
                <c:pt idx="446">
                  <c:v>2.5168609239999933</c:v>
                </c:pt>
                <c:pt idx="447">
                  <c:v>2.5054247000000007</c:v>
                </c:pt>
                <c:pt idx="448">
                  <c:v>2.5359222510000001</c:v>
                </c:pt>
                <c:pt idx="449">
                  <c:v>2.5469648460000012</c:v>
                </c:pt>
                <c:pt idx="450">
                  <c:v>2.5458488079999997</c:v>
                </c:pt>
                <c:pt idx="451">
                  <c:v>2.585190973</c:v>
                </c:pt>
                <c:pt idx="452">
                  <c:v>2.6051473239999998</c:v>
                </c:pt>
                <c:pt idx="453">
                  <c:v>2.666827402</c:v>
                </c:pt>
                <c:pt idx="454">
                  <c:v>2.636096201</c:v>
                </c:pt>
                <c:pt idx="455">
                  <c:v>2.621493063</c:v>
                </c:pt>
                <c:pt idx="456">
                  <c:v>2.6003074260000001</c:v>
                </c:pt>
                <c:pt idx="457">
                  <c:v>2.5995926480000002</c:v>
                </c:pt>
                <c:pt idx="458">
                  <c:v>2.5648204899999998</c:v>
                </c:pt>
                <c:pt idx="459">
                  <c:v>2.5712303730000001</c:v>
                </c:pt>
                <c:pt idx="460">
                  <c:v>2.5999114129999996</c:v>
                </c:pt>
                <c:pt idx="461">
                  <c:v>2.5517985439999999</c:v>
                </c:pt>
                <c:pt idx="462">
                  <c:v>2.5327074149999977</c:v>
                </c:pt>
                <c:pt idx="463">
                  <c:v>2.4842333410000039</c:v>
                </c:pt>
                <c:pt idx="464">
                  <c:v>2.5464922999999997</c:v>
                </c:pt>
                <c:pt idx="465">
                  <c:v>2.5028535939999967</c:v>
                </c:pt>
                <c:pt idx="466">
                  <c:v>2.4839088540000001</c:v>
                </c:pt>
                <c:pt idx="467">
                  <c:v>2.4448854539999987</c:v>
                </c:pt>
                <c:pt idx="468">
                  <c:v>2.4106320949999978</c:v>
                </c:pt>
                <c:pt idx="469">
                  <c:v>2.3912014579999998</c:v>
                </c:pt>
                <c:pt idx="470">
                  <c:v>2.3735835170000001</c:v>
                </c:pt>
                <c:pt idx="471">
                  <c:v>2.3401047800000012</c:v>
                </c:pt>
                <c:pt idx="472">
                  <c:v>2.2926222899999997</c:v>
                </c:pt>
                <c:pt idx="473">
                  <c:v>2.3735265349999999</c:v>
                </c:pt>
                <c:pt idx="474">
                  <c:v>2.2653562640000002</c:v>
                </c:pt>
                <c:pt idx="475">
                  <c:v>2.2938968750000002</c:v>
                </c:pt>
                <c:pt idx="476">
                  <c:v>2.2013632870000039</c:v>
                </c:pt>
                <c:pt idx="477">
                  <c:v>2.1906210990000003</c:v>
                </c:pt>
                <c:pt idx="478">
                  <c:v>2.1536862470000049</c:v>
                </c:pt>
                <c:pt idx="479">
                  <c:v>2.1165434929999987</c:v>
                </c:pt>
                <c:pt idx="480">
                  <c:v>2.0965922690000003</c:v>
                </c:pt>
                <c:pt idx="481">
                  <c:v>2.0730840780000039</c:v>
                </c:pt>
                <c:pt idx="482">
                  <c:v>2.0401775460000056</c:v>
                </c:pt>
                <c:pt idx="483">
                  <c:v>2.0008062930000001</c:v>
                </c:pt>
                <c:pt idx="484">
                  <c:v>1.9694689129999974</c:v>
                </c:pt>
                <c:pt idx="485">
                  <c:v>1.9572790479999962</c:v>
                </c:pt>
                <c:pt idx="486">
                  <c:v>1.9210228539999974</c:v>
                </c:pt>
                <c:pt idx="487">
                  <c:v>1.8730622149999998</c:v>
                </c:pt>
                <c:pt idx="488">
                  <c:v>1.8542276240000024</c:v>
                </c:pt>
                <c:pt idx="489">
                  <c:v>1.8432159040000025</c:v>
                </c:pt>
                <c:pt idx="490">
                  <c:v>1.8170245499999975</c:v>
                </c:pt>
                <c:pt idx="491">
                  <c:v>1.8132179590000004</c:v>
                </c:pt>
                <c:pt idx="492">
                  <c:v>1.8122155280000025</c:v>
                </c:pt>
                <c:pt idx="493">
                  <c:v>1.8116129260000025</c:v>
                </c:pt>
                <c:pt idx="494">
                  <c:v>1.8292487479999975</c:v>
                </c:pt>
                <c:pt idx="495">
                  <c:v>1.7988627770000001</c:v>
                </c:pt>
                <c:pt idx="496">
                  <c:v>1.8276919939999974</c:v>
                </c:pt>
                <c:pt idx="497">
                  <c:v>1.849754176</c:v>
                </c:pt>
                <c:pt idx="498">
                  <c:v>1.8752582879999975</c:v>
                </c:pt>
                <c:pt idx="499">
                  <c:v>1.9103941539999973</c:v>
                </c:pt>
                <c:pt idx="500">
                  <c:v>1.9679114439999974</c:v>
                </c:pt>
                <c:pt idx="501">
                  <c:v>2.0007226090000003</c:v>
                </c:pt>
                <c:pt idx="502">
                  <c:v>2.0634884449999999</c:v>
                </c:pt>
                <c:pt idx="503">
                  <c:v>2.1165839049999997</c:v>
                </c:pt>
                <c:pt idx="504">
                  <c:v>2.158225141</c:v>
                </c:pt>
                <c:pt idx="505">
                  <c:v>2.2459426739999997</c:v>
                </c:pt>
                <c:pt idx="506">
                  <c:v>2.3114835829999989</c:v>
                </c:pt>
                <c:pt idx="507">
                  <c:v>2.3890297030000003</c:v>
                </c:pt>
                <c:pt idx="508">
                  <c:v>2.4868037319999998</c:v>
                </c:pt>
                <c:pt idx="509">
                  <c:v>2.5817317580000081</c:v>
                </c:pt>
                <c:pt idx="510">
                  <c:v>2.5862683869999987</c:v>
                </c:pt>
                <c:pt idx="511">
                  <c:v>2.606935225</c:v>
                </c:pt>
                <c:pt idx="512">
                  <c:v>2.6360845180000001</c:v>
                </c:pt>
                <c:pt idx="513">
                  <c:v>2.6969666099999987</c:v>
                </c:pt>
                <c:pt idx="514">
                  <c:v>2.7269653889999996</c:v>
                </c:pt>
                <c:pt idx="515">
                  <c:v>2.8318984129999967</c:v>
                </c:pt>
                <c:pt idx="516">
                  <c:v>2.8190812680000001</c:v>
                </c:pt>
                <c:pt idx="517">
                  <c:v>2.89334794</c:v>
                </c:pt>
                <c:pt idx="518">
                  <c:v>2.8389916039999998</c:v>
                </c:pt>
                <c:pt idx="519">
                  <c:v>2.935554228</c:v>
                </c:pt>
                <c:pt idx="520">
                  <c:v>2.8991794199999967</c:v>
                </c:pt>
                <c:pt idx="521">
                  <c:v>2.8371650789999996</c:v>
                </c:pt>
                <c:pt idx="522">
                  <c:v>2.8828553769999967</c:v>
                </c:pt>
                <c:pt idx="523">
                  <c:v>2.9138173680000001</c:v>
                </c:pt>
                <c:pt idx="524">
                  <c:v>2.9025423149999967</c:v>
                </c:pt>
                <c:pt idx="525">
                  <c:v>2.9932131389999994</c:v>
                </c:pt>
                <c:pt idx="526">
                  <c:v>2.9679109670000012</c:v>
                </c:pt>
                <c:pt idx="527">
                  <c:v>2.8929237939999997</c:v>
                </c:pt>
                <c:pt idx="528">
                  <c:v>2.9136769389999988</c:v>
                </c:pt>
                <c:pt idx="529">
                  <c:v>2.887008867</c:v>
                </c:pt>
                <c:pt idx="530">
                  <c:v>2.8383814909999998</c:v>
                </c:pt>
                <c:pt idx="531">
                  <c:v>2.8606443019999999</c:v>
                </c:pt>
                <c:pt idx="532">
                  <c:v>2.8184485049999952</c:v>
                </c:pt>
                <c:pt idx="533">
                  <c:v>2.8207926369999998</c:v>
                </c:pt>
                <c:pt idx="534">
                  <c:v>2.8063902470000039</c:v>
                </c:pt>
                <c:pt idx="535">
                  <c:v>2.7916295149999999</c:v>
                </c:pt>
                <c:pt idx="536">
                  <c:v>2.7786843400000008</c:v>
                </c:pt>
                <c:pt idx="537">
                  <c:v>2.7598971939999997</c:v>
                </c:pt>
                <c:pt idx="538">
                  <c:v>2.7090658759999999</c:v>
                </c:pt>
                <c:pt idx="539">
                  <c:v>2.6945588209999998</c:v>
                </c:pt>
                <c:pt idx="540">
                  <c:v>2.6708912470000046</c:v>
                </c:pt>
                <c:pt idx="541">
                  <c:v>2.6319880099999997</c:v>
                </c:pt>
                <c:pt idx="542">
                  <c:v>2.6147763349999997</c:v>
                </c:pt>
                <c:pt idx="543">
                  <c:v>2.571537218000004</c:v>
                </c:pt>
                <c:pt idx="544">
                  <c:v>2.5678596119999999</c:v>
                </c:pt>
                <c:pt idx="545">
                  <c:v>2.5866810890000003</c:v>
                </c:pt>
                <c:pt idx="546">
                  <c:v>2.5751506899999987</c:v>
                </c:pt>
                <c:pt idx="547">
                  <c:v>2.513220987</c:v>
                </c:pt>
                <c:pt idx="548">
                  <c:v>2.5518431279999967</c:v>
                </c:pt>
                <c:pt idx="549">
                  <c:v>2.5289413550000002</c:v>
                </c:pt>
                <c:pt idx="550">
                  <c:v>2.5137998680000049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'Nov 10 Time Experiments'!$BB$1</c:f>
              <c:strCache>
                <c:ptCount val="1"/>
                <c:pt idx="0">
                  <c:v>21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Experiments'!$BB$2:$BB$552</c:f>
              <c:numCache>
                <c:formatCode>General</c:formatCode>
                <c:ptCount val="551"/>
                <c:pt idx="0">
                  <c:v>5.7828496500000021E-2</c:v>
                </c:pt>
                <c:pt idx="1">
                  <c:v>5.7257573400000004E-2</c:v>
                </c:pt>
                <c:pt idx="2">
                  <c:v>5.7655941000000016E-2</c:v>
                </c:pt>
                <c:pt idx="3">
                  <c:v>5.767254090000002E-2</c:v>
                </c:pt>
                <c:pt idx="4">
                  <c:v>5.5687974500000008E-2</c:v>
                </c:pt>
                <c:pt idx="5">
                  <c:v>5.4947565600000012E-2</c:v>
                </c:pt>
                <c:pt idx="6">
                  <c:v>5.6842039600000019E-2</c:v>
                </c:pt>
                <c:pt idx="7">
                  <c:v>5.5601815900000011E-2</c:v>
                </c:pt>
                <c:pt idx="8">
                  <c:v>5.3737859500000019E-2</c:v>
                </c:pt>
                <c:pt idx="9">
                  <c:v>5.2982430200000118E-2</c:v>
                </c:pt>
                <c:pt idx="10">
                  <c:v>5.2957455900000019E-2</c:v>
                </c:pt>
                <c:pt idx="11">
                  <c:v>5.1460097800000028E-2</c:v>
                </c:pt>
                <c:pt idx="12">
                  <c:v>5.2413444300000125E-2</c:v>
                </c:pt>
                <c:pt idx="13">
                  <c:v>5.0127010100000029E-2</c:v>
                </c:pt>
                <c:pt idx="14">
                  <c:v>4.934389450000002E-2</c:v>
                </c:pt>
                <c:pt idx="15">
                  <c:v>4.8761825300000013E-2</c:v>
                </c:pt>
                <c:pt idx="16">
                  <c:v>4.6783726000000116E-2</c:v>
                </c:pt>
                <c:pt idx="17">
                  <c:v>4.6406160400000014E-2</c:v>
                </c:pt>
                <c:pt idx="18">
                  <c:v>4.7558049900000017E-2</c:v>
                </c:pt>
                <c:pt idx="19">
                  <c:v>4.6781341800000015E-2</c:v>
                </c:pt>
                <c:pt idx="20">
                  <c:v>4.6974907900000015E-2</c:v>
                </c:pt>
                <c:pt idx="21">
                  <c:v>4.6045880099999908E-2</c:v>
                </c:pt>
                <c:pt idx="22">
                  <c:v>4.4009100000000023E-2</c:v>
                </c:pt>
                <c:pt idx="23">
                  <c:v>4.4131378900000025E-2</c:v>
                </c:pt>
                <c:pt idx="24">
                  <c:v>4.5017521100000131E-2</c:v>
                </c:pt>
                <c:pt idx="25">
                  <c:v>4.12644551E-2</c:v>
                </c:pt>
                <c:pt idx="26">
                  <c:v>4.1245858399999787E-2</c:v>
                </c:pt>
                <c:pt idx="27">
                  <c:v>4.3091605700000014E-2</c:v>
                </c:pt>
                <c:pt idx="28">
                  <c:v>4.0929328000000015E-2</c:v>
                </c:pt>
                <c:pt idx="29">
                  <c:v>3.9714019100000011E-2</c:v>
                </c:pt>
                <c:pt idx="30">
                  <c:v>3.7478874700000012E-2</c:v>
                </c:pt>
                <c:pt idx="31">
                  <c:v>3.7411491600000013E-2</c:v>
                </c:pt>
                <c:pt idx="32">
                  <c:v>3.8496027900000014E-2</c:v>
                </c:pt>
                <c:pt idx="33">
                  <c:v>3.728763320000001E-2</c:v>
                </c:pt>
                <c:pt idx="34">
                  <c:v>3.5506467600000015E-2</c:v>
                </c:pt>
                <c:pt idx="35">
                  <c:v>3.4190993100000011E-2</c:v>
                </c:pt>
                <c:pt idx="36">
                  <c:v>3.6967854299999998E-2</c:v>
                </c:pt>
                <c:pt idx="37">
                  <c:v>3.4170280500000011E-2</c:v>
                </c:pt>
                <c:pt idx="38">
                  <c:v>3.1876574500000011E-2</c:v>
                </c:pt>
                <c:pt idx="39">
                  <c:v>3.2596002600000014E-2</c:v>
                </c:pt>
                <c:pt idx="40">
                  <c:v>3.2215486500000008E-2</c:v>
                </c:pt>
                <c:pt idx="41">
                  <c:v>3.086004710000001E-2</c:v>
                </c:pt>
                <c:pt idx="42">
                  <c:v>3.1701277300000011E-2</c:v>
                </c:pt>
                <c:pt idx="43">
                  <c:v>2.9373656300000009E-2</c:v>
                </c:pt>
                <c:pt idx="44">
                  <c:v>2.9113809800000001E-2</c:v>
                </c:pt>
                <c:pt idx="45">
                  <c:v>2.876890750000001E-2</c:v>
                </c:pt>
                <c:pt idx="46">
                  <c:v>2.825496650000001E-2</c:v>
                </c:pt>
                <c:pt idx="47">
                  <c:v>2.8065870800000014E-2</c:v>
                </c:pt>
                <c:pt idx="48">
                  <c:v>2.7620981700000009E-2</c:v>
                </c:pt>
                <c:pt idx="49">
                  <c:v>2.7933637900000016E-2</c:v>
                </c:pt>
                <c:pt idx="50">
                  <c:v>2.5519023900000003E-2</c:v>
                </c:pt>
                <c:pt idx="51">
                  <c:v>2.5316308500000009E-2</c:v>
                </c:pt>
                <c:pt idx="52">
                  <c:v>2.4099598900000005E-2</c:v>
                </c:pt>
                <c:pt idx="53">
                  <c:v>2.4697701700000005E-2</c:v>
                </c:pt>
                <c:pt idx="54">
                  <c:v>2.5005380900000013E-2</c:v>
                </c:pt>
                <c:pt idx="55">
                  <c:v>2.2236804700000005E-2</c:v>
                </c:pt>
                <c:pt idx="56">
                  <c:v>2.3725162500000008E-2</c:v>
                </c:pt>
                <c:pt idx="57">
                  <c:v>2.1652828200000002E-2</c:v>
                </c:pt>
                <c:pt idx="58">
                  <c:v>2.2850523900000006E-2</c:v>
                </c:pt>
                <c:pt idx="59">
                  <c:v>2.0698915500000119E-2</c:v>
                </c:pt>
                <c:pt idx="60">
                  <c:v>1.9679258800000002E-2</c:v>
                </c:pt>
                <c:pt idx="61">
                  <c:v>1.9585709300000007E-2</c:v>
                </c:pt>
                <c:pt idx="62">
                  <c:v>1.7847518700000009E-2</c:v>
                </c:pt>
                <c:pt idx="63">
                  <c:v>1.7240564600000011E-2</c:v>
                </c:pt>
                <c:pt idx="64">
                  <c:v>1.5659313000000005E-2</c:v>
                </c:pt>
                <c:pt idx="65">
                  <c:v>1.5862654200000006E-2</c:v>
                </c:pt>
                <c:pt idx="66">
                  <c:v>1.7397891000000013E-2</c:v>
                </c:pt>
                <c:pt idx="67">
                  <c:v>1.5601973300000006E-2</c:v>
                </c:pt>
                <c:pt idx="68">
                  <c:v>1.3780515000000009E-2</c:v>
                </c:pt>
                <c:pt idx="69">
                  <c:v>1.6368459200000015E-2</c:v>
                </c:pt>
                <c:pt idx="70">
                  <c:v>1.3945351600000004E-2</c:v>
                </c:pt>
                <c:pt idx="71">
                  <c:v>1.3751606700000005E-2</c:v>
                </c:pt>
                <c:pt idx="72">
                  <c:v>1.3888816600000005E-2</c:v>
                </c:pt>
                <c:pt idx="73">
                  <c:v>1.3085882400000007E-2</c:v>
                </c:pt>
                <c:pt idx="74">
                  <c:v>1.2663106700000003E-2</c:v>
                </c:pt>
                <c:pt idx="75">
                  <c:v>1.2822578900000004E-2</c:v>
                </c:pt>
                <c:pt idx="76">
                  <c:v>9.8956034000000255E-3</c:v>
                </c:pt>
                <c:pt idx="77">
                  <c:v>1.1708180700000006E-2</c:v>
                </c:pt>
                <c:pt idx="78">
                  <c:v>9.645561900000002E-3</c:v>
                </c:pt>
                <c:pt idx="79">
                  <c:v>9.3986199000000228E-3</c:v>
                </c:pt>
                <c:pt idx="80">
                  <c:v>7.8149543000000116E-3</c:v>
                </c:pt>
                <c:pt idx="81">
                  <c:v>7.3465213999999827E-3</c:v>
                </c:pt>
                <c:pt idx="82">
                  <c:v>7.809619700000014E-3</c:v>
                </c:pt>
                <c:pt idx="83">
                  <c:v>7.2041556999999914E-3</c:v>
                </c:pt>
                <c:pt idx="84">
                  <c:v>7.3082552000000127E-3</c:v>
                </c:pt>
                <c:pt idx="85">
                  <c:v>6.3518093000000221E-3</c:v>
                </c:pt>
                <c:pt idx="86">
                  <c:v>4.899303700000043E-3</c:v>
                </c:pt>
                <c:pt idx="87">
                  <c:v>5.4938600000000231E-3</c:v>
                </c:pt>
                <c:pt idx="88">
                  <c:v>5.4639384999999926E-3</c:v>
                </c:pt>
                <c:pt idx="89">
                  <c:v>4.3608650999999998E-3</c:v>
                </c:pt>
                <c:pt idx="90">
                  <c:v>4.7171817000000223E-3</c:v>
                </c:pt>
                <c:pt idx="91">
                  <c:v>2.9289529000000006E-3</c:v>
                </c:pt>
                <c:pt idx="92">
                  <c:v>2.6210650999999919E-3</c:v>
                </c:pt>
                <c:pt idx="93">
                  <c:v>3.2646463000000122E-3</c:v>
                </c:pt>
                <c:pt idx="94">
                  <c:v>2.713154300000022E-3</c:v>
                </c:pt>
                <c:pt idx="95">
                  <c:v>1.654158600000011E-3</c:v>
                </c:pt>
                <c:pt idx="96">
                  <c:v>1.8977330000000108E-3</c:v>
                </c:pt>
                <c:pt idx="97">
                  <c:v>2.3265288000000007E-3</c:v>
                </c:pt>
                <c:pt idx="98">
                  <c:v>1.333902800000011E-3</c:v>
                </c:pt>
                <c:pt idx="99">
                  <c:v>1.687537199999981E-3</c:v>
                </c:pt>
                <c:pt idx="100">
                  <c:v>1.6729599999987321E-5</c:v>
                </c:pt>
                <c:pt idx="101">
                  <c:v>-5.834892000000112E-4</c:v>
                </c:pt>
                <c:pt idx="102">
                  <c:v>1.0160660000002607E-4</c:v>
                </c:pt>
                <c:pt idx="103">
                  <c:v>-1.7418409999997512E-4</c:v>
                </c:pt>
                <c:pt idx="104">
                  <c:v>-1.2557650000000211E-4</c:v>
                </c:pt>
                <c:pt idx="105">
                  <c:v>-3.6459109999997823E-4</c:v>
                </c:pt>
                <c:pt idx="106">
                  <c:v>-9.8137999999998006E-4</c:v>
                </c:pt>
                <c:pt idx="107">
                  <c:v>-8.3823939999999868E-4</c:v>
                </c:pt>
                <c:pt idx="108">
                  <c:v>-1.5478326999999708E-3</c:v>
                </c:pt>
                <c:pt idx="109">
                  <c:v>-2.9711869999998725E-4</c:v>
                </c:pt>
                <c:pt idx="110">
                  <c:v>-3.8345600000000521E-4</c:v>
                </c:pt>
                <c:pt idx="111">
                  <c:v>-1.2520447000000103E-3</c:v>
                </c:pt>
                <c:pt idx="112">
                  <c:v>-1.3655021000000308E-3</c:v>
                </c:pt>
                <c:pt idx="113">
                  <c:v>-1.1197224000000206E-3</c:v>
                </c:pt>
                <c:pt idx="114">
                  <c:v>-4.9208550000001824E-4</c:v>
                </c:pt>
                <c:pt idx="115">
                  <c:v>-3.7952209999997421E-4</c:v>
                </c:pt>
                <c:pt idx="116">
                  <c:v>1.3742900000002212E-4</c:v>
                </c:pt>
                <c:pt idx="117">
                  <c:v>-8.4091700000010977E-5</c:v>
                </c:pt>
                <c:pt idx="118">
                  <c:v>7.9046199999988361E-5</c:v>
                </c:pt>
                <c:pt idx="119">
                  <c:v>4.1512700000001729E-4</c:v>
                </c:pt>
                <c:pt idx="120">
                  <c:v>-5.7308820000001831E-4</c:v>
                </c:pt>
                <c:pt idx="121">
                  <c:v>1.7713099999983118E-5</c:v>
                </c:pt>
                <c:pt idx="122">
                  <c:v>7.5961209999997543E-4</c:v>
                </c:pt>
                <c:pt idx="123">
                  <c:v>1.3001964000000105E-3</c:v>
                </c:pt>
                <c:pt idx="124">
                  <c:v>4.2451479999999829E-4</c:v>
                </c:pt>
                <c:pt idx="125">
                  <c:v>8.5667820000001876E-4</c:v>
                </c:pt>
                <c:pt idx="126">
                  <c:v>1.1437342000000204E-3</c:v>
                </c:pt>
                <c:pt idx="127">
                  <c:v>3.8982490000000219E-4</c:v>
                </c:pt>
                <c:pt idx="128">
                  <c:v>1.2433633999999706E-3</c:v>
                </c:pt>
                <c:pt idx="129">
                  <c:v>1.0569498999999903E-3</c:v>
                </c:pt>
                <c:pt idx="130">
                  <c:v>2.0755389999999008E-4</c:v>
                </c:pt>
                <c:pt idx="131">
                  <c:v>8.3900549999999375E-4</c:v>
                </c:pt>
                <c:pt idx="132">
                  <c:v>5.6416850000001815E-4</c:v>
                </c:pt>
                <c:pt idx="133">
                  <c:v>4.2153449999998835E-4</c:v>
                </c:pt>
                <c:pt idx="134">
                  <c:v>6.2267040000002537E-4</c:v>
                </c:pt>
                <c:pt idx="135">
                  <c:v>4.4117430000001654E-4</c:v>
                </c:pt>
                <c:pt idx="136">
                  <c:v>-1.0331419999998206E-4</c:v>
                </c:pt>
                <c:pt idx="137">
                  <c:v>2.4105169999999505E-4</c:v>
                </c:pt>
                <c:pt idx="138">
                  <c:v>7.9215620000000757E-4</c:v>
                </c:pt>
                <c:pt idx="139">
                  <c:v>9.8536469999999728E-4</c:v>
                </c:pt>
                <c:pt idx="140">
                  <c:v>9.3741269999997659E-4</c:v>
                </c:pt>
                <c:pt idx="141">
                  <c:v>1.29337169999999E-3</c:v>
                </c:pt>
                <c:pt idx="142">
                  <c:v>1.5099451999999707E-3</c:v>
                </c:pt>
                <c:pt idx="143">
                  <c:v>1.0472939000000204E-3</c:v>
                </c:pt>
                <c:pt idx="144">
                  <c:v>2.8575764000000115E-3</c:v>
                </c:pt>
                <c:pt idx="145">
                  <c:v>2.8769777000000113E-3</c:v>
                </c:pt>
                <c:pt idx="146">
                  <c:v>3.1775340999999927E-3</c:v>
                </c:pt>
                <c:pt idx="147">
                  <c:v>3.989677199999991E-3</c:v>
                </c:pt>
                <c:pt idx="148">
                  <c:v>4.6429143000000202E-3</c:v>
                </c:pt>
                <c:pt idx="149">
                  <c:v>4.8224136999999723E-3</c:v>
                </c:pt>
                <c:pt idx="150">
                  <c:v>5.9693263000000435E-3</c:v>
                </c:pt>
                <c:pt idx="151">
                  <c:v>7.0076988000000251E-3</c:v>
                </c:pt>
                <c:pt idx="152">
                  <c:v>7.4747310000000339E-3</c:v>
                </c:pt>
                <c:pt idx="153">
                  <c:v>7.918159699999993E-3</c:v>
                </c:pt>
                <c:pt idx="154">
                  <c:v>9.1191933000000138E-3</c:v>
                </c:pt>
                <c:pt idx="155">
                  <c:v>9.5550523000000175E-3</c:v>
                </c:pt>
                <c:pt idx="156">
                  <c:v>1.1301885600000007E-2</c:v>
                </c:pt>
                <c:pt idx="157">
                  <c:v>1.1376778800000004E-2</c:v>
                </c:pt>
                <c:pt idx="158">
                  <c:v>1.3672988200000003E-2</c:v>
                </c:pt>
                <c:pt idx="159">
                  <c:v>1.4423351000000001E-2</c:v>
                </c:pt>
                <c:pt idx="160">
                  <c:v>1.5429000600000003E-2</c:v>
                </c:pt>
                <c:pt idx="161">
                  <c:v>1.695180990000001E-2</c:v>
                </c:pt>
                <c:pt idx="162">
                  <c:v>1.8921236800000008E-2</c:v>
                </c:pt>
                <c:pt idx="163">
                  <c:v>2.1166364900000009E-2</c:v>
                </c:pt>
                <c:pt idx="164">
                  <c:v>2.1358142900000012E-2</c:v>
                </c:pt>
                <c:pt idx="165">
                  <c:v>2.2870521300000005E-2</c:v>
                </c:pt>
                <c:pt idx="166">
                  <c:v>2.5918196200000007E-2</c:v>
                </c:pt>
                <c:pt idx="167">
                  <c:v>2.6975642200000018E-2</c:v>
                </c:pt>
                <c:pt idx="168">
                  <c:v>2.8879593400000007E-2</c:v>
                </c:pt>
                <c:pt idx="169">
                  <c:v>3.1055252300000016E-2</c:v>
                </c:pt>
                <c:pt idx="170">
                  <c:v>3.3441792500000012E-2</c:v>
                </c:pt>
                <c:pt idx="171">
                  <c:v>3.568152640000001E-2</c:v>
                </c:pt>
                <c:pt idx="172">
                  <c:v>3.7878792000000022E-2</c:v>
                </c:pt>
                <c:pt idx="173">
                  <c:v>4.0738444100000021E-2</c:v>
                </c:pt>
                <c:pt idx="174">
                  <c:v>4.3844024900000021E-2</c:v>
                </c:pt>
                <c:pt idx="175">
                  <c:v>4.6384374900000108E-2</c:v>
                </c:pt>
                <c:pt idx="176">
                  <c:v>4.9627374200000018E-2</c:v>
                </c:pt>
                <c:pt idx="177">
                  <c:v>5.2486936800000224E-2</c:v>
                </c:pt>
                <c:pt idx="178">
                  <c:v>5.6373427900000127E-2</c:v>
                </c:pt>
                <c:pt idx="179">
                  <c:v>6.0393284300000238E-2</c:v>
                </c:pt>
                <c:pt idx="180">
                  <c:v>6.4194019200000133E-2</c:v>
                </c:pt>
                <c:pt idx="181">
                  <c:v>6.8890224500000041E-2</c:v>
                </c:pt>
                <c:pt idx="182">
                  <c:v>7.3372493700000013E-2</c:v>
                </c:pt>
                <c:pt idx="183">
                  <c:v>7.891968940000002E-2</c:v>
                </c:pt>
                <c:pt idx="184">
                  <c:v>8.4321867000000217E-2</c:v>
                </c:pt>
                <c:pt idx="185">
                  <c:v>9.0510438400000226E-2</c:v>
                </c:pt>
                <c:pt idx="186">
                  <c:v>9.6903707100000014E-2</c:v>
                </c:pt>
                <c:pt idx="187">
                  <c:v>0.10380978440000002</c:v>
                </c:pt>
                <c:pt idx="188">
                  <c:v>0.11109643730000003</c:v>
                </c:pt>
                <c:pt idx="189">
                  <c:v>0.11989716740000003</c:v>
                </c:pt>
                <c:pt idx="190">
                  <c:v>0.128801103</c:v>
                </c:pt>
                <c:pt idx="191">
                  <c:v>0.13958818770000006</c:v>
                </c:pt>
                <c:pt idx="192">
                  <c:v>0.14970318530000007</c:v>
                </c:pt>
                <c:pt idx="193">
                  <c:v>0.16211637410000007</c:v>
                </c:pt>
                <c:pt idx="194">
                  <c:v>0.17476847330000006</c:v>
                </c:pt>
                <c:pt idx="195">
                  <c:v>0.18962209230000004</c:v>
                </c:pt>
                <c:pt idx="196">
                  <c:v>0.2053279982</c:v>
                </c:pt>
                <c:pt idx="197">
                  <c:v>0.22368987209000005</c:v>
                </c:pt>
                <c:pt idx="198">
                  <c:v>0.2429127947100001</c:v>
                </c:pt>
                <c:pt idx="199">
                  <c:v>0.26461945033000001</c:v>
                </c:pt>
                <c:pt idx="200">
                  <c:v>0.28915361619000002</c:v>
                </c:pt>
                <c:pt idx="201">
                  <c:v>0.31778904261400009</c:v>
                </c:pt>
                <c:pt idx="202">
                  <c:v>0.34983267939000134</c:v>
                </c:pt>
                <c:pt idx="203">
                  <c:v>0.38484978980000023</c:v>
                </c:pt>
                <c:pt idx="204">
                  <c:v>0.42615096580000023</c:v>
                </c:pt>
                <c:pt idx="205">
                  <c:v>0.47364100370000001</c:v>
                </c:pt>
                <c:pt idx="206">
                  <c:v>0.52494175290000022</c:v>
                </c:pt>
                <c:pt idx="207">
                  <c:v>0.58520097589999998</c:v>
                </c:pt>
                <c:pt idx="208">
                  <c:v>0.65229932520000022</c:v>
                </c:pt>
                <c:pt idx="209">
                  <c:v>0.72963301400000125</c:v>
                </c:pt>
                <c:pt idx="210">
                  <c:v>0.81304825400000025</c:v>
                </c:pt>
                <c:pt idx="211">
                  <c:v>0.90733523230000024</c:v>
                </c:pt>
                <c:pt idx="212">
                  <c:v>1.0094429954999975</c:v>
                </c:pt>
                <c:pt idx="213">
                  <c:v>1.1159724101999975</c:v>
                </c:pt>
                <c:pt idx="214">
                  <c:v>1.2288829193000004</c:v>
                </c:pt>
                <c:pt idx="215">
                  <c:v>1.3464642869999974</c:v>
                </c:pt>
                <c:pt idx="216">
                  <c:v>1.4659668309999974</c:v>
                </c:pt>
                <c:pt idx="217">
                  <c:v>1.5757978069999998</c:v>
                </c:pt>
                <c:pt idx="218">
                  <c:v>1.6773870100000001</c:v>
                </c:pt>
                <c:pt idx="219">
                  <c:v>1.7700644840000004</c:v>
                </c:pt>
                <c:pt idx="220">
                  <c:v>1.8460301270000001</c:v>
                </c:pt>
                <c:pt idx="221">
                  <c:v>1.905564198999995</c:v>
                </c:pt>
                <c:pt idx="222">
                  <c:v>1.9407932859999961</c:v>
                </c:pt>
                <c:pt idx="223">
                  <c:v>1.9611048799999975</c:v>
                </c:pt>
                <c:pt idx="224">
                  <c:v>1.9625331269999999</c:v>
                </c:pt>
                <c:pt idx="225">
                  <c:v>1.9443278419999999</c:v>
                </c:pt>
                <c:pt idx="226">
                  <c:v>1.9171344149999974</c:v>
                </c:pt>
                <c:pt idx="227">
                  <c:v>1.8730397329999975</c:v>
                </c:pt>
                <c:pt idx="228">
                  <c:v>1.8274420600000001</c:v>
                </c:pt>
                <c:pt idx="229">
                  <c:v>1.7740641940000001</c:v>
                </c:pt>
                <c:pt idx="230">
                  <c:v>1.718455921000005</c:v>
                </c:pt>
                <c:pt idx="231">
                  <c:v>1.6668963539999975</c:v>
                </c:pt>
                <c:pt idx="232">
                  <c:v>1.6134573330000004</c:v>
                </c:pt>
                <c:pt idx="233">
                  <c:v>1.56852759</c:v>
                </c:pt>
                <c:pt idx="234">
                  <c:v>1.5263151040000025</c:v>
                </c:pt>
                <c:pt idx="235">
                  <c:v>1.493849169</c:v>
                </c:pt>
                <c:pt idx="236">
                  <c:v>1.4669638979999962</c:v>
                </c:pt>
                <c:pt idx="237">
                  <c:v>1.4440891849999999</c:v>
                </c:pt>
                <c:pt idx="238">
                  <c:v>1.43114842</c:v>
                </c:pt>
                <c:pt idx="239">
                  <c:v>1.4244072539999975</c:v>
                </c:pt>
                <c:pt idx="240">
                  <c:v>1.4219961269999974</c:v>
                </c:pt>
                <c:pt idx="241">
                  <c:v>1.430640589</c:v>
                </c:pt>
                <c:pt idx="242">
                  <c:v>1.4406629909999975</c:v>
                </c:pt>
                <c:pt idx="243">
                  <c:v>1.4583135949999999</c:v>
                </c:pt>
                <c:pt idx="244">
                  <c:v>1.477886926</c:v>
                </c:pt>
                <c:pt idx="245">
                  <c:v>1.5035736669999975</c:v>
                </c:pt>
                <c:pt idx="246">
                  <c:v>1.5356110439999975</c:v>
                </c:pt>
                <c:pt idx="247">
                  <c:v>1.5698913439999962</c:v>
                </c:pt>
                <c:pt idx="248">
                  <c:v>1.6078738079999975</c:v>
                </c:pt>
                <c:pt idx="249">
                  <c:v>1.6488726240000016</c:v>
                </c:pt>
                <c:pt idx="250">
                  <c:v>1.6866308560000001</c:v>
                </c:pt>
                <c:pt idx="251">
                  <c:v>1.7333703149999999</c:v>
                </c:pt>
                <c:pt idx="252">
                  <c:v>1.7708131180000024</c:v>
                </c:pt>
                <c:pt idx="253">
                  <c:v>1.802772413</c:v>
                </c:pt>
                <c:pt idx="254">
                  <c:v>1.837000738</c:v>
                </c:pt>
                <c:pt idx="255">
                  <c:v>1.8618503909999975</c:v>
                </c:pt>
                <c:pt idx="256">
                  <c:v>1.882745753</c:v>
                </c:pt>
                <c:pt idx="257">
                  <c:v>1.8964624510000001</c:v>
                </c:pt>
                <c:pt idx="258">
                  <c:v>1.9048493009999974</c:v>
                </c:pt>
                <c:pt idx="259">
                  <c:v>1.9034240349999962</c:v>
                </c:pt>
                <c:pt idx="260">
                  <c:v>1.8933707579999974</c:v>
                </c:pt>
                <c:pt idx="261">
                  <c:v>1.885514151</c:v>
                </c:pt>
                <c:pt idx="262">
                  <c:v>1.8688128100000001</c:v>
                </c:pt>
                <c:pt idx="263">
                  <c:v>1.8491863119999998</c:v>
                </c:pt>
                <c:pt idx="264">
                  <c:v>1.8247915610000001</c:v>
                </c:pt>
                <c:pt idx="265">
                  <c:v>1.7985326160000001</c:v>
                </c:pt>
                <c:pt idx="266">
                  <c:v>1.7689868320000024</c:v>
                </c:pt>
                <c:pt idx="267">
                  <c:v>1.7323352200000024</c:v>
                </c:pt>
                <c:pt idx="268">
                  <c:v>1.6911580670000024</c:v>
                </c:pt>
                <c:pt idx="269">
                  <c:v>1.6488484250000024</c:v>
                </c:pt>
                <c:pt idx="270">
                  <c:v>1.6022138700000021</c:v>
                </c:pt>
                <c:pt idx="271">
                  <c:v>1.5543253529999974</c:v>
                </c:pt>
                <c:pt idx="272">
                  <c:v>1.5078204979999958</c:v>
                </c:pt>
                <c:pt idx="273">
                  <c:v>1.4562163459999975</c:v>
                </c:pt>
                <c:pt idx="274">
                  <c:v>1.4061602459999973</c:v>
                </c:pt>
                <c:pt idx="275">
                  <c:v>1.3598411189999975</c:v>
                </c:pt>
                <c:pt idx="276">
                  <c:v>1.3117681849999998</c:v>
                </c:pt>
                <c:pt idx="277">
                  <c:v>1.2684074149000024</c:v>
                </c:pt>
                <c:pt idx="278">
                  <c:v>1.2293554649000025</c:v>
                </c:pt>
                <c:pt idx="279">
                  <c:v>1.1918075190000001</c:v>
                </c:pt>
                <c:pt idx="280">
                  <c:v>1.1587032781</c:v>
                </c:pt>
                <c:pt idx="281">
                  <c:v>1.1304227219000025</c:v>
                </c:pt>
                <c:pt idx="282">
                  <c:v>1.1044787869000001</c:v>
                </c:pt>
                <c:pt idx="283">
                  <c:v>1.0813367471999962</c:v>
                </c:pt>
                <c:pt idx="284">
                  <c:v>1.0634418235</c:v>
                </c:pt>
                <c:pt idx="285">
                  <c:v>1.0480126247000026</c:v>
                </c:pt>
                <c:pt idx="286">
                  <c:v>1.0359121069999999</c:v>
                </c:pt>
                <c:pt idx="287">
                  <c:v>1.0258366569999962</c:v>
                </c:pt>
                <c:pt idx="288">
                  <c:v>1.0201348767</c:v>
                </c:pt>
                <c:pt idx="289">
                  <c:v>1.0163486108999975</c:v>
                </c:pt>
                <c:pt idx="290">
                  <c:v>1.0134499177999974</c:v>
                </c:pt>
                <c:pt idx="291">
                  <c:v>1.0119871006000001</c:v>
                </c:pt>
                <c:pt idx="292">
                  <c:v>1.0128914222999974</c:v>
                </c:pt>
                <c:pt idx="293">
                  <c:v>1.0155797109999973</c:v>
                </c:pt>
                <c:pt idx="294">
                  <c:v>1.0182288989999975</c:v>
                </c:pt>
                <c:pt idx="295">
                  <c:v>1.022989522</c:v>
                </c:pt>
                <c:pt idx="296">
                  <c:v>1.0270701155999975</c:v>
                </c:pt>
                <c:pt idx="297">
                  <c:v>1.0302471623000025</c:v>
                </c:pt>
                <c:pt idx="298">
                  <c:v>1.0367343530999962</c:v>
                </c:pt>
                <c:pt idx="299">
                  <c:v>1.041997324</c:v>
                </c:pt>
                <c:pt idx="300">
                  <c:v>1.0478384599999975</c:v>
                </c:pt>
                <c:pt idx="301">
                  <c:v>1.0538793906999961</c:v>
                </c:pt>
                <c:pt idx="302">
                  <c:v>1.0590444907999974</c:v>
                </c:pt>
                <c:pt idx="303">
                  <c:v>1.0666505203000025</c:v>
                </c:pt>
                <c:pt idx="304">
                  <c:v>1.0727545128</c:v>
                </c:pt>
                <c:pt idx="305">
                  <c:v>1.0815847024999974</c:v>
                </c:pt>
                <c:pt idx="306">
                  <c:v>1.0877542600999974</c:v>
                </c:pt>
                <c:pt idx="307">
                  <c:v>1.0943795547000001</c:v>
                </c:pt>
                <c:pt idx="308">
                  <c:v>1.1016724215000024</c:v>
                </c:pt>
                <c:pt idx="309">
                  <c:v>1.1119269833999974</c:v>
                </c:pt>
                <c:pt idx="310">
                  <c:v>1.1211672529999974</c:v>
                </c:pt>
                <c:pt idx="311">
                  <c:v>1.1278470860000001</c:v>
                </c:pt>
                <c:pt idx="312">
                  <c:v>1.1390754685000024</c:v>
                </c:pt>
                <c:pt idx="313">
                  <c:v>1.1481288776</c:v>
                </c:pt>
                <c:pt idx="314">
                  <c:v>1.1580828533000025</c:v>
                </c:pt>
                <c:pt idx="315">
                  <c:v>1.1698219880999974</c:v>
                </c:pt>
                <c:pt idx="316">
                  <c:v>1.1808511124000001</c:v>
                </c:pt>
                <c:pt idx="317">
                  <c:v>1.1939291462999975</c:v>
                </c:pt>
                <c:pt idx="318">
                  <c:v>1.2057322368999974</c:v>
                </c:pt>
                <c:pt idx="319">
                  <c:v>1.2205033406999974</c:v>
                </c:pt>
                <c:pt idx="320">
                  <c:v>1.232592474</c:v>
                </c:pt>
                <c:pt idx="321">
                  <c:v>1.2468054399000001</c:v>
                </c:pt>
                <c:pt idx="322">
                  <c:v>1.2658549652</c:v>
                </c:pt>
                <c:pt idx="323">
                  <c:v>1.278672646</c:v>
                </c:pt>
                <c:pt idx="324">
                  <c:v>1.2948181734000004</c:v>
                </c:pt>
                <c:pt idx="325">
                  <c:v>1.31140257</c:v>
                </c:pt>
                <c:pt idx="326">
                  <c:v>1.3314226969999974</c:v>
                </c:pt>
                <c:pt idx="327">
                  <c:v>1.3464306699999999</c:v>
                </c:pt>
                <c:pt idx="328">
                  <c:v>1.367297779</c:v>
                </c:pt>
                <c:pt idx="329">
                  <c:v>1.3899896249999999</c:v>
                </c:pt>
                <c:pt idx="330">
                  <c:v>1.4080412489999974</c:v>
                </c:pt>
                <c:pt idx="331">
                  <c:v>1.428346764</c:v>
                </c:pt>
                <c:pt idx="332">
                  <c:v>1.4535858740000001</c:v>
                </c:pt>
                <c:pt idx="333">
                  <c:v>1.4762933359999975</c:v>
                </c:pt>
                <c:pt idx="334">
                  <c:v>1.4995340209999974</c:v>
                </c:pt>
                <c:pt idx="335">
                  <c:v>1.5242539750000001</c:v>
                </c:pt>
                <c:pt idx="336">
                  <c:v>1.5503188480000001</c:v>
                </c:pt>
                <c:pt idx="337">
                  <c:v>1.5760303840000001</c:v>
                </c:pt>
                <c:pt idx="338">
                  <c:v>1.6063908440000001</c:v>
                </c:pt>
                <c:pt idx="339">
                  <c:v>1.6360130410000016</c:v>
                </c:pt>
                <c:pt idx="340">
                  <c:v>1.6656222449999998</c:v>
                </c:pt>
                <c:pt idx="341">
                  <c:v>1.6978498799999999</c:v>
                </c:pt>
                <c:pt idx="342">
                  <c:v>1.7330060110000001</c:v>
                </c:pt>
                <c:pt idx="343">
                  <c:v>1.7640186650000025</c:v>
                </c:pt>
                <c:pt idx="344">
                  <c:v>1.801316033</c:v>
                </c:pt>
                <c:pt idx="345">
                  <c:v>1.840596567</c:v>
                </c:pt>
                <c:pt idx="346">
                  <c:v>1.875079165</c:v>
                </c:pt>
                <c:pt idx="347">
                  <c:v>1.9139840709999973</c:v>
                </c:pt>
                <c:pt idx="348">
                  <c:v>1.9533877479999975</c:v>
                </c:pt>
                <c:pt idx="349">
                  <c:v>1.9956252679999962</c:v>
                </c:pt>
                <c:pt idx="350">
                  <c:v>2.0433640580000056</c:v>
                </c:pt>
                <c:pt idx="351">
                  <c:v>2.09119762</c:v>
                </c:pt>
                <c:pt idx="352">
                  <c:v>2.1360911239999987</c:v>
                </c:pt>
                <c:pt idx="353">
                  <c:v>2.1802555430000004</c:v>
                </c:pt>
                <c:pt idx="354">
                  <c:v>2.2315508229999996</c:v>
                </c:pt>
                <c:pt idx="355">
                  <c:v>2.289703856000004</c:v>
                </c:pt>
                <c:pt idx="356">
                  <c:v>2.3425084459999987</c:v>
                </c:pt>
                <c:pt idx="357">
                  <c:v>2.3962916239999967</c:v>
                </c:pt>
                <c:pt idx="358">
                  <c:v>2.4598687989999988</c:v>
                </c:pt>
                <c:pt idx="359">
                  <c:v>2.5174564229999987</c:v>
                </c:pt>
                <c:pt idx="360">
                  <c:v>2.5796729429999994</c:v>
                </c:pt>
                <c:pt idx="361">
                  <c:v>2.6423961030000003</c:v>
                </c:pt>
                <c:pt idx="362">
                  <c:v>2.7097936970000012</c:v>
                </c:pt>
                <c:pt idx="363">
                  <c:v>2.7824498520000001</c:v>
                </c:pt>
                <c:pt idx="364">
                  <c:v>2.8413726199999987</c:v>
                </c:pt>
                <c:pt idx="365">
                  <c:v>2.9182955129999995</c:v>
                </c:pt>
                <c:pt idx="366">
                  <c:v>2.9978729589999995</c:v>
                </c:pt>
                <c:pt idx="367">
                  <c:v>3.0771039830000002</c:v>
                </c:pt>
                <c:pt idx="368">
                  <c:v>3.1374410500000001</c:v>
                </c:pt>
                <c:pt idx="369">
                  <c:v>3.208974968000005</c:v>
                </c:pt>
                <c:pt idx="370">
                  <c:v>3.2872065410000051</c:v>
                </c:pt>
                <c:pt idx="371">
                  <c:v>3.3791571959999978</c:v>
                </c:pt>
                <c:pt idx="372">
                  <c:v>3.4592279299999977</c:v>
                </c:pt>
                <c:pt idx="373">
                  <c:v>3.463423143</c:v>
                </c:pt>
                <c:pt idx="374">
                  <c:v>3.537239204</c:v>
                </c:pt>
                <c:pt idx="375">
                  <c:v>3.6181281909999998</c:v>
                </c:pt>
                <c:pt idx="376">
                  <c:v>3.6581138480000051</c:v>
                </c:pt>
                <c:pt idx="377">
                  <c:v>3.706912886</c:v>
                </c:pt>
                <c:pt idx="378">
                  <c:v>3.7475923400000037</c:v>
                </c:pt>
                <c:pt idx="379">
                  <c:v>3.76691712</c:v>
                </c:pt>
                <c:pt idx="380">
                  <c:v>3.826721321</c:v>
                </c:pt>
                <c:pt idx="381">
                  <c:v>3.8493365150000001</c:v>
                </c:pt>
                <c:pt idx="382">
                  <c:v>4.0064495910000071</c:v>
                </c:pt>
                <c:pt idx="383">
                  <c:v>3.8729659419999987</c:v>
                </c:pt>
                <c:pt idx="384">
                  <c:v>3.889201532</c:v>
                </c:pt>
                <c:pt idx="385">
                  <c:v>3.8367802009999998</c:v>
                </c:pt>
                <c:pt idx="386">
                  <c:v>3.9227062570000002</c:v>
                </c:pt>
                <c:pt idx="387">
                  <c:v>3.8975812300000001</c:v>
                </c:pt>
                <c:pt idx="388">
                  <c:v>3.7858475550000001</c:v>
                </c:pt>
                <c:pt idx="389">
                  <c:v>3.8367558819999967</c:v>
                </c:pt>
                <c:pt idx="390">
                  <c:v>3.8470939500000001</c:v>
                </c:pt>
                <c:pt idx="391">
                  <c:v>3.785522829</c:v>
                </c:pt>
                <c:pt idx="392">
                  <c:v>3.8227466449999987</c:v>
                </c:pt>
                <c:pt idx="393">
                  <c:v>3.709886681</c:v>
                </c:pt>
                <c:pt idx="394">
                  <c:v>3.7060743680000012</c:v>
                </c:pt>
                <c:pt idx="395">
                  <c:v>3.7669988980000002</c:v>
                </c:pt>
                <c:pt idx="396">
                  <c:v>3.627737175000004</c:v>
                </c:pt>
                <c:pt idx="397">
                  <c:v>3.603573452000004</c:v>
                </c:pt>
                <c:pt idx="398">
                  <c:v>3.5438226570000002</c:v>
                </c:pt>
                <c:pt idx="399">
                  <c:v>3.512770782</c:v>
                </c:pt>
                <c:pt idx="400">
                  <c:v>3.5102132660000001</c:v>
                </c:pt>
                <c:pt idx="401">
                  <c:v>3.4653180939999997</c:v>
                </c:pt>
                <c:pt idx="402">
                  <c:v>3.4137460099999997</c:v>
                </c:pt>
                <c:pt idx="403">
                  <c:v>3.3184033739999967</c:v>
                </c:pt>
                <c:pt idx="404">
                  <c:v>3.2681933750000041</c:v>
                </c:pt>
                <c:pt idx="405">
                  <c:v>3.264947544000004</c:v>
                </c:pt>
                <c:pt idx="406">
                  <c:v>3.1933621269999999</c:v>
                </c:pt>
                <c:pt idx="407">
                  <c:v>3.1572240700000012</c:v>
                </c:pt>
                <c:pt idx="408">
                  <c:v>3.0871397360000046</c:v>
                </c:pt>
                <c:pt idx="409">
                  <c:v>3.0429848540000002</c:v>
                </c:pt>
                <c:pt idx="410">
                  <c:v>2.9958886009999977</c:v>
                </c:pt>
                <c:pt idx="411">
                  <c:v>2.9498697620000001</c:v>
                </c:pt>
                <c:pt idx="412">
                  <c:v>2.9173344480000041</c:v>
                </c:pt>
                <c:pt idx="413">
                  <c:v>2.8462392199999997</c:v>
                </c:pt>
                <c:pt idx="414">
                  <c:v>2.8242291319999997</c:v>
                </c:pt>
                <c:pt idx="415">
                  <c:v>2.7377463680000012</c:v>
                </c:pt>
                <c:pt idx="416">
                  <c:v>2.7100566729999995</c:v>
                </c:pt>
                <c:pt idx="417">
                  <c:v>2.6501618730000001</c:v>
                </c:pt>
                <c:pt idx="418">
                  <c:v>2.6073287830000011</c:v>
                </c:pt>
                <c:pt idx="419">
                  <c:v>2.569925676</c:v>
                </c:pt>
                <c:pt idx="420">
                  <c:v>2.5368830069999997</c:v>
                </c:pt>
                <c:pt idx="421">
                  <c:v>2.510081182</c:v>
                </c:pt>
                <c:pt idx="422">
                  <c:v>2.4768270359999978</c:v>
                </c:pt>
                <c:pt idx="423">
                  <c:v>2.4463371139999999</c:v>
                </c:pt>
                <c:pt idx="424">
                  <c:v>2.413291107</c:v>
                </c:pt>
                <c:pt idx="425">
                  <c:v>2.4008327830000002</c:v>
                </c:pt>
                <c:pt idx="426">
                  <c:v>2.3852890829999995</c:v>
                </c:pt>
                <c:pt idx="427">
                  <c:v>2.3723069529999994</c:v>
                </c:pt>
                <c:pt idx="428">
                  <c:v>2.3408836229999994</c:v>
                </c:pt>
                <c:pt idx="429">
                  <c:v>2.3515027869999998</c:v>
                </c:pt>
                <c:pt idx="430">
                  <c:v>2.3352540839999967</c:v>
                </c:pt>
                <c:pt idx="431">
                  <c:v>2.3345838890000001</c:v>
                </c:pt>
                <c:pt idx="432">
                  <c:v>2.3430570470000012</c:v>
                </c:pt>
                <c:pt idx="433">
                  <c:v>2.343663345</c:v>
                </c:pt>
                <c:pt idx="434">
                  <c:v>2.3325616229999988</c:v>
                </c:pt>
                <c:pt idx="435">
                  <c:v>2.3419143070000001</c:v>
                </c:pt>
                <c:pt idx="436">
                  <c:v>2.3525103439999997</c:v>
                </c:pt>
                <c:pt idx="437">
                  <c:v>2.3574308259999999</c:v>
                </c:pt>
                <c:pt idx="438">
                  <c:v>2.3848761429999996</c:v>
                </c:pt>
                <c:pt idx="439">
                  <c:v>2.385164391</c:v>
                </c:pt>
                <c:pt idx="440">
                  <c:v>2.3960386619999987</c:v>
                </c:pt>
                <c:pt idx="441">
                  <c:v>2.4258502829999995</c:v>
                </c:pt>
                <c:pt idx="442">
                  <c:v>2.448767315</c:v>
                </c:pt>
                <c:pt idx="443">
                  <c:v>2.4405046810000002</c:v>
                </c:pt>
                <c:pt idx="444">
                  <c:v>2.4639335980000046</c:v>
                </c:pt>
                <c:pt idx="445">
                  <c:v>2.4907268390000001</c:v>
                </c:pt>
                <c:pt idx="446">
                  <c:v>2.5004176010000001</c:v>
                </c:pt>
                <c:pt idx="447">
                  <c:v>2.4984692439999998</c:v>
                </c:pt>
                <c:pt idx="448">
                  <c:v>2.5011807790000011</c:v>
                </c:pt>
                <c:pt idx="449">
                  <c:v>2.527186285000004</c:v>
                </c:pt>
                <c:pt idx="450">
                  <c:v>2.5469554769999987</c:v>
                </c:pt>
                <c:pt idx="451">
                  <c:v>2.583092819</c:v>
                </c:pt>
                <c:pt idx="452">
                  <c:v>2.6096063959999998</c:v>
                </c:pt>
                <c:pt idx="453">
                  <c:v>2.4900568829999994</c:v>
                </c:pt>
                <c:pt idx="454">
                  <c:v>2.5617305150000012</c:v>
                </c:pt>
                <c:pt idx="455">
                  <c:v>2.6392682899999977</c:v>
                </c:pt>
                <c:pt idx="456">
                  <c:v>2.528311382000004</c:v>
                </c:pt>
                <c:pt idx="457">
                  <c:v>2.5724316939999987</c:v>
                </c:pt>
                <c:pt idx="458">
                  <c:v>2.6084786759999998</c:v>
                </c:pt>
                <c:pt idx="459">
                  <c:v>2.5321458679999997</c:v>
                </c:pt>
                <c:pt idx="460">
                  <c:v>2.4991909369999998</c:v>
                </c:pt>
                <c:pt idx="461">
                  <c:v>2.5414553989999988</c:v>
                </c:pt>
                <c:pt idx="462">
                  <c:v>2.5144747600000001</c:v>
                </c:pt>
                <c:pt idx="463">
                  <c:v>2.490162502</c:v>
                </c:pt>
                <c:pt idx="464">
                  <c:v>2.4757288799999997</c:v>
                </c:pt>
                <c:pt idx="465">
                  <c:v>2.4693735939999999</c:v>
                </c:pt>
                <c:pt idx="466">
                  <c:v>2.4671567780000045</c:v>
                </c:pt>
                <c:pt idx="467">
                  <c:v>2.4069300990000002</c:v>
                </c:pt>
                <c:pt idx="468">
                  <c:v>2.3806403979999997</c:v>
                </c:pt>
                <c:pt idx="469">
                  <c:v>2.3167113169999998</c:v>
                </c:pt>
                <c:pt idx="470">
                  <c:v>2.4303089489999996</c:v>
                </c:pt>
                <c:pt idx="471">
                  <c:v>2.3084423649999977</c:v>
                </c:pt>
                <c:pt idx="472">
                  <c:v>2.3514508109999968</c:v>
                </c:pt>
                <c:pt idx="473">
                  <c:v>2.2537766800000001</c:v>
                </c:pt>
                <c:pt idx="474">
                  <c:v>2.289532076000004</c:v>
                </c:pt>
                <c:pt idx="475">
                  <c:v>2.3024944169999997</c:v>
                </c:pt>
                <c:pt idx="476">
                  <c:v>2.1664391859999999</c:v>
                </c:pt>
                <c:pt idx="477">
                  <c:v>2.1767194379999997</c:v>
                </c:pt>
                <c:pt idx="478">
                  <c:v>2.1539569009999999</c:v>
                </c:pt>
                <c:pt idx="479">
                  <c:v>2.1156255109999997</c:v>
                </c:pt>
                <c:pt idx="480">
                  <c:v>2.0823940140000001</c:v>
                </c:pt>
                <c:pt idx="481">
                  <c:v>2.0531045300000001</c:v>
                </c:pt>
                <c:pt idx="482">
                  <c:v>2.0200755699999999</c:v>
                </c:pt>
                <c:pt idx="483">
                  <c:v>2.0357688769999998</c:v>
                </c:pt>
                <c:pt idx="484">
                  <c:v>1.9726265769999998</c:v>
                </c:pt>
                <c:pt idx="485">
                  <c:v>1.9265977249999999</c:v>
                </c:pt>
                <c:pt idx="486">
                  <c:v>1.981735121</c:v>
                </c:pt>
                <c:pt idx="487">
                  <c:v>1.8910917149999975</c:v>
                </c:pt>
                <c:pt idx="488">
                  <c:v>1.880212317</c:v>
                </c:pt>
                <c:pt idx="489">
                  <c:v>1.8543430670000001</c:v>
                </c:pt>
                <c:pt idx="490">
                  <c:v>1.8440209730000001</c:v>
                </c:pt>
                <c:pt idx="491">
                  <c:v>1.8307226999999975</c:v>
                </c:pt>
                <c:pt idx="492">
                  <c:v>1.8453571900000001</c:v>
                </c:pt>
                <c:pt idx="493">
                  <c:v>1.816393505</c:v>
                </c:pt>
                <c:pt idx="494">
                  <c:v>1.8218035799999999</c:v>
                </c:pt>
                <c:pt idx="495">
                  <c:v>1.8295381169999998</c:v>
                </c:pt>
                <c:pt idx="496">
                  <c:v>1.8574860200000001</c:v>
                </c:pt>
                <c:pt idx="497">
                  <c:v>1.8638572799999999</c:v>
                </c:pt>
                <c:pt idx="498">
                  <c:v>1.892006646</c:v>
                </c:pt>
                <c:pt idx="499">
                  <c:v>1.950165044</c:v>
                </c:pt>
                <c:pt idx="500">
                  <c:v>1.9983748299999999</c:v>
                </c:pt>
                <c:pt idx="501">
                  <c:v>2.0020468339999962</c:v>
                </c:pt>
                <c:pt idx="502">
                  <c:v>2.0537695990000002</c:v>
                </c:pt>
                <c:pt idx="503">
                  <c:v>2.1157770259999999</c:v>
                </c:pt>
                <c:pt idx="504">
                  <c:v>2.1705939870000002</c:v>
                </c:pt>
                <c:pt idx="505">
                  <c:v>2.2130800590000002</c:v>
                </c:pt>
                <c:pt idx="506">
                  <c:v>2.3457032550000001</c:v>
                </c:pt>
                <c:pt idx="507">
                  <c:v>2.4227022039999997</c:v>
                </c:pt>
                <c:pt idx="508">
                  <c:v>2.4904176099999997</c:v>
                </c:pt>
                <c:pt idx="509">
                  <c:v>2.5508684019999968</c:v>
                </c:pt>
                <c:pt idx="510">
                  <c:v>2.5542789799999968</c:v>
                </c:pt>
                <c:pt idx="511">
                  <c:v>2.5940386159999997</c:v>
                </c:pt>
                <c:pt idx="512">
                  <c:v>2.6159786089999995</c:v>
                </c:pt>
                <c:pt idx="513">
                  <c:v>2.7039631710000012</c:v>
                </c:pt>
                <c:pt idx="514">
                  <c:v>2.7623466359999997</c:v>
                </c:pt>
                <c:pt idx="515">
                  <c:v>2.796489368</c:v>
                </c:pt>
                <c:pt idx="516">
                  <c:v>2.7793043960000001</c:v>
                </c:pt>
                <c:pt idx="517">
                  <c:v>2.8102511269999977</c:v>
                </c:pt>
                <c:pt idx="518">
                  <c:v>2.9090989929999989</c:v>
                </c:pt>
                <c:pt idx="519">
                  <c:v>2.9282630790000002</c:v>
                </c:pt>
                <c:pt idx="520">
                  <c:v>2.8928834299999933</c:v>
                </c:pt>
                <c:pt idx="521">
                  <c:v>2.8575908050000001</c:v>
                </c:pt>
                <c:pt idx="522">
                  <c:v>2.8663569789999994</c:v>
                </c:pt>
                <c:pt idx="523">
                  <c:v>2.9037863120000011</c:v>
                </c:pt>
                <c:pt idx="524">
                  <c:v>2.908554922</c:v>
                </c:pt>
                <c:pt idx="525">
                  <c:v>2.9091113910000002</c:v>
                </c:pt>
                <c:pt idx="526">
                  <c:v>2.8723310339999997</c:v>
                </c:pt>
                <c:pt idx="527">
                  <c:v>2.8898636209999977</c:v>
                </c:pt>
                <c:pt idx="528">
                  <c:v>2.887734066000005</c:v>
                </c:pt>
                <c:pt idx="529">
                  <c:v>2.8840795859999999</c:v>
                </c:pt>
                <c:pt idx="530">
                  <c:v>2.8413993229999996</c:v>
                </c:pt>
                <c:pt idx="531">
                  <c:v>2.8268369539999987</c:v>
                </c:pt>
                <c:pt idx="532">
                  <c:v>2.8441535339999997</c:v>
                </c:pt>
                <c:pt idx="533">
                  <c:v>2.8578029979999977</c:v>
                </c:pt>
                <c:pt idx="534">
                  <c:v>2.7908054699999987</c:v>
                </c:pt>
                <c:pt idx="535">
                  <c:v>2.7812656269999998</c:v>
                </c:pt>
                <c:pt idx="536">
                  <c:v>2.8035379750000002</c:v>
                </c:pt>
                <c:pt idx="537">
                  <c:v>2.7091416230000003</c:v>
                </c:pt>
                <c:pt idx="538">
                  <c:v>2.6964413029999994</c:v>
                </c:pt>
                <c:pt idx="539">
                  <c:v>2.6605125770000049</c:v>
                </c:pt>
                <c:pt idx="540">
                  <c:v>2.6422988279999999</c:v>
                </c:pt>
                <c:pt idx="541">
                  <c:v>2.6525710930000002</c:v>
                </c:pt>
                <c:pt idx="542">
                  <c:v>2.6100279199999998</c:v>
                </c:pt>
                <c:pt idx="543">
                  <c:v>2.5534144739999998</c:v>
                </c:pt>
                <c:pt idx="544">
                  <c:v>2.5464166509999999</c:v>
                </c:pt>
                <c:pt idx="545">
                  <c:v>2.5499976980000012</c:v>
                </c:pt>
                <c:pt idx="546">
                  <c:v>2.5123399599999998</c:v>
                </c:pt>
                <c:pt idx="547">
                  <c:v>2.5322009429999994</c:v>
                </c:pt>
                <c:pt idx="548">
                  <c:v>2.5301264630000002</c:v>
                </c:pt>
                <c:pt idx="549">
                  <c:v>2.5177801949999998</c:v>
                </c:pt>
                <c:pt idx="550">
                  <c:v>2.5330237260000001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'Nov 10 Time Experiments'!$BC$1</c:f>
              <c:strCache>
                <c:ptCount val="1"/>
                <c:pt idx="0">
                  <c:v>23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Experiments'!$BC$2:$BC$552</c:f>
              <c:numCache>
                <c:formatCode>General</c:formatCode>
                <c:ptCount val="551"/>
                <c:pt idx="0">
                  <c:v>5.1636814400000022E-2</c:v>
                </c:pt>
                <c:pt idx="1">
                  <c:v>5.4132714200000036E-2</c:v>
                </c:pt>
                <c:pt idx="2">
                  <c:v>5.1726847200000023E-2</c:v>
                </c:pt>
                <c:pt idx="3">
                  <c:v>5.1297053000000016E-2</c:v>
                </c:pt>
                <c:pt idx="4">
                  <c:v>4.8678978600000006E-2</c:v>
                </c:pt>
                <c:pt idx="5">
                  <c:v>4.8666968200000014E-2</c:v>
                </c:pt>
                <c:pt idx="6">
                  <c:v>5.1425501000000012E-2</c:v>
                </c:pt>
                <c:pt idx="7">
                  <c:v>5.0581648200000016E-2</c:v>
                </c:pt>
                <c:pt idx="8">
                  <c:v>4.7542690500000019E-2</c:v>
                </c:pt>
                <c:pt idx="9">
                  <c:v>4.7354950800000017E-2</c:v>
                </c:pt>
                <c:pt idx="10">
                  <c:v>4.4871493500000019E-2</c:v>
                </c:pt>
                <c:pt idx="11">
                  <c:v>4.551528320000002E-2</c:v>
                </c:pt>
                <c:pt idx="12">
                  <c:v>4.8274397100000012E-2</c:v>
                </c:pt>
                <c:pt idx="13">
                  <c:v>4.4788926100000029E-2</c:v>
                </c:pt>
                <c:pt idx="14">
                  <c:v>4.341442810000002E-2</c:v>
                </c:pt>
                <c:pt idx="15">
                  <c:v>4.4297888200000024E-2</c:v>
                </c:pt>
                <c:pt idx="16">
                  <c:v>4.2645289799999909E-2</c:v>
                </c:pt>
                <c:pt idx="17">
                  <c:v>4.2296021500000024E-2</c:v>
                </c:pt>
                <c:pt idx="18">
                  <c:v>4.3071954700000005E-2</c:v>
                </c:pt>
                <c:pt idx="19">
                  <c:v>4.0820419100000019E-2</c:v>
                </c:pt>
                <c:pt idx="20">
                  <c:v>4.3661131700000022E-2</c:v>
                </c:pt>
                <c:pt idx="21">
                  <c:v>3.9440541700000012E-2</c:v>
                </c:pt>
                <c:pt idx="22">
                  <c:v>3.9320393700000011E-2</c:v>
                </c:pt>
                <c:pt idx="23">
                  <c:v>3.7826924800000002E-2</c:v>
                </c:pt>
                <c:pt idx="24">
                  <c:v>4.0346726100000022E-2</c:v>
                </c:pt>
                <c:pt idx="25">
                  <c:v>3.6509423700000015E-2</c:v>
                </c:pt>
                <c:pt idx="26">
                  <c:v>3.8299977100000021E-2</c:v>
                </c:pt>
                <c:pt idx="27">
                  <c:v>3.7915020500000014E-2</c:v>
                </c:pt>
                <c:pt idx="28">
                  <c:v>3.6863877700000026E-2</c:v>
                </c:pt>
                <c:pt idx="29">
                  <c:v>3.574436830000001E-2</c:v>
                </c:pt>
                <c:pt idx="30">
                  <c:v>3.1165167000000014E-2</c:v>
                </c:pt>
                <c:pt idx="31">
                  <c:v>3.200647160000001E-2</c:v>
                </c:pt>
                <c:pt idx="32">
                  <c:v>3.3551945600000015E-2</c:v>
                </c:pt>
                <c:pt idx="33">
                  <c:v>3.3185764400000005E-2</c:v>
                </c:pt>
                <c:pt idx="34">
                  <c:v>3.1908645500000013E-2</c:v>
                </c:pt>
                <c:pt idx="35">
                  <c:v>3.0438809900000009E-2</c:v>
                </c:pt>
                <c:pt idx="36">
                  <c:v>3.2354980000000005E-2</c:v>
                </c:pt>
                <c:pt idx="37">
                  <c:v>2.9496684000000002E-2</c:v>
                </c:pt>
                <c:pt idx="38">
                  <c:v>2.8362914200000009E-2</c:v>
                </c:pt>
                <c:pt idx="39">
                  <c:v>2.8980969700000008E-2</c:v>
                </c:pt>
                <c:pt idx="40">
                  <c:v>2.8718500600000006E-2</c:v>
                </c:pt>
                <c:pt idx="41">
                  <c:v>2.8372734100000008E-2</c:v>
                </c:pt>
                <c:pt idx="42">
                  <c:v>2.7741699700000011E-2</c:v>
                </c:pt>
                <c:pt idx="43">
                  <c:v>2.6033400800000012E-2</c:v>
                </c:pt>
                <c:pt idx="44">
                  <c:v>2.5840937400000014E-2</c:v>
                </c:pt>
                <c:pt idx="45">
                  <c:v>2.527856760000001E-2</c:v>
                </c:pt>
                <c:pt idx="46">
                  <c:v>2.5581359100000013E-2</c:v>
                </c:pt>
                <c:pt idx="47">
                  <c:v>2.3634924800000009E-2</c:v>
                </c:pt>
                <c:pt idx="48">
                  <c:v>2.3584812200000006E-2</c:v>
                </c:pt>
                <c:pt idx="49">
                  <c:v>2.3471965700000017E-2</c:v>
                </c:pt>
                <c:pt idx="50">
                  <c:v>2.2233828200000007E-2</c:v>
                </c:pt>
                <c:pt idx="51">
                  <c:v>2.2773265100000013E-2</c:v>
                </c:pt>
                <c:pt idx="52">
                  <c:v>2.2037997100000019E-2</c:v>
                </c:pt>
                <c:pt idx="53">
                  <c:v>2.1278023000000007E-2</c:v>
                </c:pt>
                <c:pt idx="54">
                  <c:v>2.1024107200000006E-2</c:v>
                </c:pt>
                <c:pt idx="55">
                  <c:v>1.8991231200000007E-2</c:v>
                </c:pt>
                <c:pt idx="56">
                  <c:v>1.8798767800000001E-2</c:v>
                </c:pt>
                <c:pt idx="57">
                  <c:v>1.7340242100000007E-2</c:v>
                </c:pt>
                <c:pt idx="58">
                  <c:v>1.8160968300000007E-2</c:v>
                </c:pt>
                <c:pt idx="59">
                  <c:v>1.7253696200000009E-2</c:v>
                </c:pt>
                <c:pt idx="60">
                  <c:v>1.4821379700000007E-2</c:v>
                </c:pt>
                <c:pt idx="61">
                  <c:v>1.5988557800000011E-2</c:v>
                </c:pt>
                <c:pt idx="62">
                  <c:v>1.4960660800000001E-2</c:v>
                </c:pt>
                <c:pt idx="63">
                  <c:v>1.4561935500000001E-2</c:v>
                </c:pt>
                <c:pt idx="64">
                  <c:v>1.3121321100000003E-2</c:v>
                </c:pt>
                <c:pt idx="65">
                  <c:v>1.2443154300000004E-2</c:v>
                </c:pt>
                <c:pt idx="66">
                  <c:v>1.4380513900000003E-2</c:v>
                </c:pt>
                <c:pt idx="67">
                  <c:v>1.3846009300000009E-2</c:v>
                </c:pt>
                <c:pt idx="68">
                  <c:v>1.1804848200000006E-2</c:v>
                </c:pt>
                <c:pt idx="69">
                  <c:v>1.3219951900000002E-2</c:v>
                </c:pt>
                <c:pt idx="70">
                  <c:v>9.9774145000000366E-3</c:v>
                </c:pt>
                <c:pt idx="71">
                  <c:v>9.2995607000000043E-3</c:v>
                </c:pt>
                <c:pt idx="72">
                  <c:v>1.0454773200000003E-2</c:v>
                </c:pt>
                <c:pt idx="73">
                  <c:v>1.0032861700000005E-2</c:v>
                </c:pt>
                <c:pt idx="74">
                  <c:v>9.1672533000000025E-3</c:v>
                </c:pt>
                <c:pt idx="75">
                  <c:v>8.9305334000000253E-3</c:v>
                </c:pt>
                <c:pt idx="76">
                  <c:v>6.7962401000000137E-3</c:v>
                </c:pt>
                <c:pt idx="77">
                  <c:v>8.4083967000000027E-3</c:v>
                </c:pt>
                <c:pt idx="78">
                  <c:v>6.848260000000014E-3</c:v>
                </c:pt>
                <c:pt idx="79">
                  <c:v>7.0632242000000034E-3</c:v>
                </c:pt>
                <c:pt idx="80">
                  <c:v>7.0889287000000037E-3</c:v>
                </c:pt>
                <c:pt idx="81">
                  <c:v>5.6057266999999817E-3</c:v>
                </c:pt>
                <c:pt idx="82">
                  <c:v>5.0947211999999922E-3</c:v>
                </c:pt>
                <c:pt idx="83">
                  <c:v>4.250987600000011E-3</c:v>
                </c:pt>
                <c:pt idx="84">
                  <c:v>5.2625976999999815E-3</c:v>
                </c:pt>
                <c:pt idx="85">
                  <c:v>3.8747630999999933E-3</c:v>
                </c:pt>
                <c:pt idx="86">
                  <c:v>1.392527700000011E-3</c:v>
                </c:pt>
                <c:pt idx="87">
                  <c:v>3.1540237999999922E-3</c:v>
                </c:pt>
                <c:pt idx="88">
                  <c:v>2.7964852999999915E-3</c:v>
                </c:pt>
                <c:pt idx="89">
                  <c:v>3.1505071000000121E-3</c:v>
                </c:pt>
                <c:pt idx="90">
                  <c:v>2.4729215000000009E-3</c:v>
                </c:pt>
                <c:pt idx="91">
                  <c:v>1.6668729999999908E-3</c:v>
                </c:pt>
                <c:pt idx="92">
                  <c:v>1.827552200000001E-3</c:v>
                </c:pt>
                <c:pt idx="93">
                  <c:v>9.9474119999998245E-4</c:v>
                </c:pt>
                <c:pt idx="94">
                  <c:v>1.8054240000000008E-3</c:v>
                </c:pt>
                <c:pt idx="95">
                  <c:v>8.4420969999998968E-4</c:v>
                </c:pt>
                <c:pt idx="96">
                  <c:v>1.3601474999999905E-3</c:v>
                </c:pt>
                <c:pt idx="97">
                  <c:v>1.3822309999999907E-3</c:v>
                </c:pt>
                <c:pt idx="98">
                  <c:v>1.1596010000000704E-4</c:v>
                </c:pt>
                <c:pt idx="99">
                  <c:v>8.7976379999999169E-4</c:v>
                </c:pt>
                <c:pt idx="100">
                  <c:v>-8.8028680000002053E-4</c:v>
                </c:pt>
                <c:pt idx="101">
                  <c:v>-7.9302559999999927E-4</c:v>
                </c:pt>
                <c:pt idx="102">
                  <c:v>2.4223260000000318E-4</c:v>
                </c:pt>
                <c:pt idx="103">
                  <c:v>1.8933339999999208E-4</c:v>
                </c:pt>
                <c:pt idx="104">
                  <c:v>-9.3586000000090282E-6</c:v>
                </c:pt>
                <c:pt idx="105">
                  <c:v>-4.4851079999999637E-4</c:v>
                </c:pt>
                <c:pt idx="106">
                  <c:v>-1.929559000000141E-4</c:v>
                </c:pt>
                <c:pt idx="107">
                  <c:v>-5.9197910000000358E-4</c:v>
                </c:pt>
                <c:pt idx="108">
                  <c:v>5.1318040000000818E-4</c:v>
                </c:pt>
                <c:pt idx="109">
                  <c:v>8.913121999999965E-4</c:v>
                </c:pt>
                <c:pt idx="110">
                  <c:v>2.6751980000000518E-4</c:v>
                </c:pt>
                <c:pt idx="111">
                  <c:v>1.1589072999999808E-3</c:v>
                </c:pt>
                <c:pt idx="112">
                  <c:v>7.4266699999992307E-5</c:v>
                </c:pt>
                <c:pt idx="113">
                  <c:v>3.6406449999998319E-4</c:v>
                </c:pt>
                <c:pt idx="114">
                  <c:v>1.9578032000000011E-3</c:v>
                </c:pt>
                <c:pt idx="115">
                  <c:v>2.2372000000000017E-3</c:v>
                </c:pt>
                <c:pt idx="116">
                  <c:v>1.9155733999999809E-3</c:v>
                </c:pt>
                <c:pt idx="117">
                  <c:v>2.6299052000000114E-3</c:v>
                </c:pt>
                <c:pt idx="118">
                  <c:v>2.5452815000000014E-3</c:v>
                </c:pt>
                <c:pt idx="119">
                  <c:v>3.2482288999999926E-3</c:v>
                </c:pt>
                <c:pt idx="120">
                  <c:v>2.637907100000001E-3</c:v>
                </c:pt>
                <c:pt idx="121">
                  <c:v>4.0754370999999999E-3</c:v>
                </c:pt>
                <c:pt idx="122">
                  <c:v>4.4698708000000019E-3</c:v>
                </c:pt>
                <c:pt idx="123">
                  <c:v>5.1553986999999819E-3</c:v>
                </c:pt>
                <c:pt idx="124">
                  <c:v>3.7152909000000016E-3</c:v>
                </c:pt>
                <c:pt idx="125">
                  <c:v>4.9355171999999909E-3</c:v>
                </c:pt>
                <c:pt idx="126">
                  <c:v>5.5847458999999924E-3</c:v>
                </c:pt>
                <c:pt idx="127">
                  <c:v>5.1134222000000021E-3</c:v>
                </c:pt>
                <c:pt idx="128">
                  <c:v>6.1473689999999928E-3</c:v>
                </c:pt>
                <c:pt idx="129">
                  <c:v>5.8771662999999924E-3</c:v>
                </c:pt>
                <c:pt idx="130">
                  <c:v>5.8899366000000133E-3</c:v>
                </c:pt>
                <c:pt idx="131">
                  <c:v>5.953609200000003E-3</c:v>
                </c:pt>
                <c:pt idx="132">
                  <c:v>6.4226829000000136E-3</c:v>
                </c:pt>
                <c:pt idx="133">
                  <c:v>6.4827495000000035E-3</c:v>
                </c:pt>
                <c:pt idx="134">
                  <c:v>7.3657326999999927E-3</c:v>
                </c:pt>
                <c:pt idx="135">
                  <c:v>7.256358100000024E-3</c:v>
                </c:pt>
                <c:pt idx="136">
                  <c:v>7.3722594000000131E-3</c:v>
                </c:pt>
                <c:pt idx="137">
                  <c:v>7.0162259000000129E-3</c:v>
                </c:pt>
                <c:pt idx="138">
                  <c:v>8.3015554000000144E-3</c:v>
                </c:pt>
                <c:pt idx="139">
                  <c:v>9.3331777000000022E-3</c:v>
                </c:pt>
                <c:pt idx="140">
                  <c:v>9.563400600000025E-3</c:v>
                </c:pt>
                <c:pt idx="141">
                  <c:v>1.1429741300000002E-2</c:v>
                </c:pt>
                <c:pt idx="142">
                  <c:v>1.1122449500000003E-2</c:v>
                </c:pt>
                <c:pt idx="143">
                  <c:v>1.1426388500000002E-2</c:v>
                </c:pt>
                <c:pt idx="144">
                  <c:v>1.3561888800000005E-2</c:v>
                </c:pt>
                <c:pt idx="145">
                  <c:v>1.41336911E-2</c:v>
                </c:pt>
                <c:pt idx="146">
                  <c:v>1.5032260900000004E-2</c:v>
                </c:pt>
                <c:pt idx="147">
                  <c:v>1.5670388200000007E-2</c:v>
                </c:pt>
                <c:pt idx="148">
                  <c:v>1.7010956300000012E-2</c:v>
                </c:pt>
                <c:pt idx="149">
                  <c:v>1.7841174500000011E-2</c:v>
                </c:pt>
                <c:pt idx="150">
                  <c:v>1.9507094500000009E-2</c:v>
                </c:pt>
                <c:pt idx="151">
                  <c:v>2.1443783500000008E-2</c:v>
                </c:pt>
                <c:pt idx="152">
                  <c:v>2.2027819600000012E-2</c:v>
                </c:pt>
                <c:pt idx="153">
                  <c:v>2.3663698900000009E-2</c:v>
                </c:pt>
                <c:pt idx="154">
                  <c:v>2.514311600000001E-2</c:v>
                </c:pt>
                <c:pt idx="155">
                  <c:v>2.5632961900000008E-2</c:v>
                </c:pt>
                <c:pt idx="156">
                  <c:v>2.8098671900000007E-2</c:v>
                </c:pt>
                <c:pt idx="157">
                  <c:v>2.8939052700000006E-2</c:v>
                </c:pt>
                <c:pt idx="158">
                  <c:v>3.1316458500000012E-2</c:v>
                </c:pt>
                <c:pt idx="159">
                  <c:v>3.2527654600000011E-2</c:v>
                </c:pt>
                <c:pt idx="160">
                  <c:v>3.4045606100000014E-2</c:v>
                </c:pt>
                <c:pt idx="161">
                  <c:v>3.661562430000001E-2</c:v>
                </c:pt>
                <c:pt idx="162">
                  <c:v>3.842456570000001E-2</c:v>
                </c:pt>
                <c:pt idx="163">
                  <c:v>4.0980457500000018E-2</c:v>
                </c:pt>
                <c:pt idx="164">
                  <c:v>4.2826338900000024E-2</c:v>
                </c:pt>
                <c:pt idx="165">
                  <c:v>4.5128911000000028E-2</c:v>
                </c:pt>
                <c:pt idx="166">
                  <c:v>4.8439755300000005E-2</c:v>
                </c:pt>
                <c:pt idx="167">
                  <c:v>4.9820958900000017E-2</c:v>
                </c:pt>
                <c:pt idx="168">
                  <c:v>5.1680892000000006E-2</c:v>
                </c:pt>
                <c:pt idx="169">
                  <c:v>5.5141463200000011E-2</c:v>
                </c:pt>
                <c:pt idx="170">
                  <c:v>5.8037995600000017E-2</c:v>
                </c:pt>
                <c:pt idx="171">
                  <c:v>6.0235514500000018E-2</c:v>
                </c:pt>
                <c:pt idx="172">
                  <c:v>6.4005255000000039E-2</c:v>
                </c:pt>
                <c:pt idx="173">
                  <c:v>6.756165550000004E-2</c:v>
                </c:pt>
                <c:pt idx="174">
                  <c:v>7.0293455600000013E-2</c:v>
                </c:pt>
                <c:pt idx="175">
                  <c:v>7.4118553900000023E-2</c:v>
                </c:pt>
                <c:pt idx="176">
                  <c:v>7.8397034900000231E-2</c:v>
                </c:pt>
                <c:pt idx="177">
                  <c:v>8.1765010200000141E-2</c:v>
                </c:pt>
                <c:pt idx="178">
                  <c:v>8.6124985700000239E-2</c:v>
                </c:pt>
                <c:pt idx="179">
                  <c:v>9.0865626200000257E-2</c:v>
                </c:pt>
                <c:pt idx="180">
                  <c:v>9.510345690000005E-2</c:v>
                </c:pt>
                <c:pt idx="181">
                  <c:v>0.1008999639</c:v>
                </c:pt>
                <c:pt idx="182">
                  <c:v>0.10646293990000003</c:v>
                </c:pt>
                <c:pt idx="183">
                  <c:v>0.11271692740000006</c:v>
                </c:pt>
                <c:pt idx="184">
                  <c:v>0.11924302510000004</c:v>
                </c:pt>
                <c:pt idx="185">
                  <c:v>0.12592728360000005</c:v>
                </c:pt>
                <c:pt idx="186">
                  <c:v>0.13384108170000006</c:v>
                </c:pt>
                <c:pt idx="187">
                  <c:v>0.14187978140000004</c:v>
                </c:pt>
                <c:pt idx="188">
                  <c:v>0.15055873919000007</c:v>
                </c:pt>
                <c:pt idx="189">
                  <c:v>0.15989571738000005</c:v>
                </c:pt>
                <c:pt idx="190">
                  <c:v>0.17054560709000005</c:v>
                </c:pt>
                <c:pt idx="191">
                  <c:v>0.18240207735000005</c:v>
                </c:pt>
                <c:pt idx="192">
                  <c:v>0.19359956238000006</c:v>
                </c:pt>
                <c:pt idx="193">
                  <c:v>0.20835689011000005</c:v>
                </c:pt>
                <c:pt idx="194">
                  <c:v>0.22266589779000007</c:v>
                </c:pt>
                <c:pt idx="195">
                  <c:v>0.238688574854</c:v>
                </c:pt>
                <c:pt idx="196">
                  <c:v>0.25630992114000012</c:v>
                </c:pt>
                <c:pt idx="197">
                  <c:v>0.27706422213000009</c:v>
                </c:pt>
                <c:pt idx="198">
                  <c:v>0.29800655994000014</c:v>
                </c:pt>
                <c:pt idx="199">
                  <c:v>0.32282996851000023</c:v>
                </c:pt>
                <c:pt idx="200">
                  <c:v>0.34888265960000031</c:v>
                </c:pt>
                <c:pt idx="201">
                  <c:v>0.38022018900000021</c:v>
                </c:pt>
                <c:pt idx="202">
                  <c:v>0.4148477309000001</c:v>
                </c:pt>
                <c:pt idx="203">
                  <c:v>0.45242465960000011</c:v>
                </c:pt>
                <c:pt idx="204">
                  <c:v>0.49722844290000012</c:v>
                </c:pt>
                <c:pt idx="205">
                  <c:v>0.54552039429999999</c:v>
                </c:pt>
                <c:pt idx="206">
                  <c:v>0.5999149077</c:v>
                </c:pt>
                <c:pt idx="207">
                  <c:v>0.66184508730000247</c:v>
                </c:pt>
                <c:pt idx="208">
                  <c:v>0.73071044610000024</c:v>
                </c:pt>
                <c:pt idx="209">
                  <c:v>0.8053581408999998</c:v>
                </c:pt>
                <c:pt idx="210">
                  <c:v>0.88683172990000003</c:v>
                </c:pt>
                <c:pt idx="211">
                  <c:v>0.97808054019999979</c:v>
                </c:pt>
                <c:pt idx="212">
                  <c:v>1.0766533308000001</c:v>
                </c:pt>
                <c:pt idx="213">
                  <c:v>1.1797659092000001</c:v>
                </c:pt>
                <c:pt idx="214">
                  <c:v>1.2865107949999999</c:v>
                </c:pt>
                <c:pt idx="215">
                  <c:v>1.392631739</c:v>
                </c:pt>
                <c:pt idx="216">
                  <c:v>1.5021108080000001</c:v>
                </c:pt>
                <c:pt idx="217">
                  <c:v>1.6044474530000001</c:v>
                </c:pt>
                <c:pt idx="218">
                  <c:v>1.699928849</c:v>
                </c:pt>
                <c:pt idx="219">
                  <c:v>1.778143971000004</c:v>
                </c:pt>
                <c:pt idx="220">
                  <c:v>1.8456294229999974</c:v>
                </c:pt>
                <c:pt idx="221">
                  <c:v>1.897557347</c:v>
                </c:pt>
                <c:pt idx="222">
                  <c:v>1.9344733649999999</c:v>
                </c:pt>
                <c:pt idx="223">
                  <c:v>1.9486729790000001</c:v>
                </c:pt>
                <c:pt idx="224">
                  <c:v>1.9479379349999999</c:v>
                </c:pt>
                <c:pt idx="225">
                  <c:v>1.9314052749999975</c:v>
                </c:pt>
                <c:pt idx="226">
                  <c:v>1.9064812359999974</c:v>
                </c:pt>
                <c:pt idx="227">
                  <c:v>1.8730871370000024</c:v>
                </c:pt>
                <c:pt idx="228">
                  <c:v>1.828327625</c:v>
                </c:pt>
                <c:pt idx="229">
                  <c:v>1.7787956890000001</c:v>
                </c:pt>
                <c:pt idx="230">
                  <c:v>1.7324914630000001</c:v>
                </c:pt>
                <c:pt idx="231">
                  <c:v>1.6919728210000016</c:v>
                </c:pt>
                <c:pt idx="232">
                  <c:v>1.6413416559999963</c:v>
                </c:pt>
                <c:pt idx="233">
                  <c:v>1.6021438530000001</c:v>
                </c:pt>
                <c:pt idx="234">
                  <c:v>1.5657990869999974</c:v>
                </c:pt>
                <c:pt idx="235">
                  <c:v>1.5365991290000001</c:v>
                </c:pt>
                <c:pt idx="236">
                  <c:v>1.5111146859999971</c:v>
                </c:pt>
                <c:pt idx="237">
                  <c:v>1.494076937</c:v>
                </c:pt>
                <c:pt idx="238">
                  <c:v>1.484051674</c:v>
                </c:pt>
                <c:pt idx="239">
                  <c:v>1.4785811600000001</c:v>
                </c:pt>
                <c:pt idx="240">
                  <c:v>1.4752916979999937</c:v>
                </c:pt>
                <c:pt idx="241">
                  <c:v>1.4803777630000001</c:v>
                </c:pt>
                <c:pt idx="242">
                  <c:v>1.4916569879999975</c:v>
                </c:pt>
                <c:pt idx="243">
                  <c:v>1.506963461</c:v>
                </c:pt>
                <c:pt idx="244">
                  <c:v>1.5277278119999975</c:v>
                </c:pt>
                <c:pt idx="245">
                  <c:v>1.5475158390000001</c:v>
                </c:pt>
                <c:pt idx="246">
                  <c:v>1.5800709420000001</c:v>
                </c:pt>
                <c:pt idx="247">
                  <c:v>1.6125733549999999</c:v>
                </c:pt>
                <c:pt idx="248">
                  <c:v>1.6471489360000016</c:v>
                </c:pt>
                <c:pt idx="249">
                  <c:v>1.6805240799999999</c:v>
                </c:pt>
                <c:pt idx="250">
                  <c:v>1.715401977</c:v>
                </c:pt>
                <c:pt idx="251">
                  <c:v>1.7509431530000001</c:v>
                </c:pt>
                <c:pt idx="252">
                  <c:v>1.7905460290000039</c:v>
                </c:pt>
                <c:pt idx="253">
                  <c:v>1.819275349</c:v>
                </c:pt>
                <c:pt idx="254">
                  <c:v>1.8462356019999999</c:v>
                </c:pt>
                <c:pt idx="255">
                  <c:v>1.8725270919999999</c:v>
                </c:pt>
                <c:pt idx="256">
                  <c:v>1.8893872190000001</c:v>
                </c:pt>
                <c:pt idx="257">
                  <c:v>1.8996754579999975</c:v>
                </c:pt>
                <c:pt idx="258">
                  <c:v>1.9098556929999961</c:v>
                </c:pt>
                <c:pt idx="259">
                  <c:v>1.9053286009999961</c:v>
                </c:pt>
                <c:pt idx="260">
                  <c:v>1.9000110319999999</c:v>
                </c:pt>
                <c:pt idx="261">
                  <c:v>1.8917890479999975</c:v>
                </c:pt>
                <c:pt idx="262">
                  <c:v>1.8785438230000024</c:v>
                </c:pt>
                <c:pt idx="263">
                  <c:v>1.8620385820000001</c:v>
                </c:pt>
                <c:pt idx="264">
                  <c:v>1.8419689829999975</c:v>
                </c:pt>
                <c:pt idx="265">
                  <c:v>1.8181866099999999</c:v>
                </c:pt>
                <c:pt idx="266">
                  <c:v>1.7852242879999973</c:v>
                </c:pt>
                <c:pt idx="267">
                  <c:v>1.7550431180000001</c:v>
                </c:pt>
                <c:pt idx="268">
                  <c:v>1.7234334640000024</c:v>
                </c:pt>
                <c:pt idx="269">
                  <c:v>1.6840330060000004</c:v>
                </c:pt>
                <c:pt idx="270">
                  <c:v>1.639495581</c:v>
                </c:pt>
                <c:pt idx="271">
                  <c:v>1.6003788400000001</c:v>
                </c:pt>
                <c:pt idx="272">
                  <c:v>1.5556504419999999</c:v>
                </c:pt>
                <c:pt idx="273">
                  <c:v>1.5068136149999998</c:v>
                </c:pt>
                <c:pt idx="274">
                  <c:v>1.4647036489999974</c:v>
                </c:pt>
                <c:pt idx="275">
                  <c:v>1.4228015829999974</c:v>
                </c:pt>
                <c:pt idx="276">
                  <c:v>1.3777038749999999</c:v>
                </c:pt>
                <c:pt idx="277">
                  <c:v>1.3390433479999975</c:v>
                </c:pt>
                <c:pt idx="278">
                  <c:v>1.2998170549999999</c:v>
                </c:pt>
                <c:pt idx="279">
                  <c:v>1.265049189</c:v>
                </c:pt>
                <c:pt idx="280">
                  <c:v>1.2370199256000001</c:v>
                </c:pt>
                <c:pt idx="281">
                  <c:v>1.2095584563999975</c:v>
                </c:pt>
                <c:pt idx="282">
                  <c:v>1.1859438114</c:v>
                </c:pt>
                <c:pt idx="283">
                  <c:v>1.1638767414</c:v>
                </c:pt>
                <c:pt idx="284">
                  <c:v>1.146453052</c:v>
                </c:pt>
                <c:pt idx="285">
                  <c:v>1.1314661794</c:v>
                </c:pt>
                <c:pt idx="286">
                  <c:v>1.1205634169999998</c:v>
                </c:pt>
                <c:pt idx="287">
                  <c:v>1.1091174178000001</c:v>
                </c:pt>
                <c:pt idx="288">
                  <c:v>1.1052917532999962</c:v>
                </c:pt>
                <c:pt idx="289">
                  <c:v>1.0984795979999975</c:v>
                </c:pt>
                <c:pt idx="290">
                  <c:v>1.0972014955999974</c:v>
                </c:pt>
                <c:pt idx="291">
                  <c:v>1.0978811077999975</c:v>
                </c:pt>
                <c:pt idx="292">
                  <c:v>1.0953384333</c:v>
                </c:pt>
                <c:pt idx="293">
                  <c:v>1.0974502258000001</c:v>
                </c:pt>
                <c:pt idx="294">
                  <c:v>1.0998328619000024</c:v>
                </c:pt>
                <c:pt idx="295">
                  <c:v>1.1047272376999975</c:v>
                </c:pt>
                <c:pt idx="296">
                  <c:v>1.1073282651999974</c:v>
                </c:pt>
                <c:pt idx="297">
                  <c:v>1.1127610497</c:v>
                </c:pt>
                <c:pt idx="298">
                  <c:v>1.1174087219000024</c:v>
                </c:pt>
                <c:pt idx="299">
                  <c:v>1.1218995743</c:v>
                </c:pt>
                <c:pt idx="300">
                  <c:v>1.1301359825000001</c:v>
                </c:pt>
                <c:pt idx="301">
                  <c:v>1.1327488117000024</c:v>
                </c:pt>
                <c:pt idx="302">
                  <c:v>1.1400203996</c:v>
                </c:pt>
                <c:pt idx="303">
                  <c:v>1.1463282994999975</c:v>
                </c:pt>
                <c:pt idx="304">
                  <c:v>1.1538355641000024</c:v>
                </c:pt>
                <c:pt idx="305">
                  <c:v>1.1606805019000028</c:v>
                </c:pt>
                <c:pt idx="306">
                  <c:v>1.1676996044999974</c:v>
                </c:pt>
                <c:pt idx="307">
                  <c:v>1.1737217001999973</c:v>
                </c:pt>
                <c:pt idx="308">
                  <c:v>1.182683497</c:v>
                </c:pt>
                <c:pt idx="309">
                  <c:v>1.191163271</c:v>
                </c:pt>
                <c:pt idx="310">
                  <c:v>1.2003233723999971</c:v>
                </c:pt>
                <c:pt idx="311">
                  <c:v>1.2061986021999962</c:v>
                </c:pt>
                <c:pt idx="312">
                  <c:v>1.2155576639000001</c:v>
                </c:pt>
                <c:pt idx="313">
                  <c:v>1.2273249916999971</c:v>
                </c:pt>
                <c:pt idx="314">
                  <c:v>1.2368528538000001</c:v>
                </c:pt>
                <c:pt idx="315">
                  <c:v>1.247730821</c:v>
                </c:pt>
                <c:pt idx="316">
                  <c:v>1.2578875710000001</c:v>
                </c:pt>
                <c:pt idx="317">
                  <c:v>1.2703252729999974</c:v>
                </c:pt>
                <c:pt idx="318">
                  <c:v>1.2827088529999975</c:v>
                </c:pt>
                <c:pt idx="319">
                  <c:v>1.296043485</c:v>
                </c:pt>
                <c:pt idx="320">
                  <c:v>1.3091935809999986</c:v>
                </c:pt>
                <c:pt idx="321">
                  <c:v>1.3214739260000001</c:v>
                </c:pt>
                <c:pt idx="322">
                  <c:v>1.3375488210000004</c:v>
                </c:pt>
                <c:pt idx="323">
                  <c:v>1.3515541250000001</c:v>
                </c:pt>
                <c:pt idx="324">
                  <c:v>1.370466679</c:v>
                </c:pt>
                <c:pt idx="325">
                  <c:v>1.3836549220000001</c:v>
                </c:pt>
                <c:pt idx="326">
                  <c:v>1.4029743369999974</c:v>
                </c:pt>
                <c:pt idx="327">
                  <c:v>1.4192775179999975</c:v>
                </c:pt>
                <c:pt idx="328">
                  <c:v>1.4364328079999986</c:v>
                </c:pt>
                <c:pt idx="329">
                  <c:v>1.459276526</c:v>
                </c:pt>
                <c:pt idx="330">
                  <c:v>1.4774805</c:v>
                </c:pt>
                <c:pt idx="331">
                  <c:v>1.4920218879999974</c:v>
                </c:pt>
                <c:pt idx="332">
                  <c:v>1.519018143</c:v>
                </c:pt>
                <c:pt idx="333">
                  <c:v>1.5395515849999999</c:v>
                </c:pt>
                <c:pt idx="334">
                  <c:v>1.5601802760000001</c:v>
                </c:pt>
                <c:pt idx="335">
                  <c:v>1.581819146</c:v>
                </c:pt>
                <c:pt idx="336">
                  <c:v>1.6098743369999975</c:v>
                </c:pt>
                <c:pt idx="337">
                  <c:v>1.6354885990000001</c:v>
                </c:pt>
                <c:pt idx="338">
                  <c:v>1.6633128810000024</c:v>
                </c:pt>
                <c:pt idx="339">
                  <c:v>1.689891069</c:v>
                </c:pt>
                <c:pt idx="340">
                  <c:v>1.716721623</c:v>
                </c:pt>
                <c:pt idx="341">
                  <c:v>1.7502375540000028</c:v>
                </c:pt>
                <c:pt idx="342">
                  <c:v>1.7787018710000024</c:v>
                </c:pt>
                <c:pt idx="343">
                  <c:v>1.8085239819999999</c:v>
                </c:pt>
                <c:pt idx="344">
                  <c:v>1.8468589480000004</c:v>
                </c:pt>
                <c:pt idx="345">
                  <c:v>1.8788430390000004</c:v>
                </c:pt>
                <c:pt idx="346">
                  <c:v>1.9076049019999974</c:v>
                </c:pt>
                <c:pt idx="347">
                  <c:v>1.9504683899999975</c:v>
                </c:pt>
                <c:pt idx="348">
                  <c:v>1.9848532369999998</c:v>
                </c:pt>
                <c:pt idx="349">
                  <c:v>2.0237751890000002</c:v>
                </c:pt>
                <c:pt idx="350">
                  <c:v>2.0629064729999995</c:v>
                </c:pt>
                <c:pt idx="351">
                  <c:v>2.1045287540000039</c:v>
                </c:pt>
                <c:pt idx="352">
                  <c:v>2.1472730330000003</c:v>
                </c:pt>
                <c:pt idx="353">
                  <c:v>2.1943466359999997</c:v>
                </c:pt>
                <c:pt idx="354">
                  <c:v>2.2391168770000012</c:v>
                </c:pt>
                <c:pt idx="355">
                  <c:v>2.2880587270000001</c:v>
                </c:pt>
                <c:pt idx="356">
                  <c:v>2.3393804719999998</c:v>
                </c:pt>
                <c:pt idx="357">
                  <c:v>2.3932640249999997</c:v>
                </c:pt>
                <c:pt idx="358">
                  <c:v>2.4424416709999988</c:v>
                </c:pt>
                <c:pt idx="359">
                  <c:v>2.5023004699999998</c:v>
                </c:pt>
                <c:pt idx="360">
                  <c:v>2.560576647000004</c:v>
                </c:pt>
                <c:pt idx="361">
                  <c:v>2.6117775139999999</c:v>
                </c:pt>
                <c:pt idx="362">
                  <c:v>2.6750297239999998</c:v>
                </c:pt>
                <c:pt idx="363">
                  <c:v>2.7342090299999997</c:v>
                </c:pt>
                <c:pt idx="364">
                  <c:v>2.8163582969999967</c:v>
                </c:pt>
                <c:pt idx="365">
                  <c:v>2.8567635709999997</c:v>
                </c:pt>
                <c:pt idx="366">
                  <c:v>2.9166237999999987</c:v>
                </c:pt>
                <c:pt idx="367">
                  <c:v>3.0212363890000002</c:v>
                </c:pt>
                <c:pt idx="368">
                  <c:v>3.0793583089999994</c:v>
                </c:pt>
                <c:pt idx="369">
                  <c:v>3.163953512000004</c:v>
                </c:pt>
                <c:pt idx="370">
                  <c:v>3.1997961690000003</c:v>
                </c:pt>
                <c:pt idx="371">
                  <c:v>3.261055201</c:v>
                </c:pt>
                <c:pt idx="372">
                  <c:v>3.3618075539999999</c:v>
                </c:pt>
                <c:pt idx="373">
                  <c:v>3.3792059119999962</c:v>
                </c:pt>
                <c:pt idx="374">
                  <c:v>3.4765839269999987</c:v>
                </c:pt>
                <c:pt idx="375">
                  <c:v>3.4769024539999962</c:v>
                </c:pt>
                <c:pt idx="376">
                  <c:v>3.5913045100000001</c:v>
                </c:pt>
                <c:pt idx="377">
                  <c:v>3.5751039680000001</c:v>
                </c:pt>
                <c:pt idx="378">
                  <c:v>3.6493675400000041</c:v>
                </c:pt>
                <c:pt idx="379">
                  <c:v>3.6502179790000002</c:v>
                </c:pt>
                <c:pt idx="380">
                  <c:v>3.6812538799999999</c:v>
                </c:pt>
                <c:pt idx="381">
                  <c:v>3.674220531</c:v>
                </c:pt>
                <c:pt idx="382">
                  <c:v>3.7643570590000039</c:v>
                </c:pt>
                <c:pt idx="383">
                  <c:v>3.757894009000001</c:v>
                </c:pt>
                <c:pt idx="384">
                  <c:v>3.7102992230000003</c:v>
                </c:pt>
                <c:pt idx="385">
                  <c:v>3.684844225</c:v>
                </c:pt>
                <c:pt idx="386">
                  <c:v>3.7600609949999999</c:v>
                </c:pt>
                <c:pt idx="387">
                  <c:v>3.772089212</c:v>
                </c:pt>
                <c:pt idx="388">
                  <c:v>3.8360261609999977</c:v>
                </c:pt>
                <c:pt idx="389">
                  <c:v>3.7048368150000002</c:v>
                </c:pt>
                <c:pt idx="390">
                  <c:v>3.7525565319999998</c:v>
                </c:pt>
                <c:pt idx="391">
                  <c:v>3.6120426349999919</c:v>
                </c:pt>
                <c:pt idx="392">
                  <c:v>3.660767286000004</c:v>
                </c:pt>
                <c:pt idx="393">
                  <c:v>3.6886064699999999</c:v>
                </c:pt>
                <c:pt idx="394">
                  <c:v>3.5980987239999997</c:v>
                </c:pt>
                <c:pt idx="395">
                  <c:v>3.5802061249999997</c:v>
                </c:pt>
                <c:pt idx="396">
                  <c:v>3.575131147000004</c:v>
                </c:pt>
                <c:pt idx="397">
                  <c:v>3.5028729129999987</c:v>
                </c:pt>
                <c:pt idx="398">
                  <c:v>3.4620132139999997</c:v>
                </c:pt>
                <c:pt idx="399">
                  <c:v>3.4135579759999999</c:v>
                </c:pt>
                <c:pt idx="400">
                  <c:v>3.3804075410000012</c:v>
                </c:pt>
                <c:pt idx="401">
                  <c:v>3.4305293249999997</c:v>
                </c:pt>
                <c:pt idx="402">
                  <c:v>3.2932419470000012</c:v>
                </c:pt>
                <c:pt idx="403">
                  <c:v>3.2525605849999999</c:v>
                </c:pt>
                <c:pt idx="404">
                  <c:v>3.1939241580000051</c:v>
                </c:pt>
                <c:pt idx="405">
                  <c:v>3.1392342740000001</c:v>
                </c:pt>
                <c:pt idx="406">
                  <c:v>3.1432873900000002</c:v>
                </c:pt>
                <c:pt idx="407">
                  <c:v>3.0855397870000041</c:v>
                </c:pt>
                <c:pt idx="408">
                  <c:v>3.0336684879999987</c:v>
                </c:pt>
                <c:pt idx="409">
                  <c:v>2.9966735529999995</c:v>
                </c:pt>
                <c:pt idx="410">
                  <c:v>2.940733641000004</c:v>
                </c:pt>
                <c:pt idx="411">
                  <c:v>2.8724090749999962</c:v>
                </c:pt>
                <c:pt idx="412">
                  <c:v>2.8518433269999952</c:v>
                </c:pt>
                <c:pt idx="413">
                  <c:v>2.8163339789999995</c:v>
                </c:pt>
                <c:pt idx="414">
                  <c:v>2.790421217000004</c:v>
                </c:pt>
                <c:pt idx="415">
                  <c:v>2.7194239790000001</c:v>
                </c:pt>
                <c:pt idx="416">
                  <c:v>2.6689850980000012</c:v>
                </c:pt>
                <c:pt idx="417">
                  <c:v>2.6380150009999999</c:v>
                </c:pt>
                <c:pt idx="418">
                  <c:v>2.602997749000004</c:v>
                </c:pt>
                <c:pt idx="419">
                  <c:v>2.5518381289999987</c:v>
                </c:pt>
                <c:pt idx="420">
                  <c:v>2.5298926530000001</c:v>
                </c:pt>
                <c:pt idx="421">
                  <c:v>2.4795503309999987</c:v>
                </c:pt>
                <c:pt idx="422">
                  <c:v>2.4666366269999997</c:v>
                </c:pt>
                <c:pt idx="423">
                  <c:v>2.444220751000004</c:v>
                </c:pt>
                <c:pt idx="424">
                  <c:v>2.4330177000000002</c:v>
                </c:pt>
                <c:pt idx="425">
                  <c:v>2.3862704929999987</c:v>
                </c:pt>
                <c:pt idx="426">
                  <c:v>2.3824846439999998</c:v>
                </c:pt>
                <c:pt idx="427">
                  <c:v>2.3794171499999988</c:v>
                </c:pt>
                <c:pt idx="428">
                  <c:v>2.3562493019999962</c:v>
                </c:pt>
                <c:pt idx="429">
                  <c:v>2.3529493499999967</c:v>
                </c:pt>
                <c:pt idx="430">
                  <c:v>2.3415069269999997</c:v>
                </c:pt>
                <c:pt idx="431">
                  <c:v>2.3495213680000049</c:v>
                </c:pt>
                <c:pt idx="432">
                  <c:v>2.3466851409999987</c:v>
                </c:pt>
                <c:pt idx="433">
                  <c:v>2.3551025089999995</c:v>
                </c:pt>
                <c:pt idx="434">
                  <c:v>2.3461954289999989</c:v>
                </c:pt>
                <c:pt idx="435">
                  <c:v>2.3499030759999999</c:v>
                </c:pt>
                <c:pt idx="436">
                  <c:v>2.3580531769999977</c:v>
                </c:pt>
                <c:pt idx="437">
                  <c:v>2.3668241199999978</c:v>
                </c:pt>
                <c:pt idx="438">
                  <c:v>2.3680565049999998</c:v>
                </c:pt>
                <c:pt idx="439">
                  <c:v>2.3926205329999988</c:v>
                </c:pt>
                <c:pt idx="440">
                  <c:v>2.3950161629999989</c:v>
                </c:pt>
                <c:pt idx="441">
                  <c:v>2.424141138</c:v>
                </c:pt>
                <c:pt idx="442">
                  <c:v>2.4140007190000001</c:v>
                </c:pt>
                <c:pt idx="443">
                  <c:v>2.4106535609999997</c:v>
                </c:pt>
                <c:pt idx="444">
                  <c:v>2.476360052</c:v>
                </c:pt>
                <c:pt idx="445">
                  <c:v>2.4774853879999998</c:v>
                </c:pt>
                <c:pt idx="446">
                  <c:v>2.451990812</c:v>
                </c:pt>
                <c:pt idx="447">
                  <c:v>2.4954411679999997</c:v>
                </c:pt>
                <c:pt idx="448">
                  <c:v>2.492134541000004</c:v>
                </c:pt>
                <c:pt idx="449">
                  <c:v>2.4961406879999997</c:v>
                </c:pt>
                <c:pt idx="450">
                  <c:v>2.4939205339999999</c:v>
                </c:pt>
                <c:pt idx="451">
                  <c:v>2.5812031919999998</c:v>
                </c:pt>
                <c:pt idx="452">
                  <c:v>2.6028477839999997</c:v>
                </c:pt>
                <c:pt idx="453">
                  <c:v>2.6008860760000001</c:v>
                </c:pt>
                <c:pt idx="454">
                  <c:v>2.516261547</c:v>
                </c:pt>
                <c:pt idx="455">
                  <c:v>2.5680856400000001</c:v>
                </c:pt>
                <c:pt idx="456">
                  <c:v>2.5215532470000039</c:v>
                </c:pt>
                <c:pt idx="457">
                  <c:v>2.5714728529999995</c:v>
                </c:pt>
                <c:pt idx="458">
                  <c:v>2.5707828690000003</c:v>
                </c:pt>
                <c:pt idx="459">
                  <c:v>2.5194356139999967</c:v>
                </c:pt>
                <c:pt idx="460">
                  <c:v>2.5191123179999999</c:v>
                </c:pt>
                <c:pt idx="461">
                  <c:v>2.4980051209999967</c:v>
                </c:pt>
                <c:pt idx="462">
                  <c:v>2.5465857680000012</c:v>
                </c:pt>
                <c:pt idx="463">
                  <c:v>2.525240868</c:v>
                </c:pt>
                <c:pt idx="464">
                  <c:v>2.5097055130000001</c:v>
                </c:pt>
                <c:pt idx="465">
                  <c:v>2.445106714</c:v>
                </c:pt>
                <c:pt idx="466">
                  <c:v>2.4290237120000002</c:v>
                </c:pt>
                <c:pt idx="467">
                  <c:v>2.4338605099999997</c:v>
                </c:pt>
                <c:pt idx="468">
                  <c:v>2.3578712639999999</c:v>
                </c:pt>
                <c:pt idx="469">
                  <c:v>2.3935889889999995</c:v>
                </c:pt>
                <c:pt idx="470">
                  <c:v>2.3520788839999933</c:v>
                </c:pt>
                <c:pt idx="471">
                  <c:v>2.3922648119999987</c:v>
                </c:pt>
                <c:pt idx="472">
                  <c:v>2.327339619</c:v>
                </c:pt>
                <c:pt idx="473">
                  <c:v>2.2624952490000001</c:v>
                </c:pt>
                <c:pt idx="474">
                  <c:v>2.272728651</c:v>
                </c:pt>
                <c:pt idx="475">
                  <c:v>2.2063091690000003</c:v>
                </c:pt>
                <c:pt idx="476">
                  <c:v>2.2007459099999997</c:v>
                </c:pt>
                <c:pt idx="477">
                  <c:v>2.2254262860000011</c:v>
                </c:pt>
                <c:pt idx="478">
                  <c:v>2.1673633750000012</c:v>
                </c:pt>
                <c:pt idx="479">
                  <c:v>2.1354061059999987</c:v>
                </c:pt>
                <c:pt idx="480">
                  <c:v>2.1014723470000001</c:v>
                </c:pt>
                <c:pt idx="481">
                  <c:v>2.0635124139999999</c:v>
                </c:pt>
                <c:pt idx="482">
                  <c:v>2.0327719139999987</c:v>
                </c:pt>
                <c:pt idx="483">
                  <c:v>2.0315923389999995</c:v>
                </c:pt>
                <c:pt idx="484">
                  <c:v>1.988836139</c:v>
                </c:pt>
                <c:pt idx="485">
                  <c:v>1.964167803</c:v>
                </c:pt>
                <c:pt idx="486">
                  <c:v>1.9651713069999974</c:v>
                </c:pt>
                <c:pt idx="487">
                  <c:v>1.9327293329999971</c:v>
                </c:pt>
                <c:pt idx="488">
                  <c:v>1.9415996959999937</c:v>
                </c:pt>
                <c:pt idx="489">
                  <c:v>1.8925009660000025</c:v>
                </c:pt>
                <c:pt idx="490">
                  <c:v>1.8762545280000025</c:v>
                </c:pt>
                <c:pt idx="491">
                  <c:v>1.8627240349999998</c:v>
                </c:pt>
                <c:pt idx="492">
                  <c:v>1.873280018</c:v>
                </c:pt>
                <c:pt idx="493">
                  <c:v>1.8726358110000001</c:v>
                </c:pt>
                <c:pt idx="494">
                  <c:v>1.8765465910000001</c:v>
                </c:pt>
                <c:pt idx="495">
                  <c:v>1.8742476400000001</c:v>
                </c:pt>
                <c:pt idx="496">
                  <c:v>1.9003650839999975</c:v>
                </c:pt>
                <c:pt idx="497">
                  <c:v>1.9161235979999971</c:v>
                </c:pt>
                <c:pt idx="498">
                  <c:v>1.952308028</c:v>
                </c:pt>
                <c:pt idx="499">
                  <c:v>1.9660260369999998</c:v>
                </c:pt>
                <c:pt idx="500">
                  <c:v>2.0214451249999947</c:v>
                </c:pt>
                <c:pt idx="501">
                  <c:v>2.0426736759999997</c:v>
                </c:pt>
                <c:pt idx="502">
                  <c:v>2.095394819</c:v>
                </c:pt>
                <c:pt idx="503">
                  <c:v>2.140751093</c:v>
                </c:pt>
                <c:pt idx="504">
                  <c:v>2.1770990780000012</c:v>
                </c:pt>
                <c:pt idx="505">
                  <c:v>2.2963692839999998</c:v>
                </c:pt>
                <c:pt idx="506">
                  <c:v>2.3754174399999952</c:v>
                </c:pt>
                <c:pt idx="507">
                  <c:v>2.4315590549999997</c:v>
                </c:pt>
                <c:pt idx="508">
                  <c:v>2.479521482</c:v>
                </c:pt>
                <c:pt idx="509">
                  <c:v>2.5447022610000012</c:v>
                </c:pt>
                <c:pt idx="510">
                  <c:v>2.55411908</c:v>
                </c:pt>
                <c:pt idx="511">
                  <c:v>2.583053558000004</c:v>
                </c:pt>
                <c:pt idx="512">
                  <c:v>2.6059179000000001</c:v>
                </c:pt>
                <c:pt idx="513">
                  <c:v>2.6767437149999997</c:v>
                </c:pt>
                <c:pt idx="514">
                  <c:v>2.727441042000005</c:v>
                </c:pt>
                <c:pt idx="515">
                  <c:v>2.7965469059999997</c:v>
                </c:pt>
                <c:pt idx="516">
                  <c:v>2.7963144470000012</c:v>
                </c:pt>
                <c:pt idx="517">
                  <c:v>2.763790100000004</c:v>
                </c:pt>
                <c:pt idx="518">
                  <c:v>2.8560790709999977</c:v>
                </c:pt>
                <c:pt idx="519">
                  <c:v>2.8470802000000002</c:v>
                </c:pt>
                <c:pt idx="520">
                  <c:v>2.8464626959999952</c:v>
                </c:pt>
                <c:pt idx="521">
                  <c:v>2.8352992229999994</c:v>
                </c:pt>
                <c:pt idx="522">
                  <c:v>2.8801593480000012</c:v>
                </c:pt>
                <c:pt idx="523">
                  <c:v>2.8652484109999947</c:v>
                </c:pt>
                <c:pt idx="524">
                  <c:v>2.863435715</c:v>
                </c:pt>
                <c:pt idx="525">
                  <c:v>2.808991879000001</c:v>
                </c:pt>
                <c:pt idx="526">
                  <c:v>2.8279037170000012</c:v>
                </c:pt>
                <c:pt idx="527">
                  <c:v>2.8331641849999998</c:v>
                </c:pt>
                <c:pt idx="528">
                  <c:v>2.8348531419999987</c:v>
                </c:pt>
                <c:pt idx="529">
                  <c:v>2.8490256959999987</c:v>
                </c:pt>
                <c:pt idx="530">
                  <c:v>2.8188373739999997</c:v>
                </c:pt>
                <c:pt idx="531">
                  <c:v>2.9012400799999987</c:v>
                </c:pt>
                <c:pt idx="532">
                  <c:v>2.8028163599999987</c:v>
                </c:pt>
                <c:pt idx="533">
                  <c:v>2.7549204520000012</c:v>
                </c:pt>
                <c:pt idx="534">
                  <c:v>2.7674812970000056</c:v>
                </c:pt>
                <c:pt idx="535">
                  <c:v>2.7203318770000067</c:v>
                </c:pt>
                <c:pt idx="536">
                  <c:v>2.727413147000004</c:v>
                </c:pt>
                <c:pt idx="537">
                  <c:v>2.7151121790000001</c:v>
                </c:pt>
                <c:pt idx="538">
                  <c:v>2.6845502550000049</c:v>
                </c:pt>
                <c:pt idx="539">
                  <c:v>2.6262042220000001</c:v>
                </c:pt>
                <c:pt idx="540">
                  <c:v>2.633202045</c:v>
                </c:pt>
                <c:pt idx="541">
                  <c:v>2.6029219320000001</c:v>
                </c:pt>
                <c:pt idx="542">
                  <c:v>2.5810343910000002</c:v>
                </c:pt>
                <c:pt idx="543">
                  <c:v>2.5957705670000002</c:v>
                </c:pt>
                <c:pt idx="544">
                  <c:v>2.5354215790000003</c:v>
                </c:pt>
                <c:pt idx="545">
                  <c:v>2.5641004730000003</c:v>
                </c:pt>
                <c:pt idx="546">
                  <c:v>2.5171560939999997</c:v>
                </c:pt>
                <c:pt idx="547">
                  <c:v>2.5456313780000039</c:v>
                </c:pt>
                <c:pt idx="548">
                  <c:v>2.5359494379999967</c:v>
                </c:pt>
                <c:pt idx="549">
                  <c:v>2.5261456659999997</c:v>
                </c:pt>
                <c:pt idx="550">
                  <c:v>2.504303663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'Nov 10 Time Experiments'!$BD$1</c:f>
              <c:strCache>
                <c:ptCount val="1"/>
                <c:pt idx="0">
                  <c:v>25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Experiments'!$BD$2:$BD$552</c:f>
              <c:numCache>
                <c:formatCode>General</c:formatCode>
                <c:ptCount val="551"/>
                <c:pt idx="0">
                  <c:v>4.3875409400000009E-2</c:v>
                </c:pt>
                <c:pt idx="1">
                  <c:v>4.3219430400000015E-2</c:v>
                </c:pt>
                <c:pt idx="2">
                  <c:v>4.1777311000000018E-2</c:v>
                </c:pt>
                <c:pt idx="3">
                  <c:v>4.3613670500000028E-2</c:v>
                </c:pt>
                <c:pt idx="4">
                  <c:v>4.0581179900000014E-2</c:v>
                </c:pt>
                <c:pt idx="5">
                  <c:v>4.0842382300000014E-2</c:v>
                </c:pt>
                <c:pt idx="6">
                  <c:v>4.1585682000000013E-2</c:v>
                </c:pt>
                <c:pt idx="7">
                  <c:v>4.0543748099999909E-2</c:v>
                </c:pt>
                <c:pt idx="8">
                  <c:v>3.835078900000001E-2</c:v>
                </c:pt>
                <c:pt idx="9">
                  <c:v>3.9035989000000014E-2</c:v>
                </c:pt>
                <c:pt idx="10">
                  <c:v>3.8244320200000015E-2</c:v>
                </c:pt>
                <c:pt idx="11">
                  <c:v>3.4556893700000015E-2</c:v>
                </c:pt>
                <c:pt idx="12">
                  <c:v>4.0417147900000019E-2</c:v>
                </c:pt>
                <c:pt idx="13">
                  <c:v>3.6301834600000013E-2</c:v>
                </c:pt>
                <c:pt idx="14">
                  <c:v>3.4986866700000015E-2</c:v>
                </c:pt>
                <c:pt idx="15">
                  <c:v>3.6625309000000016E-2</c:v>
                </c:pt>
                <c:pt idx="16">
                  <c:v>3.4110395300000013E-2</c:v>
                </c:pt>
                <c:pt idx="17">
                  <c:v>3.3354757400000011E-2</c:v>
                </c:pt>
                <c:pt idx="18">
                  <c:v>3.2366139900000007E-2</c:v>
                </c:pt>
                <c:pt idx="19">
                  <c:v>3.0828816900000014E-2</c:v>
                </c:pt>
                <c:pt idx="20">
                  <c:v>3.4594608500000019E-2</c:v>
                </c:pt>
                <c:pt idx="21">
                  <c:v>3.2070560500000019E-2</c:v>
                </c:pt>
                <c:pt idx="22">
                  <c:v>3.2263202700000118E-2</c:v>
                </c:pt>
                <c:pt idx="23">
                  <c:v>2.9547823700000003E-2</c:v>
                </c:pt>
                <c:pt idx="24">
                  <c:v>3.1114755300000008E-2</c:v>
                </c:pt>
                <c:pt idx="25">
                  <c:v>2.7641786300000009E-2</c:v>
                </c:pt>
                <c:pt idx="26">
                  <c:v>2.9025180300000005E-2</c:v>
                </c:pt>
                <c:pt idx="27">
                  <c:v>2.9858676800000011E-2</c:v>
                </c:pt>
                <c:pt idx="28">
                  <c:v>2.9850242700000008E-2</c:v>
                </c:pt>
                <c:pt idx="29">
                  <c:v>2.8178123800000003E-2</c:v>
                </c:pt>
                <c:pt idx="30">
                  <c:v>2.5054825500000009E-2</c:v>
                </c:pt>
                <c:pt idx="31">
                  <c:v>2.6100365500000017E-2</c:v>
                </c:pt>
                <c:pt idx="32">
                  <c:v>2.662376880000001E-2</c:v>
                </c:pt>
                <c:pt idx="33">
                  <c:v>2.4450210900000012E-2</c:v>
                </c:pt>
                <c:pt idx="34">
                  <c:v>2.3682816000000009E-2</c:v>
                </c:pt>
                <c:pt idx="35">
                  <c:v>2.3800788500000006E-2</c:v>
                </c:pt>
                <c:pt idx="36">
                  <c:v>2.3844493600000006E-2</c:v>
                </c:pt>
                <c:pt idx="37">
                  <c:v>2.2978646800000013E-2</c:v>
                </c:pt>
                <c:pt idx="38">
                  <c:v>2.0731805000000113E-2</c:v>
                </c:pt>
                <c:pt idx="39">
                  <c:v>2.169370470000001E-2</c:v>
                </c:pt>
                <c:pt idx="40">
                  <c:v>2.0606933200000007E-2</c:v>
                </c:pt>
                <c:pt idx="41">
                  <c:v>2.0203529000000001E-2</c:v>
                </c:pt>
                <c:pt idx="42">
                  <c:v>2.0770801300000002E-2</c:v>
                </c:pt>
                <c:pt idx="43">
                  <c:v>2.0831642700000111E-2</c:v>
                </c:pt>
                <c:pt idx="44">
                  <c:v>1.839165210000001E-2</c:v>
                </c:pt>
                <c:pt idx="45">
                  <c:v>1.7695663600000008E-2</c:v>
                </c:pt>
                <c:pt idx="46">
                  <c:v>1.7382023900000008E-2</c:v>
                </c:pt>
                <c:pt idx="47">
                  <c:v>1.7991943400000005E-2</c:v>
                </c:pt>
                <c:pt idx="48">
                  <c:v>1.7330212600000009E-2</c:v>
                </c:pt>
                <c:pt idx="49">
                  <c:v>1.7345009400000007E-2</c:v>
                </c:pt>
                <c:pt idx="50">
                  <c:v>1.3580216200000007E-2</c:v>
                </c:pt>
                <c:pt idx="51">
                  <c:v>1.4509810200000004E-2</c:v>
                </c:pt>
                <c:pt idx="52">
                  <c:v>1.4012290199999999E-2</c:v>
                </c:pt>
                <c:pt idx="53">
                  <c:v>1.3716099900000006E-2</c:v>
                </c:pt>
                <c:pt idx="54">
                  <c:v>1.23559815E-2</c:v>
                </c:pt>
                <c:pt idx="55">
                  <c:v>1.2879280400000004E-2</c:v>
                </c:pt>
                <c:pt idx="56">
                  <c:v>1.2192634899999999E-2</c:v>
                </c:pt>
                <c:pt idx="57">
                  <c:v>1.2507228300000004E-2</c:v>
                </c:pt>
                <c:pt idx="58">
                  <c:v>1.2347055700000005E-2</c:v>
                </c:pt>
                <c:pt idx="59">
                  <c:v>1.0812400000000003E-2</c:v>
                </c:pt>
                <c:pt idx="60">
                  <c:v>9.1634822000000431E-3</c:v>
                </c:pt>
                <c:pt idx="61">
                  <c:v>1.0923547700000003E-2</c:v>
                </c:pt>
                <c:pt idx="62">
                  <c:v>8.2232487000000205E-3</c:v>
                </c:pt>
                <c:pt idx="63">
                  <c:v>8.2621706000000125E-3</c:v>
                </c:pt>
                <c:pt idx="64">
                  <c:v>7.789163000000046E-3</c:v>
                </c:pt>
                <c:pt idx="65">
                  <c:v>7.1575922000000122E-3</c:v>
                </c:pt>
                <c:pt idx="66">
                  <c:v>7.5436366000000248E-3</c:v>
                </c:pt>
                <c:pt idx="67">
                  <c:v>6.4139944000000237E-3</c:v>
                </c:pt>
                <c:pt idx="68">
                  <c:v>6.4395797000000241E-3</c:v>
                </c:pt>
                <c:pt idx="69">
                  <c:v>6.5383893000000139E-3</c:v>
                </c:pt>
                <c:pt idx="70">
                  <c:v>5.1174295000000211E-3</c:v>
                </c:pt>
                <c:pt idx="71">
                  <c:v>5.9667808000000242E-3</c:v>
                </c:pt>
                <c:pt idx="72">
                  <c:v>4.8720223000000024E-3</c:v>
                </c:pt>
                <c:pt idx="73">
                  <c:v>4.9148184000000223E-3</c:v>
                </c:pt>
                <c:pt idx="74">
                  <c:v>4.3696445000000212E-3</c:v>
                </c:pt>
                <c:pt idx="75">
                  <c:v>4.8156810000000222E-3</c:v>
                </c:pt>
                <c:pt idx="76">
                  <c:v>2.7394277000000211E-3</c:v>
                </c:pt>
                <c:pt idx="77">
                  <c:v>2.847684600000012E-3</c:v>
                </c:pt>
                <c:pt idx="78">
                  <c:v>2.0732713000000116E-3</c:v>
                </c:pt>
                <c:pt idx="79">
                  <c:v>1.981137400000001E-3</c:v>
                </c:pt>
                <c:pt idx="80">
                  <c:v>1.3778192000000206E-3</c:v>
                </c:pt>
                <c:pt idx="81">
                  <c:v>1.0102671000000204E-3</c:v>
                </c:pt>
                <c:pt idx="82">
                  <c:v>3.5147190000001121E-4</c:v>
                </c:pt>
                <c:pt idx="83">
                  <c:v>-1.9136249999998601E-4</c:v>
                </c:pt>
                <c:pt idx="84">
                  <c:v>3.7011330000000329E-4</c:v>
                </c:pt>
                <c:pt idx="85">
                  <c:v>-1.4840530999999906E-3</c:v>
                </c:pt>
                <c:pt idx="86">
                  <c:v>-1.1810230999999803E-3</c:v>
                </c:pt>
                <c:pt idx="87">
                  <c:v>-6.652491999999963E-4</c:v>
                </c:pt>
                <c:pt idx="88">
                  <c:v>-5.9890929999998016E-4</c:v>
                </c:pt>
                <c:pt idx="89">
                  <c:v>4.9052800000004742E-5</c:v>
                </c:pt>
                <c:pt idx="90">
                  <c:v>-1.0646003000000005E-3</c:v>
                </c:pt>
                <c:pt idx="91">
                  <c:v>-2.0604299999999807E-3</c:v>
                </c:pt>
                <c:pt idx="92">
                  <c:v>-1.2697594999999903E-3</c:v>
                </c:pt>
                <c:pt idx="93">
                  <c:v>-1.3627577000000007E-3</c:v>
                </c:pt>
                <c:pt idx="94">
                  <c:v>-2.1906959999999911E-3</c:v>
                </c:pt>
                <c:pt idx="95">
                  <c:v>-2.344595200000001E-3</c:v>
                </c:pt>
                <c:pt idx="96">
                  <c:v>-1.5046316000000006E-3</c:v>
                </c:pt>
                <c:pt idx="97">
                  <c:v>-6.8460579999999021E-4</c:v>
                </c:pt>
                <c:pt idx="98">
                  <c:v>-1.8624085000000009E-3</c:v>
                </c:pt>
                <c:pt idx="99">
                  <c:v>-2.457545999999981E-3</c:v>
                </c:pt>
                <c:pt idx="100">
                  <c:v>-1.7953830999999909E-3</c:v>
                </c:pt>
                <c:pt idx="101">
                  <c:v>-2.099083699999981E-3</c:v>
                </c:pt>
                <c:pt idx="102">
                  <c:v>-8.9734969999999978E-4</c:v>
                </c:pt>
                <c:pt idx="103">
                  <c:v>-1.2415814000000004E-3</c:v>
                </c:pt>
                <c:pt idx="104">
                  <c:v>2.8943840000000918E-4</c:v>
                </c:pt>
                <c:pt idx="105">
                  <c:v>-9.4457149999999481E-4</c:v>
                </c:pt>
                <c:pt idx="106">
                  <c:v>3.6197720000000222E-4</c:v>
                </c:pt>
                <c:pt idx="107">
                  <c:v>-3.9652169999998625E-4</c:v>
                </c:pt>
                <c:pt idx="108">
                  <c:v>2.1518590000002609E-4</c:v>
                </c:pt>
                <c:pt idx="109">
                  <c:v>1.6273391000000107E-3</c:v>
                </c:pt>
                <c:pt idx="110">
                  <c:v>6.5700530000001539E-4</c:v>
                </c:pt>
                <c:pt idx="111">
                  <c:v>9.5504340000002706E-4</c:v>
                </c:pt>
                <c:pt idx="112">
                  <c:v>1.8257779000000209E-3</c:v>
                </c:pt>
                <c:pt idx="113">
                  <c:v>2.229584500000022E-3</c:v>
                </c:pt>
                <c:pt idx="114">
                  <c:v>3.7112069000000214E-3</c:v>
                </c:pt>
                <c:pt idx="115">
                  <c:v>3.8454217000000214E-3</c:v>
                </c:pt>
                <c:pt idx="116">
                  <c:v>4.5676512000000224E-3</c:v>
                </c:pt>
                <c:pt idx="117">
                  <c:v>5.5374336000000128E-3</c:v>
                </c:pt>
                <c:pt idx="118">
                  <c:v>5.7305825000000324E-3</c:v>
                </c:pt>
                <c:pt idx="119">
                  <c:v>5.6902599000000316E-3</c:v>
                </c:pt>
                <c:pt idx="120">
                  <c:v>5.9872550000000333E-3</c:v>
                </c:pt>
                <c:pt idx="121">
                  <c:v>7.5395834000000451E-3</c:v>
                </c:pt>
                <c:pt idx="122">
                  <c:v>8.1934315000000216E-3</c:v>
                </c:pt>
                <c:pt idx="123">
                  <c:v>9.5238072000000239E-3</c:v>
                </c:pt>
                <c:pt idx="124">
                  <c:v>9.1690254000000027E-3</c:v>
                </c:pt>
                <c:pt idx="125">
                  <c:v>1.0488523200000004E-2</c:v>
                </c:pt>
                <c:pt idx="126">
                  <c:v>1.0601161100000003E-2</c:v>
                </c:pt>
                <c:pt idx="127">
                  <c:v>1.1143280300000004E-2</c:v>
                </c:pt>
                <c:pt idx="128">
                  <c:v>1.1802433100000004E-2</c:v>
                </c:pt>
                <c:pt idx="129">
                  <c:v>1.2319265000000001E-2</c:v>
                </c:pt>
                <c:pt idx="130">
                  <c:v>1.2656612400000001E-2</c:v>
                </c:pt>
                <c:pt idx="131">
                  <c:v>1.4177454700000001E-2</c:v>
                </c:pt>
                <c:pt idx="132">
                  <c:v>1.41083133E-2</c:v>
                </c:pt>
                <c:pt idx="133">
                  <c:v>1.4934508200000005E-2</c:v>
                </c:pt>
                <c:pt idx="134">
                  <c:v>1.5973208500000002E-2</c:v>
                </c:pt>
                <c:pt idx="135">
                  <c:v>1.6797719600000007E-2</c:v>
                </c:pt>
                <c:pt idx="136">
                  <c:v>1.7460389100000015E-2</c:v>
                </c:pt>
                <c:pt idx="137">
                  <c:v>1.7846627200000006E-2</c:v>
                </c:pt>
                <c:pt idx="138">
                  <c:v>1.97132808E-2</c:v>
                </c:pt>
                <c:pt idx="139">
                  <c:v>2.0487947500000124E-2</c:v>
                </c:pt>
                <c:pt idx="140">
                  <c:v>2.1762548100000004E-2</c:v>
                </c:pt>
                <c:pt idx="141">
                  <c:v>2.385389630000001E-2</c:v>
                </c:pt>
                <c:pt idx="142">
                  <c:v>2.4684114500000014E-2</c:v>
                </c:pt>
                <c:pt idx="143">
                  <c:v>2.5444952800000014E-2</c:v>
                </c:pt>
                <c:pt idx="144">
                  <c:v>2.8564063900000002E-2</c:v>
                </c:pt>
                <c:pt idx="145">
                  <c:v>2.9777778400000014E-2</c:v>
                </c:pt>
                <c:pt idx="146">
                  <c:v>3.096099020000001E-2</c:v>
                </c:pt>
                <c:pt idx="147">
                  <c:v>3.2266033900000005E-2</c:v>
                </c:pt>
                <c:pt idx="148">
                  <c:v>3.4589154700000013E-2</c:v>
                </c:pt>
                <c:pt idx="149">
                  <c:v>3.5683987700000121E-2</c:v>
                </c:pt>
                <c:pt idx="150">
                  <c:v>3.8494734199999998E-2</c:v>
                </c:pt>
                <c:pt idx="151">
                  <c:v>4.0987266299999998E-2</c:v>
                </c:pt>
                <c:pt idx="152">
                  <c:v>4.2550547100000023E-2</c:v>
                </c:pt>
                <c:pt idx="153">
                  <c:v>4.4738320700000028E-2</c:v>
                </c:pt>
                <c:pt idx="154">
                  <c:v>4.625712160000002E-2</c:v>
                </c:pt>
                <c:pt idx="155">
                  <c:v>4.8628164500000015E-2</c:v>
                </c:pt>
                <c:pt idx="156">
                  <c:v>5.2214196000000018E-2</c:v>
                </c:pt>
                <c:pt idx="157">
                  <c:v>5.3296929300000122E-2</c:v>
                </c:pt>
                <c:pt idx="158">
                  <c:v>5.6466294500000118E-2</c:v>
                </c:pt>
                <c:pt idx="159">
                  <c:v>5.8742357500000023E-2</c:v>
                </c:pt>
                <c:pt idx="160">
                  <c:v>6.1312971700000128E-2</c:v>
                </c:pt>
                <c:pt idx="161">
                  <c:v>6.4350044400000125E-2</c:v>
                </c:pt>
                <c:pt idx="162">
                  <c:v>6.670896530000002E-2</c:v>
                </c:pt>
                <c:pt idx="163">
                  <c:v>7.0431387130000106E-2</c:v>
                </c:pt>
                <c:pt idx="164">
                  <c:v>7.2870282530000122E-2</c:v>
                </c:pt>
                <c:pt idx="165">
                  <c:v>7.4908128080000011E-2</c:v>
                </c:pt>
                <c:pt idx="166">
                  <c:v>7.9411229190000113E-2</c:v>
                </c:pt>
                <c:pt idx="167">
                  <c:v>8.1916568880000221E-2</c:v>
                </c:pt>
                <c:pt idx="168">
                  <c:v>8.4270326500000242E-2</c:v>
                </c:pt>
                <c:pt idx="169">
                  <c:v>8.8147943910000248E-2</c:v>
                </c:pt>
                <c:pt idx="170">
                  <c:v>9.1035282310000257E-2</c:v>
                </c:pt>
                <c:pt idx="171">
                  <c:v>9.4415908750000235E-2</c:v>
                </c:pt>
                <c:pt idx="172">
                  <c:v>9.9029189050000049E-2</c:v>
                </c:pt>
                <c:pt idx="173">
                  <c:v>0.10333870173000002</c:v>
                </c:pt>
                <c:pt idx="174">
                  <c:v>0.10690433353000002</c:v>
                </c:pt>
                <c:pt idx="175">
                  <c:v>0.11150702655000003</c:v>
                </c:pt>
                <c:pt idx="176">
                  <c:v>0.11671754166000003</c:v>
                </c:pt>
                <c:pt idx="177">
                  <c:v>0.12109429210000003</c:v>
                </c:pt>
                <c:pt idx="178">
                  <c:v>0.12583615452000005</c:v>
                </c:pt>
                <c:pt idx="179">
                  <c:v>0.13200963482000005</c:v>
                </c:pt>
                <c:pt idx="180">
                  <c:v>0.13652656793999995</c:v>
                </c:pt>
                <c:pt idx="181">
                  <c:v>0.14326623462000007</c:v>
                </c:pt>
                <c:pt idx="182">
                  <c:v>0.14964243218000012</c:v>
                </c:pt>
                <c:pt idx="183">
                  <c:v>0.15712061811</c:v>
                </c:pt>
                <c:pt idx="184">
                  <c:v>0.16542276794100005</c:v>
                </c:pt>
                <c:pt idx="185">
                  <c:v>0.17309844594400006</c:v>
                </c:pt>
                <c:pt idx="186">
                  <c:v>0.18196302008000007</c:v>
                </c:pt>
                <c:pt idx="187">
                  <c:v>0.19173373289000012</c:v>
                </c:pt>
                <c:pt idx="188">
                  <c:v>0.20113449365000005</c:v>
                </c:pt>
                <c:pt idx="189">
                  <c:v>0.21245476052000006</c:v>
                </c:pt>
                <c:pt idx="190">
                  <c:v>0.22440242961000006</c:v>
                </c:pt>
                <c:pt idx="191">
                  <c:v>0.23841109693000007</c:v>
                </c:pt>
                <c:pt idx="192">
                  <c:v>0.2508344110800001</c:v>
                </c:pt>
                <c:pt idx="193">
                  <c:v>0.26719018638000008</c:v>
                </c:pt>
                <c:pt idx="194">
                  <c:v>0.2830414382</c:v>
                </c:pt>
                <c:pt idx="195">
                  <c:v>0.30092893360000023</c:v>
                </c:pt>
                <c:pt idx="196">
                  <c:v>0.32091063080000021</c:v>
                </c:pt>
                <c:pt idx="197">
                  <c:v>0.34292332650000013</c:v>
                </c:pt>
                <c:pt idx="198">
                  <c:v>0.36748081270000021</c:v>
                </c:pt>
                <c:pt idx="199">
                  <c:v>0.39398035230000022</c:v>
                </c:pt>
                <c:pt idx="200">
                  <c:v>0.42356951360000011</c:v>
                </c:pt>
                <c:pt idx="201">
                  <c:v>0.4572006595</c:v>
                </c:pt>
                <c:pt idx="202">
                  <c:v>0.4940963221000001</c:v>
                </c:pt>
                <c:pt idx="203">
                  <c:v>0.5351568592</c:v>
                </c:pt>
                <c:pt idx="204">
                  <c:v>0.58167855260000245</c:v>
                </c:pt>
                <c:pt idx="205">
                  <c:v>0.63365308760000238</c:v>
                </c:pt>
                <c:pt idx="206">
                  <c:v>0.68925593610000246</c:v>
                </c:pt>
                <c:pt idx="207">
                  <c:v>0.75197593690000242</c:v>
                </c:pt>
                <c:pt idx="208">
                  <c:v>0.82088242290000002</c:v>
                </c:pt>
                <c:pt idx="209">
                  <c:v>0.89793942690000139</c:v>
                </c:pt>
                <c:pt idx="210">
                  <c:v>0.97944544079999996</c:v>
                </c:pt>
                <c:pt idx="211">
                  <c:v>1.066189332</c:v>
                </c:pt>
                <c:pt idx="212">
                  <c:v>1.1575035286000004</c:v>
                </c:pt>
                <c:pt idx="213">
                  <c:v>1.2572163769999998</c:v>
                </c:pt>
                <c:pt idx="214">
                  <c:v>1.3541185090000025</c:v>
                </c:pt>
                <c:pt idx="215">
                  <c:v>1.4559696149999961</c:v>
                </c:pt>
                <c:pt idx="216">
                  <c:v>1.5531596369999998</c:v>
                </c:pt>
                <c:pt idx="217">
                  <c:v>1.6421654650000024</c:v>
                </c:pt>
                <c:pt idx="218">
                  <c:v>1.7237035469999999</c:v>
                </c:pt>
                <c:pt idx="219">
                  <c:v>1.8006153540000001</c:v>
                </c:pt>
                <c:pt idx="220">
                  <c:v>1.8623159360000026</c:v>
                </c:pt>
                <c:pt idx="221">
                  <c:v>1.9028284979999959</c:v>
                </c:pt>
                <c:pt idx="222">
                  <c:v>1.9332389069999998</c:v>
                </c:pt>
                <c:pt idx="223">
                  <c:v>1.9474970529999971</c:v>
                </c:pt>
                <c:pt idx="224">
                  <c:v>1.9438361359999974</c:v>
                </c:pt>
                <c:pt idx="225">
                  <c:v>1.9347135260000001</c:v>
                </c:pt>
                <c:pt idx="226">
                  <c:v>1.9111922219999975</c:v>
                </c:pt>
                <c:pt idx="227">
                  <c:v>1.8839608859999974</c:v>
                </c:pt>
                <c:pt idx="228">
                  <c:v>1.8408552840000001</c:v>
                </c:pt>
                <c:pt idx="229">
                  <c:v>1.800490422</c:v>
                </c:pt>
                <c:pt idx="230">
                  <c:v>1.7573725410000025</c:v>
                </c:pt>
                <c:pt idx="231">
                  <c:v>1.7221556140000025</c:v>
                </c:pt>
                <c:pt idx="232">
                  <c:v>1.6840355830000016</c:v>
                </c:pt>
                <c:pt idx="233">
                  <c:v>1.6445357040000004</c:v>
                </c:pt>
                <c:pt idx="234">
                  <c:v>1.6169279050000001</c:v>
                </c:pt>
                <c:pt idx="235">
                  <c:v>1.5944880680000024</c:v>
                </c:pt>
                <c:pt idx="236">
                  <c:v>1.571619434</c:v>
                </c:pt>
                <c:pt idx="237">
                  <c:v>1.5577863879999974</c:v>
                </c:pt>
                <c:pt idx="238">
                  <c:v>1.5485159590000004</c:v>
                </c:pt>
                <c:pt idx="239">
                  <c:v>1.544983191</c:v>
                </c:pt>
                <c:pt idx="240">
                  <c:v>1.5424083899999999</c:v>
                </c:pt>
                <c:pt idx="241">
                  <c:v>1.551186843</c:v>
                </c:pt>
                <c:pt idx="242">
                  <c:v>1.5619523949999998</c:v>
                </c:pt>
                <c:pt idx="243">
                  <c:v>1.5724693969999974</c:v>
                </c:pt>
                <c:pt idx="244">
                  <c:v>1.5939885810000001</c:v>
                </c:pt>
                <c:pt idx="245">
                  <c:v>1.613814039</c:v>
                </c:pt>
                <c:pt idx="246">
                  <c:v>1.637254996</c:v>
                </c:pt>
                <c:pt idx="247">
                  <c:v>1.6650015540000001</c:v>
                </c:pt>
                <c:pt idx="248">
                  <c:v>1.7006923390000004</c:v>
                </c:pt>
                <c:pt idx="249">
                  <c:v>1.730433388</c:v>
                </c:pt>
                <c:pt idx="250">
                  <c:v>1.7613306469999999</c:v>
                </c:pt>
                <c:pt idx="251">
                  <c:v>1.7925440500000001</c:v>
                </c:pt>
                <c:pt idx="252">
                  <c:v>1.8264526560000001</c:v>
                </c:pt>
                <c:pt idx="253">
                  <c:v>1.8566412159999974</c:v>
                </c:pt>
                <c:pt idx="254">
                  <c:v>1.8799614139999974</c:v>
                </c:pt>
                <c:pt idx="255">
                  <c:v>1.8984156080000001</c:v>
                </c:pt>
                <c:pt idx="256">
                  <c:v>1.9159532019999974</c:v>
                </c:pt>
                <c:pt idx="257">
                  <c:v>1.9271531529999975</c:v>
                </c:pt>
                <c:pt idx="258">
                  <c:v>1.9308400579999974</c:v>
                </c:pt>
                <c:pt idx="259">
                  <c:v>1.9312444159999962</c:v>
                </c:pt>
                <c:pt idx="260">
                  <c:v>1.925180001</c:v>
                </c:pt>
                <c:pt idx="261">
                  <c:v>1.9107994269999975</c:v>
                </c:pt>
                <c:pt idx="262">
                  <c:v>1.9015806149999974</c:v>
                </c:pt>
                <c:pt idx="263">
                  <c:v>1.8878646329999962</c:v>
                </c:pt>
                <c:pt idx="264">
                  <c:v>1.8718244269999975</c:v>
                </c:pt>
                <c:pt idx="265">
                  <c:v>1.8421187830000001</c:v>
                </c:pt>
                <c:pt idx="266">
                  <c:v>1.8225785919999999</c:v>
                </c:pt>
                <c:pt idx="267">
                  <c:v>1.7949939200000025</c:v>
                </c:pt>
                <c:pt idx="268">
                  <c:v>1.7611371710000026</c:v>
                </c:pt>
                <c:pt idx="269">
                  <c:v>1.7280155850000025</c:v>
                </c:pt>
                <c:pt idx="270">
                  <c:v>1.693068309</c:v>
                </c:pt>
                <c:pt idx="271">
                  <c:v>1.6551663109999974</c:v>
                </c:pt>
                <c:pt idx="272">
                  <c:v>1.6167771050000024</c:v>
                </c:pt>
                <c:pt idx="273">
                  <c:v>1.5746674969999999</c:v>
                </c:pt>
                <c:pt idx="274">
                  <c:v>1.5359130329999975</c:v>
                </c:pt>
                <c:pt idx="275">
                  <c:v>1.4992311429999974</c:v>
                </c:pt>
                <c:pt idx="276">
                  <c:v>1.4575896689999974</c:v>
                </c:pt>
                <c:pt idx="277">
                  <c:v>1.4238936139999949</c:v>
                </c:pt>
                <c:pt idx="278">
                  <c:v>1.3912016579999962</c:v>
                </c:pt>
                <c:pt idx="279">
                  <c:v>1.3558996149999962</c:v>
                </c:pt>
                <c:pt idx="280">
                  <c:v>1.3290292449999974</c:v>
                </c:pt>
                <c:pt idx="281">
                  <c:v>1.3046629860000001</c:v>
                </c:pt>
                <c:pt idx="282">
                  <c:v>1.2842990589999974</c:v>
                </c:pt>
                <c:pt idx="283">
                  <c:v>1.2619319389999974</c:v>
                </c:pt>
                <c:pt idx="284">
                  <c:v>1.2451661059999974</c:v>
                </c:pt>
                <c:pt idx="285">
                  <c:v>1.2308230829999971</c:v>
                </c:pt>
                <c:pt idx="286">
                  <c:v>1.2216736509999961</c:v>
                </c:pt>
                <c:pt idx="287">
                  <c:v>1.210902138</c:v>
                </c:pt>
                <c:pt idx="288">
                  <c:v>1.2038299269999975</c:v>
                </c:pt>
                <c:pt idx="289">
                  <c:v>1.199243708</c:v>
                </c:pt>
                <c:pt idx="290">
                  <c:v>1.1974043079999974</c:v>
                </c:pt>
                <c:pt idx="291">
                  <c:v>1.193983955</c:v>
                </c:pt>
                <c:pt idx="292">
                  <c:v>1.1949844790000004</c:v>
                </c:pt>
                <c:pt idx="293">
                  <c:v>1.194818897</c:v>
                </c:pt>
                <c:pt idx="294">
                  <c:v>1.1984353490000001</c:v>
                </c:pt>
                <c:pt idx="295">
                  <c:v>1.200106664</c:v>
                </c:pt>
                <c:pt idx="296">
                  <c:v>1.2049709989999975</c:v>
                </c:pt>
                <c:pt idx="297">
                  <c:v>1.2103592589999974</c:v>
                </c:pt>
                <c:pt idx="298">
                  <c:v>1.2135603859999962</c:v>
                </c:pt>
                <c:pt idx="299">
                  <c:v>1.2190999219999998</c:v>
                </c:pt>
                <c:pt idx="300">
                  <c:v>1.2230529020000001</c:v>
                </c:pt>
                <c:pt idx="301">
                  <c:v>1.2303346819999974</c:v>
                </c:pt>
                <c:pt idx="302">
                  <c:v>1.2326052619999999</c:v>
                </c:pt>
                <c:pt idx="303">
                  <c:v>1.2410467099999998</c:v>
                </c:pt>
                <c:pt idx="304">
                  <c:v>1.246137662</c:v>
                </c:pt>
                <c:pt idx="305">
                  <c:v>1.2571591569999998</c:v>
                </c:pt>
                <c:pt idx="306">
                  <c:v>1.2623649069999998</c:v>
                </c:pt>
                <c:pt idx="307">
                  <c:v>1.2678748799999975</c:v>
                </c:pt>
                <c:pt idx="308">
                  <c:v>1.2760210469999975</c:v>
                </c:pt>
                <c:pt idx="309">
                  <c:v>1.2864437529999975</c:v>
                </c:pt>
                <c:pt idx="310">
                  <c:v>1.2932528690000025</c:v>
                </c:pt>
                <c:pt idx="311">
                  <c:v>1.3001634310000001</c:v>
                </c:pt>
                <c:pt idx="312">
                  <c:v>1.3096671529999975</c:v>
                </c:pt>
                <c:pt idx="313">
                  <c:v>1.3197433189999974</c:v>
                </c:pt>
                <c:pt idx="314">
                  <c:v>1.3298697899999974</c:v>
                </c:pt>
                <c:pt idx="315">
                  <c:v>1.3416096399999975</c:v>
                </c:pt>
                <c:pt idx="316">
                  <c:v>1.3490238619999999</c:v>
                </c:pt>
                <c:pt idx="317">
                  <c:v>1.3622179460000026</c:v>
                </c:pt>
                <c:pt idx="318">
                  <c:v>1.374028249</c:v>
                </c:pt>
                <c:pt idx="319">
                  <c:v>1.3853180840000001</c:v>
                </c:pt>
                <c:pt idx="320">
                  <c:v>1.3970855900000001</c:v>
                </c:pt>
                <c:pt idx="321">
                  <c:v>1.41150753</c:v>
                </c:pt>
                <c:pt idx="322">
                  <c:v>1.4288080169999975</c:v>
                </c:pt>
                <c:pt idx="323">
                  <c:v>1.4400006959999974</c:v>
                </c:pt>
                <c:pt idx="324">
                  <c:v>1.455821437999995</c:v>
                </c:pt>
                <c:pt idx="325">
                  <c:v>1.4713416529999959</c:v>
                </c:pt>
                <c:pt idx="326">
                  <c:v>1.4866764969999975</c:v>
                </c:pt>
                <c:pt idx="327">
                  <c:v>1.5060242839999971</c:v>
                </c:pt>
                <c:pt idx="328">
                  <c:v>1.5239640899999962</c:v>
                </c:pt>
                <c:pt idx="329">
                  <c:v>1.5409971899999999</c:v>
                </c:pt>
                <c:pt idx="330">
                  <c:v>1.559111876</c:v>
                </c:pt>
                <c:pt idx="331">
                  <c:v>1.5812284179999974</c:v>
                </c:pt>
                <c:pt idx="332">
                  <c:v>1.5983471110000025</c:v>
                </c:pt>
                <c:pt idx="333">
                  <c:v>1.6177335210000001</c:v>
                </c:pt>
                <c:pt idx="334">
                  <c:v>1.642551227</c:v>
                </c:pt>
                <c:pt idx="335">
                  <c:v>1.6643434000000001</c:v>
                </c:pt>
                <c:pt idx="336">
                  <c:v>1.6901556680000025</c:v>
                </c:pt>
                <c:pt idx="337">
                  <c:v>1.711719913</c:v>
                </c:pt>
                <c:pt idx="338">
                  <c:v>1.7380236819999999</c:v>
                </c:pt>
                <c:pt idx="339">
                  <c:v>1.7610935400000001</c:v>
                </c:pt>
                <c:pt idx="340">
                  <c:v>1.7944840620000024</c:v>
                </c:pt>
                <c:pt idx="341">
                  <c:v>1.8190846869999975</c:v>
                </c:pt>
                <c:pt idx="342">
                  <c:v>1.848211093</c:v>
                </c:pt>
                <c:pt idx="343">
                  <c:v>1.878004475</c:v>
                </c:pt>
                <c:pt idx="344">
                  <c:v>1.910715384</c:v>
                </c:pt>
                <c:pt idx="345">
                  <c:v>1.9351320699999999</c:v>
                </c:pt>
                <c:pt idx="346">
                  <c:v>1.971173568</c:v>
                </c:pt>
                <c:pt idx="347">
                  <c:v>2.0035214850000012</c:v>
                </c:pt>
                <c:pt idx="348">
                  <c:v>2.0445852710000012</c:v>
                </c:pt>
                <c:pt idx="349">
                  <c:v>2.0784267620000012</c:v>
                </c:pt>
                <c:pt idx="350">
                  <c:v>2.1107627580000012</c:v>
                </c:pt>
                <c:pt idx="351">
                  <c:v>2.1521934699999998</c:v>
                </c:pt>
                <c:pt idx="352">
                  <c:v>2.1915394500000001</c:v>
                </c:pt>
                <c:pt idx="353">
                  <c:v>2.2294861510000001</c:v>
                </c:pt>
                <c:pt idx="354">
                  <c:v>2.2679533200000002</c:v>
                </c:pt>
                <c:pt idx="355">
                  <c:v>2.3127803039999977</c:v>
                </c:pt>
                <c:pt idx="356">
                  <c:v>2.3659183219999997</c:v>
                </c:pt>
                <c:pt idx="357">
                  <c:v>2.4135061929999995</c:v>
                </c:pt>
                <c:pt idx="358">
                  <c:v>2.4502884579999997</c:v>
                </c:pt>
                <c:pt idx="359">
                  <c:v>2.5045172410000056</c:v>
                </c:pt>
                <c:pt idx="360">
                  <c:v>2.5515522189999995</c:v>
                </c:pt>
                <c:pt idx="361">
                  <c:v>2.6025401779999999</c:v>
                </c:pt>
                <c:pt idx="362">
                  <c:v>2.66826622</c:v>
                </c:pt>
                <c:pt idx="363">
                  <c:v>2.7185951899999998</c:v>
                </c:pt>
                <c:pt idx="364">
                  <c:v>2.7856201359999999</c:v>
                </c:pt>
                <c:pt idx="365">
                  <c:v>2.8501404949999967</c:v>
                </c:pt>
                <c:pt idx="366">
                  <c:v>2.8945159149999977</c:v>
                </c:pt>
                <c:pt idx="367">
                  <c:v>2.9572319220000001</c:v>
                </c:pt>
                <c:pt idx="368">
                  <c:v>3.0457889269999998</c:v>
                </c:pt>
                <c:pt idx="369">
                  <c:v>3.0864125919999998</c:v>
                </c:pt>
                <c:pt idx="370">
                  <c:v>3.1557764239999977</c:v>
                </c:pt>
                <c:pt idx="371">
                  <c:v>3.2169799039999987</c:v>
                </c:pt>
                <c:pt idx="372">
                  <c:v>3.2761108110000001</c:v>
                </c:pt>
                <c:pt idx="373">
                  <c:v>3.3522776789999988</c:v>
                </c:pt>
                <c:pt idx="374">
                  <c:v>3.3508717249999997</c:v>
                </c:pt>
                <c:pt idx="375">
                  <c:v>3.4424499699999962</c:v>
                </c:pt>
                <c:pt idx="376">
                  <c:v>3.4350296689999995</c:v>
                </c:pt>
                <c:pt idx="377">
                  <c:v>3.6155111030000002</c:v>
                </c:pt>
                <c:pt idx="378">
                  <c:v>3.5750059319999967</c:v>
                </c:pt>
                <c:pt idx="379">
                  <c:v>3.5475529859999999</c:v>
                </c:pt>
                <c:pt idx="380">
                  <c:v>3.6010376640000001</c:v>
                </c:pt>
                <c:pt idx="381">
                  <c:v>3.6179684829999994</c:v>
                </c:pt>
                <c:pt idx="382">
                  <c:v>3.686752958</c:v>
                </c:pt>
                <c:pt idx="383">
                  <c:v>3.6930262280000012</c:v>
                </c:pt>
                <c:pt idx="384">
                  <c:v>3.5909301470000012</c:v>
                </c:pt>
                <c:pt idx="385">
                  <c:v>3.6301743220000002</c:v>
                </c:pt>
                <c:pt idx="386">
                  <c:v>3.690603657</c:v>
                </c:pt>
                <c:pt idx="387">
                  <c:v>3.6341528129999996</c:v>
                </c:pt>
                <c:pt idx="388">
                  <c:v>3.7192079259999997</c:v>
                </c:pt>
                <c:pt idx="389">
                  <c:v>3.6726736259999977</c:v>
                </c:pt>
                <c:pt idx="390">
                  <c:v>3.5749570560000001</c:v>
                </c:pt>
                <c:pt idx="391">
                  <c:v>3.634977503</c:v>
                </c:pt>
                <c:pt idx="392">
                  <c:v>3.6196290680000001</c:v>
                </c:pt>
                <c:pt idx="393">
                  <c:v>3.5519375040000001</c:v>
                </c:pt>
                <c:pt idx="394">
                  <c:v>3.5056559279999977</c:v>
                </c:pt>
                <c:pt idx="395">
                  <c:v>3.5042163560000001</c:v>
                </c:pt>
                <c:pt idx="396">
                  <c:v>3.5236658289999996</c:v>
                </c:pt>
                <c:pt idx="397">
                  <c:v>3.3826395699999998</c:v>
                </c:pt>
                <c:pt idx="398">
                  <c:v>3.4489709570000002</c:v>
                </c:pt>
                <c:pt idx="399">
                  <c:v>3.3394226259999962</c:v>
                </c:pt>
                <c:pt idx="400">
                  <c:v>3.3420292570000001</c:v>
                </c:pt>
                <c:pt idx="401">
                  <c:v>3.3582259849999967</c:v>
                </c:pt>
                <c:pt idx="402">
                  <c:v>3.2299660870000002</c:v>
                </c:pt>
                <c:pt idx="403">
                  <c:v>3.1968981459999997</c:v>
                </c:pt>
                <c:pt idx="404">
                  <c:v>3.1707870200000001</c:v>
                </c:pt>
                <c:pt idx="405">
                  <c:v>3.1516806319999997</c:v>
                </c:pt>
                <c:pt idx="406">
                  <c:v>3.0679496959999999</c:v>
                </c:pt>
                <c:pt idx="407">
                  <c:v>3.0370451639999967</c:v>
                </c:pt>
                <c:pt idx="408">
                  <c:v>3.0231310560000066</c:v>
                </c:pt>
                <c:pt idx="409">
                  <c:v>2.9472486209999977</c:v>
                </c:pt>
                <c:pt idx="410">
                  <c:v>2.9481865600000012</c:v>
                </c:pt>
                <c:pt idx="411">
                  <c:v>2.8955620959999977</c:v>
                </c:pt>
                <c:pt idx="412">
                  <c:v>2.8238877490000012</c:v>
                </c:pt>
                <c:pt idx="413">
                  <c:v>2.7826155849999998</c:v>
                </c:pt>
                <c:pt idx="414">
                  <c:v>2.745306416</c:v>
                </c:pt>
                <c:pt idx="415">
                  <c:v>2.7106360630000004</c:v>
                </c:pt>
                <c:pt idx="416">
                  <c:v>2.6899337010000051</c:v>
                </c:pt>
                <c:pt idx="417">
                  <c:v>2.6447860430000012</c:v>
                </c:pt>
                <c:pt idx="418">
                  <c:v>2.6207112500000056</c:v>
                </c:pt>
                <c:pt idx="419">
                  <c:v>2.5757726859999988</c:v>
                </c:pt>
                <c:pt idx="420">
                  <c:v>2.5220083429999995</c:v>
                </c:pt>
                <c:pt idx="421">
                  <c:v>2.5118002129999994</c:v>
                </c:pt>
                <c:pt idx="422">
                  <c:v>2.4839648440000039</c:v>
                </c:pt>
                <c:pt idx="423">
                  <c:v>2.4572419359999977</c:v>
                </c:pt>
                <c:pt idx="424">
                  <c:v>2.4482285209999999</c:v>
                </c:pt>
                <c:pt idx="425">
                  <c:v>2.4224666789999993</c:v>
                </c:pt>
                <c:pt idx="426">
                  <c:v>2.4102513029999995</c:v>
                </c:pt>
                <c:pt idx="427">
                  <c:v>2.3892356590000001</c:v>
                </c:pt>
                <c:pt idx="428">
                  <c:v>2.3967787459999998</c:v>
                </c:pt>
                <c:pt idx="429">
                  <c:v>2.4031554889999995</c:v>
                </c:pt>
                <c:pt idx="430">
                  <c:v>2.3833913040000012</c:v>
                </c:pt>
                <c:pt idx="431">
                  <c:v>2.3749763199999987</c:v>
                </c:pt>
                <c:pt idx="432">
                  <c:v>2.3742820449999997</c:v>
                </c:pt>
                <c:pt idx="433">
                  <c:v>2.3866156769999987</c:v>
                </c:pt>
                <c:pt idx="434">
                  <c:v>2.404799385</c:v>
                </c:pt>
                <c:pt idx="435">
                  <c:v>2.3877224159999999</c:v>
                </c:pt>
                <c:pt idx="436">
                  <c:v>2.3863195610000001</c:v>
                </c:pt>
                <c:pt idx="437">
                  <c:v>2.4033142760000046</c:v>
                </c:pt>
                <c:pt idx="438">
                  <c:v>2.4023873039999999</c:v>
                </c:pt>
                <c:pt idx="439">
                  <c:v>2.4158939549999987</c:v>
                </c:pt>
                <c:pt idx="440">
                  <c:v>2.3995489309999933</c:v>
                </c:pt>
                <c:pt idx="441">
                  <c:v>2.4148377610000002</c:v>
                </c:pt>
                <c:pt idx="442">
                  <c:v>2.4604641630000001</c:v>
                </c:pt>
                <c:pt idx="443">
                  <c:v>2.4710449409999997</c:v>
                </c:pt>
                <c:pt idx="444">
                  <c:v>2.4752279949999987</c:v>
                </c:pt>
                <c:pt idx="445">
                  <c:v>2.464463158</c:v>
                </c:pt>
                <c:pt idx="446">
                  <c:v>2.469740791</c:v>
                </c:pt>
                <c:pt idx="447">
                  <c:v>2.5014468859999988</c:v>
                </c:pt>
                <c:pt idx="448">
                  <c:v>2.494938297</c:v>
                </c:pt>
                <c:pt idx="449">
                  <c:v>2.5097705550000002</c:v>
                </c:pt>
                <c:pt idx="450">
                  <c:v>2.4906167219999999</c:v>
                </c:pt>
                <c:pt idx="451">
                  <c:v>2.5262455179999987</c:v>
                </c:pt>
                <c:pt idx="452">
                  <c:v>2.5676926799999999</c:v>
                </c:pt>
                <c:pt idx="453">
                  <c:v>2.5357138349999997</c:v>
                </c:pt>
                <c:pt idx="454">
                  <c:v>2.5975903700000011</c:v>
                </c:pt>
                <c:pt idx="455">
                  <c:v>2.5205427839999999</c:v>
                </c:pt>
                <c:pt idx="456">
                  <c:v>2.5804499819999998</c:v>
                </c:pt>
                <c:pt idx="457">
                  <c:v>2.5183314510000012</c:v>
                </c:pt>
                <c:pt idx="458">
                  <c:v>2.5535570810000001</c:v>
                </c:pt>
                <c:pt idx="459">
                  <c:v>2.5246195030000003</c:v>
                </c:pt>
                <c:pt idx="460">
                  <c:v>2.5495671460000002</c:v>
                </c:pt>
                <c:pt idx="461">
                  <c:v>2.4424969389999989</c:v>
                </c:pt>
                <c:pt idx="462">
                  <c:v>2.5054623319999987</c:v>
                </c:pt>
                <c:pt idx="463">
                  <c:v>2.4589304159999998</c:v>
                </c:pt>
                <c:pt idx="464">
                  <c:v>2.4435371590000012</c:v>
                </c:pt>
                <c:pt idx="465">
                  <c:v>2.4163662619999999</c:v>
                </c:pt>
                <c:pt idx="466">
                  <c:v>2.4414672090000002</c:v>
                </c:pt>
                <c:pt idx="467">
                  <c:v>2.4581522179999999</c:v>
                </c:pt>
                <c:pt idx="468">
                  <c:v>2.3851818280000012</c:v>
                </c:pt>
                <c:pt idx="469">
                  <c:v>2.4317595199999977</c:v>
                </c:pt>
                <c:pt idx="470">
                  <c:v>2.3516570759999977</c:v>
                </c:pt>
                <c:pt idx="471">
                  <c:v>2.3146247099999999</c:v>
                </c:pt>
                <c:pt idx="472">
                  <c:v>2.36407773</c:v>
                </c:pt>
                <c:pt idx="473">
                  <c:v>2.3216551969999952</c:v>
                </c:pt>
                <c:pt idx="474">
                  <c:v>2.281728191</c:v>
                </c:pt>
                <c:pt idx="475">
                  <c:v>2.2941240500000051</c:v>
                </c:pt>
                <c:pt idx="476">
                  <c:v>2.1947390270000002</c:v>
                </c:pt>
                <c:pt idx="477">
                  <c:v>2.2140440180000001</c:v>
                </c:pt>
                <c:pt idx="478">
                  <c:v>2.218203468</c:v>
                </c:pt>
                <c:pt idx="479">
                  <c:v>2.2049180700000002</c:v>
                </c:pt>
                <c:pt idx="480">
                  <c:v>2.0957605080000001</c:v>
                </c:pt>
                <c:pt idx="481">
                  <c:v>2.0845784379999999</c:v>
                </c:pt>
                <c:pt idx="482">
                  <c:v>2.0760702319999997</c:v>
                </c:pt>
                <c:pt idx="483">
                  <c:v>2.0652635530000003</c:v>
                </c:pt>
                <c:pt idx="484">
                  <c:v>2.0308285189999995</c:v>
                </c:pt>
                <c:pt idx="485">
                  <c:v>2.0170232490000002</c:v>
                </c:pt>
                <c:pt idx="486">
                  <c:v>1.9935467669999998</c:v>
                </c:pt>
                <c:pt idx="487">
                  <c:v>1.9732358879999974</c:v>
                </c:pt>
                <c:pt idx="488">
                  <c:v>1.952577038</c:v>
                </c:pt>
                <c:pt idx="489">
                  <c:v>1.946344538</c:v>
                </c:pt>
                <c:pt idx="490">
                  <c:v>1.9186608029999974</c:v>
                </c:pt>
                <c:pt idx="491">
                  <c:v>1.9296862319999974</c:v>
                </c:pt>
                <c:pt idx="492">
                  <c:v>1.8935834600000001</c:v>
                </c:pt>
                <c:pt idx="493">
                  <c:v>1.9342468210000001</c:v>
                </c:pt>
                <c:pt idx="494">
                  <c:v>1.9112897349999998</c:v>
                </c:pt>
                <c:pt idx="495">
                  <c:v>1.9306233359999974</c:v>
                </c:pt>
                <c:pt idx="496">
                  <c:v>1.95058362</c:v>
                </c:pt>
                <c:pt idx="497">
                  <c:v>1.9747560449999999</c:v>
                </c:pt>
                <c:pt idx="498">
                  <c:v>2.0802658029999996</c:v>
                </c:pt>
                <c:pt idx="499">
                  <c:v>2.0025331209999999</c:v>
                </c:pt>
                <c:pt idx="500">
                  <c:v>2.0515729619999998</c:v>
                </c:pt>
                <c:pt idx="501">
                  <c:v>2.0806358290000002</c:v>
                </c:pt>
                <c:pt idx="502">
                  <c:v>2.1365434359999962</c:v>
                </c:pt>
                <c:pt idx="503">
                  <c:v>2.2136482430000002</c:v>
                </c:pt>
                <c:pt idx="504">
                  <c:v>2.2243098450000041</c:v>
                </c:pt>
                <c:pt idx="505">
                  <c:v>2.3082327080000002</c:v>
                </c:pt>
                <c:pt idx="506">
                  <c:v>2.3478678890000002</c:v>
                </c:pt>
                <c:pt idx="507">
                  <c:v>2.440026445</c:v>
                </c:pt>
                <c:pt idx="508">
                  <c:v>2.4900261590000001</c:v>
                </c:pt>
                <c:pt idx="509">
                  <c:v>2.548556252000004</c:v>
                </c:pt>
                <c:pt idx="510">
                  <c:v>2.5768324569999987</c:v>
                </c:pt>
                <c:pt idx="511">
                  <c:v>2.593021555000004</c:v>
                </c:pt>
                <c:pt idx="512">
                  <c:v>2.6663071349999998</c:v>
                </c:pt>
                <c:pt idx="513">
                  <c:v>2.6721979810000001</c:v>
                </c:pt>
                <c:pt idx="514">
                  <c:v>2.7453979680000056</c:v>
                </c:pt>
                <c:pt idx="515">
                  <c:v>2.7221104339999997</c:v>
                </c:pt>
                <c:pt idx="516">
                  <c:v>2.8021351529999996</c:v>
                </c:pt>
                <c:pt idx="517">
                  <c:v>2.7500445080000002</c:v>
                </c:pt>
                <c:pt idx="518">
                  <c:v>2.8146671489999995</c:v>
                </c:pt>
                <c:pt idx="519">
                  <c:v>2.8224353029999993</c:v>
                </c:pt>
                <c:pt idx="520">
                  <c:v>2.8172663879999997</c:v>
                </c:pt>
                <c:pt idx="521">
                  <c:v>2.8298396299999977</c:v>
                </c:pt>
                <c:pt idx="522">
                  <c:v>2.8104521469999977</c:v>
                </c:pt>
                <c:pt idx="523">
                  <c:v>2.8695708939999998</c:v>
                </c:pt>
                <c:pt idx="524">
                  <c:v>2.8492750359999977</c:v>
                </c:pt>
                <c:pt idx="525">
                  <c:v>2.8413871959999999</c:v>
                </c:pt>
                <c:pt idx="526">
                  <c:v>2.7976786329999994</c:v>
                </c:pt>
                <c:pt idx="527">
                  <c:v>2.8430921269999998</c:v>
                </c:pt>
                <c:pt idx="528">
                  <c:v>2.8437916470000051</c:v>
                </c:pt>
                <c:pt idx="529">
                  <c:v>2.83357255</c:v>
                </c:pt>
                <c:pt idx="530">
                  <c:v>2.8055438229999994</c:v>
                </c:pt>
                <c:pt idx="531">
                  <c:v>2.7946550079999999</c:v>
                </c:pt>
                <c:pt idx="532">
                  <c:v>2.790710373</c:v>
                </c:pt>
                <c:pt idx="533">
                  <c:v>2.8170262999999998</c:v>
                </c:pt>
                <c:pt idx="534">
                  <c:v>2.7641622260000012</c:v>
                </c:pt>
                <c:pt idx="535">
                  <c:v>2.7768296430000001</c:v>
                </c:pt>
                <c:pt idx="536">
                  <c:v>2.7080842690000049</c:v>
                </c:pt>
                <c:pt idx="537">
                  <c:v>2.697354002000004</c:v>
                </c:pt>
                <c:pt idx="538">
                  <c:v>2.686284466</c:v>
                </c:pt>
                <c:pt idx="539">
                  <c:v>2.6474022100000001</c:v>
                </c:pt>
                <c:pt idx="540">
                  <c:v>2.6471742820000066</c:v>
                </c:pt>
                <c:pt idx="541">
                  <c:v>2.6314365099999999</c:v>
                </c:pt>
                <c:pt idx="542">
                  <c:v>2.6245917510000067</c:v>
                </c:pt>
                <c:pt idx="543">
                  <c:v>2.569692297</c:v>
                </c:pt>
                <c:pt idx="544">
                  <c:v>2.589657946</c:v>
                </c:pt>
                <c:pt idx="545">
                  <c:v>2.5612887570000002</c:v>
                </c:pt>
                <c:pt idx="546">
                  <c:v>2.5494424529999988</c:v>
                </c:pt>
                <c:pt idx="547">
                  <c:v>2.5597931580000002</c:v>
                </c:pt>
                <c:pt idx="548">
                  <c:v>2.5597478580000002</c:v>
                </c:pt>
                <c:pt idx="549">
                  <c:v>2.533119364</c:v>
                </c:pt>
                <c:pt idx="550">
                  <c:v>2.5495087339999998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'Nov 10 Time Experiments'!$BE$1</c:f>
              <c:strCache>
                <c:ptCount val="1"/>
                <c:pt idx="0">
                  <c:v>27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Experiments'!$BE$2:$BE$552</c:f>
              <c:numCache>
                <c:formatCode>General</c:formatCode>
                <c:ptCount val="551"/>
                <c:pt idx="0">
                  <c:v>3.946509212000001E-2</c:v>
                </c:pt>
                <c:pt idx="1">
                  <c:v>3.9336964490000015E-2</c:v>
                </c:pt>
                <c:pt idx="2">
                  <c:v>3.8714386520000012E-2</c:v>
                </c:pt>
                <c:pt idx="3">
                  <c:v>4.0276899930000019E-2</c:v>
                </c:pt>
                <c:pt idx="4">
                  <c:v>3.8639567790000037E-2</c:v>
                </c:pt>
                <c:pt idx="5">
                  <c:v>3.7651591000000019E-2</c:v>
                </c:pt>
                <c:pt idx="6">
                  <c:v>3.7654511630000012E-2</c:v>
                </c:pt>
                <c:pt idx="7">
                  <c:v>3.9051003750000014E-2</c:v>
                </c:pt>
                <c:pt idx="8">
                  <c:v>3.4811824560000024E-2</c:v>
                </c:pt>
                <c:pt idx="9">
                  <c:v>3.6309175190000015E-2</c:v>
                </c:pt>
                <c:pt idx="10">
                  <c:v>3.4119255840000015E-2</c:v>
                </c:pt>
                <c:pt idx="11">
                  <c:v>3.338820487E-2</c:v>
                </c:pt>
                <c:pt idx="12">
                  <c:v>3.8076423110000014E-2</c:v>
                </c:pt>
                <c:pt idx="13">
                  <c:v>3.3337771890000006E-2</c:v>
                </c:pt>
                <c:pt idx="14">
                  <c:v>3.2742023470000013E-2</c:v>
                </c:pt>
                <c:pt idx="15">
                  <c:v>3.3034957950000013E-2</c:v>
                </c:pt>
                <c:pt idx="16">
                  <c:v>3.1617850070000023E-2</c:v>
                </c:pt>
                <c:pt idx="17">
                  <c:v>3.0224122110000008E-2</c:v>
                </c:pt>
                <c:pt idx="18">
                  <c:v>2.8632313010000014E-2</c:v>
                </c:pt>
                <c:pt idx="19">
                  <c:v>3.035479784000001E-2</c:v>
                </c:pt>
                <c:pt idx="20">
                  <c:v>3.0875198540000013E-2</c:v>
                </c:pt>
                <c:pt idx="21">
                  <c:v>3.0059210960000016E-2</c:v>
                </c:pt>
                <c:pt idx="22">
                  <c:v>2.8383821250000003E-2</c:v>
                </c:pt>
                <c:pt idx="23">
                  <c:v>2.7328982950000011E-2</c:v>
                </c:pt>
                <c:pt idx="24">
                  <c:v>2.8865225610000014E-2</c:v>
                </c:pt>
                <c:pt idx="25">
                  <c:v>2.4253040600000011E-2</c:v>
                </c:pt>
                <c:pt idx="26">
                  <c:v>2.6412755250000006E-2</c:v>
                </c:pt>
                <c:pt idx="27">
                  <c:v>2.6160247620000018E-2</c:v>
                </c:pt>
                <c:pt idx="28">
                  <c:v>2.6165403430000005E-2</c:v>
                </c:pt>
                <c:pt idx="29">
                  <c:v>2.6418820020000015E-2</c:v>
                </c:pt>
                <c:pt idx="30">
                  <c:v>2.1459788100000009E-2</c:v>
                </c:pt>
                <c:pt idx="31">
                  <c:v>2.1591402600000014E-2</c:v>
                </c:pt>
                <c:pt idx="32">
                  <c:v>2.3698769500000005E-2</c:v>
                </c:pt>
                <c:pt idx="33">
                  <c:v>2.437617630000001E-2</c:v>
                </c:pt>
                <c:pt idx="34">
                  <c:v>2.0657375500000019E-2</c:v>
                </c:pt>
                <c:pt idx="35">
                  <c:v>2.1033376500000017E-2</c:v>
                </c:pt>
                <c:pt idx="36">
                  <c:v>2.0874887700000008E-2</c:v>
                </c:pt>
                <c:pt idx="37">
                  <c:v>1.9397333300000007E-2</c:v>
                </c:pt>
                <c:pt idx="38">
                  <c:v>1.80372E-2</c:v>
                </c:pt>
                <c:pt idx="39">
                  <c:v>2.0581983000000009E-2</c:v>
                </c:pt>
                <c:pt idx="40">
                  <c:v>1.7346926000000009E-2</c:v>
                </c:pt>
                <c:pt idx="41">
                  <c:v>1.7319612200000008E-2</c:v>
                </c:pt>
                <c:pt idx="42">
                  <c:v>1.7651610100000013E-2</c:v>
                </c:pt>
                <c:pt idx="43">
                  <c:v>1.7185337800000013E-2</c:v>
                </c:pt>
                <c:pt idx="44">
                  <c:v>1.6145393300000008E-2</c:v>
                </c:pt>
                <c:pt idx="45">
                  <c:v>1.6098819700000006E-2</c:v>
                </c:pt>
                <c:pt idx="46">
                  <c:v>1.576546580000001E-2</c:v>
                </c:pt>
                <c:pt idx="47">
                  <c:v>1.5320956700000004E-2</c:v>
                </c:pt>
                <c:pt idx="48">
                  <c:v>1.5474297100000001E-2</c:v>
                </c:pt>
                <c:pt idx="49">
                  <c:v>1.4778077600000003E-2</c:v>
                </c:pt>
                <c:pt idx="50">
                  <c:v>1.3637498000000001E-2</c:v>
                </c:pt>
                <c:pt idx="51">
                  <c:v>1.4107123000000003E-2</c:v>
                </c:pt>
                <c:pt idx="52">
                  <c:v>1.22682229E-2</c:v>
                </c:pt>
                <c:pt idx="53">
                  <c:v>1.3312041800000004E-2</c:v>
                </c:pt>
                <c:pt idx="54">
                  <c:v>1.3190679300000006E-2</c:v>
                </c:pt>
                <c:pt idx="55">
                  <c:v>1.2465387600000001E-2</c:v>
                </c:pt>
                <c:pt idx="56">
                  <c:v>1.1153489400000003E-2</c:v>
                </c:pt>
                <c:pt idx="57">
                  <c:v>1.0261498400000001E-2</c:v>
                </c:pt>
                <c:pt idx="58">
                  <c:v>1.09279305E-2</c:v>
                </c:pt>
                <c:pt idx="59">
                  <c:v>8.6295009000000034E-3</c:v>
                </c:pt>
                <c:pt idx="60">
                  <c:v>8.5349381000000037E-3</c:v>
                </c:pt>
                <c:pt idx="61">
                  <c:v>8.9972839000000034E-3</c:v>
                </c:pt>
                <c:pt idx="62">
                  <c:v>8.448511399999999E-3</c:v>
                </c:pt>
                <c:pt idx="63">
                  <c:v>5.8928877000000018E-3</c:v>
                </c:pt>
                <c:pt idx="64">
                  <c:v>5.6969523000000109E-3</c:v>
                </c:pt>
                <c:pt idx="65">
                  <c:v>6.5669119000000024E-3</c:v>
                </c:pt>
                <c:pt idx="66">
                  <c:v>7.9290196000000139E-3</c:v>
                </c:pt>
                <c:pt idx="67">
                  <c:v>6.5447241000000022E-3</c:v>
                </c:pt>
                <c:pt idx="68">
                  <c:v>4.2102337000000005E-3</c:v>
                </c:pt>
                <c:pt idx="69">
                  <c:v>5.593903400000013E-3</c:v>
                </c:pt>
                <c:pt idx="70">
                  <c:v>4.3803975000000018E-3</c:v>
                </c:pt>
                <c:pt idx="71">
                  <c:v>4.6835765000000015E-3</c:v>
                </c:pt>
                <c:pt idx="72">
                  <c:v>4.8932284000000135E-3</c:v>
                </c:pt>
                <c:pt idx="73">
                  <c:v>3.334447700000011E-3</c:v>
                </c:pt>
                <c:pt idx="74">
                  <c:v>4.0730461000000129E-3</c:v>
                </c:pt>
                <c:pt idx="75">
                  <c:v>4.1214526000000118E-3</c:v>
                </c:pt>
                <c:pt idx="76">
                  <c:v>2.6288554000000013E-3</c:v>
                </c:pt>
                <c:pt idx="77">
                  <c:v>3.9884448000000123E-3</c:v>
                </c:pt>
                <c:pt idx="78">
                  <c:v>2.1126866000000001E-3</c:v>
                </c:pt>
                <c:pt idx="79">
                  <c:v>2.6463196000000013E-3</c:v>
                </c:pt>
                <c:pt idx="80">
                  <c:v>2.0547956000000114E-3</c:v>
                </c:pt>
                <c:pt idx="81">
                  <c:v>8.4677340000000381E-4</c:v>
                </c:pt>
                <c:pt idx="82">
                  <c:v>2.6092082000000118E-3</c:v>
                </c:pt>
                <c:pt idx="83">
                  <c:v>2.1318793000000011E-3</c:v>
                </c:pt>
                <c:pt idx="84">
                  <c:v>1.5634969000000007E-3</c:v>
                </c:pt>
                <c:pt idx="85">
                  <c:v>1.4622807999999903E-3</c:v>
                </c:pt>
                <c:pt idx="86">
                  <c:v>-4.1484799999991441E-5</c:v>
                </c:pt>
                <c:pt idx="87">
                  <c:v>1.8038898999999907E-3</c:v>
                </c:pt>
                <c:pt idx="88">
                  <c:v>1.1298582000000006E-3</c:v>
                </c:pt>
                <c:pt idx="89">
                  <c:v>9.0372560000000234E-4</c:v>
                </c:pt>
                <c:pt idx="90">
                  <c:v>5.7304649999999422E-4</c:v>
                </c:pt>
                <c:pt idx="91">
                  <c:v>4.3533740000000019E-4</c:v>
                </c:pt>
                <c:pt idx="92">
                  <c:v>1.2779534000000004E-3</c:v>
                </c:pt>
                <c:pt idx="93">
                  <c:v>1.2486278999999905E-3</c:v>
                </c:pt>
                <c:pt idx="94">
                  <c:v>1.3598799999999911E-3</c:v>
                </c:pt>
                <c:pt idx="95">
                  <c:v>4.8889219999999421E-4</c:v>
                </c:pt>
                <c:pt idx="96">
                  <c:v>1.8006563000000008E-3</c:v>
                </c:pt>
                <c:pt idx="97">
                  <c:v>2.3220778000000004E-3</c:v>
                </c:pt>
                <c:pt idx="98">
                  <c:v>1.9074827000000109E-3</c:v>
                </c:pt>
                <c:pt idx="99">
                  <c:v>2.2768006000000009E-3</c:v>
                </c:pt>
                <c:pt idx="100">
                  <c:v>2.2475719000000015E-3</c:v>
                </c:pt>
                <c:pt idx="101">
                  <c:v>1.3755411000000006E-3</c:v>
                </c:pt>
                <c:pt idx="102">
                  <c:v>3.8604587000000017E-3</c:v>
                </c:pt>
                <c:pt idx="103">
                  <c:v>2.6366264000000006E-3</c:v>
                </c:pt>
                <c:pt idx="104">
                  <c:v>4.3716580000000126E-3</c:v>
                </c:pt>
                <c:pt idx="105">
                  <c:v>4.5948923000000011E-3</c:v>
                </c:pt>
                <c:pt idx="106">
                  <c:v>4.6932325000000113E-3</c:v>
                </c:pt>
                <c:pt idx="107">
                  <c:v>5.3297058000000026E-3</c:v>
                </c:pt>
                <c:pt idx="108">
                  <c:v>6.258755900000002E-3</c:v>
                </c:pt>
                <c:pt idx="109">
                  <c:v>6.895363300000003E-3</c:v>
                </c:pt>
                <c:pt idx="110">
                  <c:v>7.5291917000000156E-3</c:v>
                </c:pt>
                <c:pt idx="111">
                  <c:v>8.3902478000000245E-3</c:v>
                </c:pt>
                <c:pt idx="112">
                  <c:v>8.2120523000000049E-3</c:v>
                </c:pt>
                <c:pt idx="113">
                  <c:v>9.5177069000000145E-3</c:v>
                </c:pt>
                <c:pt idx="114">
                  <c:v>1.0108202700000001E-2</c:v>
                </c:pt>
                <c:pt idx="115">
                  <c:v>1.1742427900000005E-2</c:v>
                </c:pt>
                <c:pt idx="116">
                  <c:v>1.2468785000000003E-2</c:v>
                </c:pt>
                <c:pt idx="117">
                  <c:v>1.3218298600000001E-2</c:v>
                </c:pt>
                <c:pt idx="118">
                  <c:v>1.3572484300000005E-2</c:v>
                </c:pt>
                <c:pt idx="119">
                  <c:v>1.4806196100000002E-2</c:v>
                </c:pt>
                <c:pt idx="120">
                  <c:v>1.5030205200000007E-2</c:v>
                </c:pt>
                <c:pt idx="121">
                  <c:v>1.6553118800000009E-2</c:v>
                </c:pt>
                <c:pt idx="122">
                  <c:v>1.8052697200000006E-2</c:v>
                </c:pt>
                <c:pt idx="123">
                  <c:v>1.8960855900000014E-2</c:v>
                </c:pt>
                <c:pt idx="124">
                  <c:v>1.8728852300000005E-2</c:v>
                </c:pt>
                <c:pt idx="125">
                  <c:v>2.1437518300000017E-2</c:v>
                </c:pt>
                <c:pt idx="126">
                  <c:v>2.1154135500000011E-2</c:v>
                </c:pt>
                <c:pt idx="127">
                  <c:v>2.1591194000000011E-2</c:v>
                </c:pt>
                <c:pt idx="128">
                  <c:v>2.3413866800000006E-2</c:v>
                </c:pt>
                <c:pt idx="129">
                  <c:v>2.3888230300000011E-2</c:v>
                </c:pt>
                <c:pt idx="130">
                  <c:v>2.4245239800000006E-2</c:v>
                </c:pt>
                <c:pt idx="131">
                  <c:v>2.6178389790000006E-2</c:v>
                </c:pt>
                <c:pt idx="132">
                  <c:v>2.736470848000001E-2</c:v>
                </c:pt>
                <c:pt idx="133">
                  <c:v>2.8141140940000007E-2</c:v>
                </c:pt>
                <c:pt idx="134">
                  <c:v>2.9336623850000004E-2</c:v>
                </c:pt>
                <c:pt idx="135">
                  <c:v>3.0795425180000013E-2</c:v>
                </c:pt>
                <c:pt idx="136">
                  <c:v>3.2765425740000013E-2</c:v>
                </c:pt>
                <c:pt idx="137">
                  <c:v>3.302310407000001E-2</c:v>
                </c:pt>
                <c:pt idx="138">
                  <c:v>3.530989587000001E-2</c:v>
                </c:pt>
                <c:pt idx="139">
                  <c:v>3.7494495510000003E-2</c:v>
                </c:pt>
                <c:pt idx="140">
                  <c:v>3.8847804070000012E-2</c:v>
                </c:pt>
                <c:pt idx="141">
                  <c:v>4.1070081290000011E-2</c:v>
                </c:pt>
                <c:pt idx="142">
                  <c:v>4.2495384810000113E-2</c:v>
                </c:pt>
                <c:pt idx="143">
                  <c:v>4.4890813530000032E-2</c:v>
                </c:pt>
                <c:pt idx="144">
                  <c:v>4.7341428700000014E-2</c:v>
                </c:pt>
                <c:pt idx="145">
                  <c:v>4.941451550000002E-2</c:v>
                </c:pt>
                <c:pt idx="146">
                  <c:v>5.1097601650000123E-2</c:v>
                </c:pt>
                <c:pt idx="147">
                  <c:v>5.3859733050000025E-2</c:v>
                </c:pt>
                <c:pt idx="148">
                  <c:v>5.6260548529999899E-2</c:v>
                </c:pt>
                <c:pt idx="149">
                  <c:v>5.8215051890000015E-2</c:v>
                </c:pt>
                <c:pt idx="150">
                  <c:v>6.1932854350000018E-2</c:v>
                </c:pt>
                <c:pt idx="151">
                  <c:v>6.4443010840000231E-2</c:v>
                </c:pt>
                <c:pt idx="152">
                  <c:v>6.7524492740000039E-2</c:v>
                </c:pt>
                <c:pt idx="153">
                  <c:v>7.023624331000014E-2</c:v>
                </c:pt>
                <c:pt idx="154">
                  <c:v>7.3377549649999999E-2</c:v>
                </c:pt>
                <c:pt idx="155">
                  <c:v>7.5416535140000213E-2</c:v>
                </c:pt>
                <c:pt idx="156">
                  <c:v>7.9021733250000253E-2</c:v>
                </c:pt>
                <c:pt idx="157">
                  <c:v>8.1518162040000217E-2</c:v>
                </c:pt>
                <c:pt idx="158">
                  <c:v>8.5646677760000248E-2</c:v>
                </c:pt>
                <c:pt idx="159">
                  <c:v>8.8451504710000142E-2</c:v>
                </c:pt>
                <c:pt idx="160">
                  <c:v>9.1073706750000052E-2</c:v>
                </c:pt>
                <c:pt idx="161">
                  <c:v>9.5515716820000027E-2</c:v>
                </c:pt>
                <c:pt idx="162">
                  <c:v>9.8820531740000259E-2</c:v>
                </c:pt>
                <c:pt idx="163">
                  <c:v>0.10301322863000002</c:v>
                </c:pt>
                <c:pt idx="164">
                  <c:v>0.10529724322000006</c:v>
                </c:pt>
                <c:pt idx="165">
                  <c:v>0.10913690366000003</c:v>
                </c:pt>
                <c:pt idx="166">
                  <c:v>0.11358794663000002</c:v>
                </c:pt>
                <c:pt idx="167">
                  <c:v>0.11589707713600003</c:v>
                </c:pt>
                <c:pt idx="168">
                  <c:v>0.11963619105500008</c:v>
                </c:pt>
                <c:pt idx="169">
                  <c:v>0.12351606227500003</c:v>
                </c:pt>
                <c:pt idx="170">
                  <c:v>0.12823255150600005</c:v>
                </c:pt>
                <c:pt idx="171">
                  <c:v>0.13166048517500006</c:v>
                </c:pt>
                <c:pt idx="172">
                  <c:v>0.13568302244</c:v>
                </c:pt>
                <c:pt idx="173">
                  <c:v>0.14093682915000005</c:v>
                </c:pt>
                <c:pt idx="174">
                  <c:v>0.14626154862000001</c:v>
                </c:pt>
                <c:pt idx="175">
                  <c:v>0.15133163333000005</c:v>
                </c:pt>
                <c:pt idx="176">
                  <c:v>0.15613941662000005</c:v>
                </c:pt>
                <c:pt idx="177">
                  <c:v>0.16215422377000005</c:v>
                </c:pt>
                <c:pt idx="178">
                  <c:v>0.16744034737000016</c:v>
                </c:pt>
                <c:pt idx="179">
                  <c:v>0.17378237471000005</c:v>
                </c:pt>
                <c:pt idx="180">
                  <c:v>0.18002477660999996</c:v>
                </c:pt>
                <c:pt idx="181">
                  <c:v>0.1872534416600001</c:v>
                </c:pt>
                <c:pt idx="182">
                  <c:v>0.19470781833000006</c:v>
                </c:pt>
                <c:pt idx="183">
                  <c:v>0.20211900026000001</c:v>
                </c:pt>
                <c:pt idx="184">
                  <c:v>0.21146663278000011</c:v>
                </c:pt>
                <c:pt idx="185">
                  <c:v>0.21994682401000007</c:v>
                </c:pt>
                <c:pt idx="186">
                  <c:v>0.22942670430000006</c:v>
                </c:pt>
                <c:pt idx="187">
                  <c:v>0.24038393800000005</c:v>
                </c:pt>
                <c:pt idx="188">
                  <c:v>0.25156360859999999</c:v>
                </c:pt>
                <c:pt idx="189">
                  <c:v>0.26301771400000001</c:v>
                </c:pt>
                <c:pt idx="190">
                  <c:v>0.27575045819999999</c:v>
                </c:pt>
                <c:pt idx="191">
                  <c:v>0.29076196250000008</c:v>
                </c:pt>
                <c:pt idx="192">
                  <c:v>0.3045348227000001</c:v>
                </c:pt>
                <c:pt idx="193">
                  <c:v>0.32195107640000009</c:v>
                </c:pt>
                <c:pt idx="194">
                  <c:v>0.33969311420000009</c:v>
                </c:pt>
                <c:pt idx="195">
                  <c:v>0.35909852390000013</c:v>
                </c:pt>
                <c:pt idx="196">
                  <c:v>0.3799416423000001</c:v>
                </c:pt>
                <c:pt idx="197">
                  <c:v>0.40397426490000021</c:v>
                </c:pt>
                <c:pt idx="198">
                  <c:v>0.42866587640000009</c:v>
                </c:pt>
                <c:pt idx="199">
                  <c:v>0.45727038380000012</c:v>
                </c:pt>
                <c:pt idx="200">
                  <c:v>0.4883157015000002</c:v>
                </c:pt>
                <c:pt idx="201">
                  <c:v>0.52248561380000003</c:v>
                </c:pt>
                <c:pt idx="202">
                  <c:v>0.5615394413</c:v>
                </c:pt>
                <c:pt idx="203">
                  <c:v>0.60474544760000259</c:v>
                </c:pt>
                <c:pt idx="204">
                  <c:v>0.65254914760000238</c:v>
                </c:pt>
                <c:pt idx="205">
                  <c:v>0.70462441440000245</c:v>
                </c:pt>
                <c:pt idx="206">
                  <c:v>0.76141536240000018</c:v>
                </c:pt>
                <c:pt idx="207">
                  <c:v>0.82624208929999998</c:v>
                </c:pt>
                <c:pt idx="208">
                  <c:v>0.89541697499999884</c:v>
                </c:pt>
                <c:pt idx="209">
                  <c:v>0.97108501200000019</c:v>
                </c:pt>
                <c:pt idx="210">
                  <c:v>1.0519916414999961</c:v>
                </c:pt>
                <c:pt idx="211">
                  <c:v>1.1395537849999999</c:v>
                </c:pt>
                <c:pt idx="212">
                  <c:v>1.23019743</c:v>
                </c:pt>
                <c:pt idx="213">
                  <c:v>1.323961615999995</c:v>
                </c:pt>
                <c:pt idx="214">
                  <c:v>1.4156060219999975</c:v>
                </c:pt>
                <c:pt idx="215">
                  <c:v>1.5144755840000004</c:v>
                </c:pt>
                <c:pt idx="216">
                  <c:v>1.6031587119999999</c:v>
                </c:pt>
                <c:pt idx="217">
                  <c:v>1.6876068119999998</c:v>
                </c:pt>
                <c:pt idx="218">
                  <c:v>1.7659981250000001</c:v>
                </c:pt>
                <c:pt idx="219">
                  <c:v>1.830211043</c:v>
                </c:pt>
                <c:pt idx="220">
                  <c:v>1.8822485210000039</c:v>
                </c:pt>
                <c:pt idx="221">
                  <c:v>1.9217045309999974</c:v>
                </c:pt>
                <c:pt idx="222">
                  <c:v>1.9467792509999962</c:v>
                </c:pt>
                <c:pt idx="223">
                  <c:v>1.9592051509999975</c:v>
                </c:pt>
                <c:pt idx="224">
                  <c:v>1.9613018039999974</c:v>
                </c:pt>
                <c:pt idx="225">
                  <c:v>1.9457678789999975</c:v>
                </c:pt>
                <c:pt idx="226">
                  <c:v>1.9286658759999975</c:v>
                </c:pt>
                <c:pt idx="227">
                  <c:v>1.8994750979999975</c:v>
                </c:pt>
                <c:pt idx="228">
                  <c:v>1.8673706049999999</c:v>
                </c:pt>
                <c:pt idx="229">
                  <c:v>1.8306183819999999</c:v>
                </c:pt>
                <c:pt idx="230">
                  <c:v>1.798280001000004</c:v>
                </c:pt>
                <c:pt idx="231">
                  <c:v>1.7620586160000025</c:v>
                </c:pt>
                <c:pt idx="232">
                  <c:v>1.7266546490000001</c:v>
                </c:pt>
                <c:pt idx="233">
                  <c:v>1.6926336290000001</c:v>
                </c:pt>
                <c:pt idx="234">
                  <c:v>1.6686517000000001</c:v>
                </c:pt>
                <c:pt idx="235">
                  <c:v>1.6447515490000024</c:v>
                </c:pt>
                <c:pt idx="236">
                  <c:v>1.6253116129999974</c:v>
                </c:pt>
                <c:pt idx="237">
                  <c:v>1.6188454630000024</c:v>
                </c:pt>
                <c:pt idx="238">
                  <c:v>1.6091748479999974</c:v>
                </c:pt>
                <c:pt idx="239">
                  <c:v>1.606738448</c:v>
                </c:pt>
                <c:pt idx="240">
                  <c:v>1.6095149519999998</c:v>
                </c:pt>
                <c:pt idx="241">
                  <c:v>1.6150141949999999</c:v>
                </c:pt>
                <c:pt idx="242">
                  <c:v>1.6198369260000001</c:v>
                </c:pt>
                <c:pt idx="243">
                  <c:v>1.6360961200000004</c:v>
                </c:pt>
                <c:pt idx="244">
                  <c:v>1.6535775660000025</c:v>
                </c:pt>
                <c:pt idx="245">
                  <c:v>1.6757967469999975</c:v>
                </c:pt>
                <c:pt idx="246">
                  <c:v>1.6985353230000024</c:v>
                </c:pt>
                <c:pt idx="247">
                  <c:v>1.725842595</c:v>
                </c:pt>
                <c:pt idx="248">
                  <c:v>1.7524424790000028</c:v>
                </c:pt>
                <c:pt idx="249">
                  <c:v>1.7806975840000026</c:v>
                </c:pt>
                <c:pt idx="250">
                  <c:v>1.8140085940000001</c:v>
                </c:pt>
                <c:pt idx="251">
                  <c:v>1.8395291569999974</c:v>
                </c:pt>
                <c:pt idx="252">
                  <c:v>1.8694525960000001</c:v>
                </c:pt>
                <c:pt idx="253">
                  <c:v>1.89300549</c:v>
                </c:pt>
                <c:pt idx="254">
                  <c:v>1.9154617789999961</c:v>
                </c:pt>
                <c:pt idx="255">
                  <c:v>1.9371048209999975</c:v>
                </c:pt>
                <c:pt idx="256">
                  <c:v>1.9496011729999974</c:v>
                </c:pt>
                <c:pt idx="257">
                  <c:v>1.9563075300000001</c:v>
                </c:pt>
                <c:pt idx="258">
                  <c:v>1.9645587210000024</c:v>
                </c:pt>
                <c:pt idx="259">
                  <c:v>1.9642403129999975</c:v>
                </c:pt>
                <c:pt idx="260">
                  <c:v>1.960295916</c:v>
                </c:pt>
                <c:pt idx="261">
                  <c:v>1.946581364</c:v>
                </c:pt>
                <c:pt idx="262">
                  <c:v>1.9403779510000001</c:v>
                </c:pt>
                <c:pt idx="263">
                  <c:v>1.924403906</c:v>
                </c:pt>
                <c:pt idx="264">
                  <c:v>1.9084717039999974</c:v>
                </c:pt>
                <c:pt idx="265">
                  <c:v>1.8879640099999975</c:v>
                </c:pt>
                <c:pt idx="266">
                  <c:v>1.8632260559999974</c:v>
                </c:pt>
                <c:pt idx="267">
                  <c:v>1.837142348</c:v>
                </c:pt>
                <c:pt idx="268">
                  <c:v>1.8081520800000024</c:v>
                </c:pt>
                <c:pt idx="269">
                  <c:v>1.7769904140000001</c:v>
                </c:pt>
                <c:pt idx="270">
                  <c:v>1.7437628510000001</c:v>
                </c:pt>
                <c:pt idx="271">
                  <c:v>1.7105321880000024</c:v>
                </c:pt>
                <c:pt idx="272">
                  <c:v>1.6720780130000001</c:v>
                </c:pt>
                <c:pt idx="273">
                  <c:v>1.6370640989999974</c:v>
                </c:pt>
                <c:pt idx="274">
                  <c:v>1.599235773</c:v>
                </c:pt>
                <c:pt idx="275">
                  <c:v>1.5650522710000001</c:v>
                </c:pt>
                <c:pt idx="276">
                  <c:v>1.5249888899999999</c:v>
                </c:pt>
                <c:pt idx="277">
                  <c:v>1.4946932789999974</c:v>
                </c:pt>
                <c:pt idx="278">
                  <c:v>1.4637396339999962</c:v>
                </c:pt>
                <c:pt idx="279">
                  <c:v>1.434604526</c:v>
                </c:pt>
                <c:pt idx="280">
                  <c:v>1.4062442779999962</c:v>
                </c:pt>
                <c:pt idx="281">
                  <c:v>1.3857558969999999</c:v>
                </c:pt>
                <c:pt idx="282">
                  <c:v>1.3615453240000004</c:v>
                </c:pt>
                <c:pt idx="283">
                  <c:v>1.3398171660000024</c:v>
                </c:pt>
                <c:pt idx="284">
                  <c:v>1.326981068</c:v>
                </c:pt>
                <c:pt idx="285">
                  <c:v>1.3111649749999998</c:v>
                </c:pt>
                <c:pt idx="286">
                  <c:v>1.303571939</c:v>
                </c:pt>
                <c:pt idx="287">
                  <c:v>1.2925120590000001</c:v>
                </c:pt>
                <c:pt idx="288">
                  <c:v>1.2855378390000001</c:v>
                </c:pt>
                <c:pt idx="289">
                  <c:v>1.2777032849999974</c:v>
                </c:pt>
                <c:pt idx="290">
                  <c:v>1.2759096619999974</c:v>
                </c:pt>
                <c:pt idx="291">
                  <c:v>1.2745672459999975</c:v>
                </c:pt>
                <c:pt idx="292">
                  <c:v>1.2752717729999974</c:v>
                </c:pt>
                <c:pt idx="293">
                  <c:v>1.2738902569999961</c:v>
                </c:pt>
                <c:pt idx="294">
                  <c:v>1.2756938929999961</c:v>
                </c:pt>
                <c:pt idx="295">
                  <c:v>1.2781916859999973</c:v>
                </c:pt>
                <c:pt idx="296">
                  <c:v>1.2815759179999975</c:v>
                </c:pt>
                <c:pt idx="297">
                  <c:v>1.284238577</c:v>
                </c:pt>
                <c:pt idx="298">
                  <c:v>1.289110899</c:v>
                </c:pt>
                <c:pt idx="299">
                  <c:v>1.2951270340000001</c:v>
                </c:pt>
                <c:pt idx="300">
                  <c:v>1.3027297259999975</c:v>
                </c:pt>
                <c:pt idx="301">
                  <c:v>1.3065479990000024</c:v>
                </c:pt>
                <c:pt idx="302">
                  <c:v>1.3101519350000024</c:v>
                </c:pt>
                <c:pt idx="303">
                  <c:v>1.3151407240000001</c:v>
                </c:pt>
                <c:pt idx="304">
                  <c:v>1.3191616539999962</c:v>
                </c:pt>
                <c:pt idx="305">
                  <c:v>1.3286955360000001</c:v>
                </c:pt>
                <c:pt idx="306">
                  <c:v>1.3374409680000001</c:v>
                </c:pt>
                <c:pt idx="307">
                  <c:v>1.347167373</c:v>
                </c:pt>
                <c:pt idx="308">
                  <c:v>1.352541327</c:v>
                </c:pt>
                <c:pt idx="309">
                  <c:v>1.359625101</c:v>
                </c:pt>
                <c:pt idx="310">
                  <c:v>1.3697241539999974</c:v>
                </c:pt>
                <c:pt idx="311">
                  <c:v>1.377238154</c:v>
                </c:pt>
                <c:pt idx="312">
                  <c:v>1.3874366279999975</c:v>
                </c:pt>
                <c:pt idx="313">
                  <c:v>1.396401644</c:v>
                </c:pt>
                <c:pt idx="314">
                  <c:v>1.4037882089999973</c:v>
                </c:pt>
                <c:pt idx="315">
                  <c:v>1.4155619139999971</c:v>
                </c:pt>
                <c:pt idx="316">
                  <c:v>1.4271560909999974</c:v>
                </c:pt>
                <c:pt idx="317">
                  <c:v>1.4397242069999949</c:v>
                </c:pt>
                <c:pt idx="318">
                  <c:v>1.4472472669999998</c:v>
                </c:pt>
                <c:pt idx="319">
                  <c:v>1.4597181079999975</c:v>
                </c:pt>
                <c:pt idx="320">
                  <c:v>1.4719341989999961</c:v>
                </c:pt>
                <c:pt idx="321">
                  <c:v>1.4873942139999949</c:v>
                </c:pt>
                <c:pt idx="322">
                  <c:v>1.5014468429999974</c:v>
                </c:pt>
                <c:pt idx="323">
                  <c:v>1.5136067869999974</c:v>
                </c:pt>
                <c:pt idx="324">
                  <c:v>1.5289957519999975</c:v>
                </c:pt>
                <c:pt idx="325">
                  <c:v>1.5459944009999962</c:v>
                </c:pt>
                <c:pt idx="326">
                  <c:v>1.5614511969999998</c:v>
                </c:pt>
                <c:pt idx="327">
                  <c:v>1.5757209059999975</c:v>
                </c:pt>
                <c:pt idx="328">
                  <c:v>1.595740199</c:v>
                </c:pt>
                <c:pt idx="329">
                  <c:v>1.6133807899999999</c:v>
                </c:pt>
                <c:pt idx="330">
                  <c:v>1.6321947569999975</c:v>
                </c:pt>
                <c:pt idx="331">
                  <c:v>1.6505156760000004</c:v>
                </c:pt>
                <c:pt idx="332">
                  <c:v>1.6690647599999975</c:v>
                </c:pt>
                <c:pt idx="333">
                  <c:v>1.6933217049999998</c:v>
                </c:pt>
                <c:pt idx="334">
                  <c:v>1.7101609710000025</c:v>
                </c:pt>
                <c:pt idx="335">
                  <c:v>1.7318419220000001</c:v>
                </c:pt>
                <c:pt idx="336">
                  <c:v>1.7590392829999975</c:v>
                </c:pt>
                <c:pt idx="337">
                  <c:v>1.7785046099999999</c:v>
                </c:pt>
                <c:pt idx="338">
                  <c:v>1.804014206</c:v>
                </c:pt>
                <c:pt idx="339">
                  <c:v>1.8326644899999998</c:v>
                </c:pt>
                <c:pt idx="340">
                  <c:v>1.8531286719999998</c:v>
                </c:pt>
                <c:pt idx="341">
                  <c:v>1.882135272</c:v>
                </c:pt>
                <c:pt idx="342">
                  <c:v>1.9098508359999975</c:v>
                </c:pt>
                <c:pt idx="343">
                  <c:v>1.9403241869999974</c:v>
                </c:pt>
                <c:pt idx="344">
                  <c:v>1.9696633819999974</c:v>
                </c:pt>
                <c:pt idx="345">
                  <c:v>1.9997553829999974</c:v>
                </c:pt>
                <c:pt idx="346">
                  <c:v>2.031635761</c:v>
                </c:pt>
                <c:pt idx="347">
                  <c:v>2.0660123829999995</c:v>
                </c:pt>
                <c:pt idx="348">
                  <c:v>2.0922101739999968</c:v>
                </c:pt>
                <c:pt idx="349">
                  <c:v>2.1248733999999998</c:v>
                </c:pt>
                <c:pt idx="350">
                  <c:v>2.162621498</c:v>
                </c:pt>
                <c:pt idx="351">
                  <c:v>2.198630095</c:v>
                </c:pt>
                <c:pt idx="352">
                  <c:v>2.23151207</c:v>
                </c:pt>
                <c:pt idx="353">
                  <c:v>2.2783932690000039</c:v>
                </c:pt>
                <c:pt idx="354">
                  <c:v>2.3085491659999997</c:v>
                </c:pt>
                <c:pt idx="355">
                  <c:v>2.3476650709999998</c:v>
                </c:pt>
                <c:pt idx="356">
                  <c:v>2.4007723329999995</c:v>
                </c:pt>
                <c:pt idx="357">
                  <c:v>2.4453611369999999</c:v>
                </c:pt>
                <c:pt idx="358">
                  <c:v>2.4756622309999967</c:v>
                </c:pt>
                <c:pt idx="359">
                  <c:v>2.5408442020000002</c:v>
                </c:pt>
                <c:pt idx="360">
                  <c:v>2.5862364769999999</c:v>
                </c:pt>
                <c:pt idx="361">
                  <c:v>2.6226935390000001</c:v>
                </c:pt>
                <c:pt idx="362">
                  <c:v>2.6710557939999977</c:v>
                </c:pt>
                <c:pt idx="363">
                  <c:v>2.742199898000004</c:v>
                </c:pt>
                <c:pt idx="364">
                  <c:v>2.7928550239999947</c:v>
                </c:pt>
                <c:pt idx="365">
                  <c:v>2.8262739179999987</c:v>
                </c:pt>
                <c:pt idx="366">
                  <c:v>2.9146089549999967</c:v>
                </c:pt>
                <c:pt idx="367">
                  <c:v>2.9744391439999998</c:v>
                </c:pt>
                <c:pt idx="368">
                  <c:v>3.0135099890000001</c:v>
                </c:pt>
                <c:pt idx="369">
                  <c:v>3.0929229259999977</c:v>
                </c:pt>
                <c:pt idx="370">
                  <c:v>3.1429355139999999</c:v>
                </c:pt>
                <c:pt idx="371">
                  <c:v>3.1943509580000002</c:v>
                </c:pt>
                <c:pt idx="372">
                  <c:v>3.2501771450000012</c:v>
                </c:pt>
                <c:pt idx="373">
                  <c:v>3.3014523979999977</c:v>
                </c:pt>
                <c:pt idx="374">
                  <c:v>3.3526380059999967</c:v>
                </c:pt>
                <c:pt idx="375">
                  <c:v>3.4162309169999987</c:v>
                </c:pt>
                <c:pt idx="376">
                  <c:v>3.4935801030000002</c:v>
                </c:pt>
                <c:pt idx="377">
                  <c:v>3.4482362270000002</c:v>
                </c:pt>
                <c:pt idx="378">
                  <c:v>3.5057153699999999</c:v>
                </c:pt>
                <c:pt idx="379">
                  <c:v>3.5358865259999988</c:v>
                </c:pt>
                <c:pt idx="380">
                  <c:v>3.5359897610000002</c:v>
                </c:pt>
                <c:pt idx="381">
                  <c:v>3.607703924</c:v>
                </c:pt>
                <c:pt idx="382">
                  <c:v>3.5856947900000002</c:v>
                </c:pt>
                <c:pt idx="383">
                  <c:v>3.585534811000004</c:v>
                </c:pt>
                <c:pt idx="384">
                  <c:v>3.6223866939999998</c:v>
                </c:pt>
                <c:pt idx="385">
                  <c:v>3.6376924509999999</c:v>
                </c:pt>
                <c:pt idx="386">
                  <c:v>3.6110053059999987</c:v>
                </c:pt>
                <c:pt idx="387">
                  <c:v>3.5633807180000066</c:v>
                </c:pt>
                <c:pt idx="388">
                  <c:v>3.6130390170000002</c:v>
                </c:pt>
                <c:pt idx="389">
                  <c:v>3.643373489</c:v>
                </c:pt>
                <c:pt idx="390">
                  <c:v>3.5674784179999999</c:v>
                </c:pt>
                <c:pt idx="391">
                  <c:v>3.5912528039999967</c:v>
                </c:pt>
                <c:pt idx="392">
                  <c:v>3.528894186</c:v>
                </c:pt>
                <c:pt idx="393">
                  <c:v>3.5843319890000012</c:v>
                </c:pt>
                <c:pt idx="394">
                  <c:v>3.4995958809999999</c:v>
                </c:pt>
                <c:pt idx="395">
                  <c:v>3.4534895420000002</c:v>
                </c:pt>
                <c:pt idx="396">
                  <c:v>3.3601696490000004</c:v>
                </c:pt>
                <c:pt idx="397">
                  <c:v>3.4300377370000001</c:v>
                </c:pt>
                <c:pt idx="398">
                  <c:v>3.3454747199999999</c:v>
                </c:pt>
                <c:pt idx="399">
                  <c:v>3.3690152169999998</c:v>
                </c:pt>
                <c:pt idx="400">
                  <c:v>3.2916996480000011</c:v>
                </c:pt>
                <c:pt idx="401">
                  <c:v>3.2850081919999998</c:v>
                </c:pt>
                <c:pt idx="402">
                  <c:v>3.2170553209999997</c:v>
                </c:pt>
                <c:pt idx="403">
                  <c:v>3.1934332850000002</c:v>
                </c:pt>
                <c:pt idx="404">
                  <c:v>3.1723759169999997</c:v>
                </c:pt>
                <c:pt idx="405">
                  <c:v>3.0747106080000002</c:v>
                </c:pt>
                <c:pt idx="406">
                  <c:v>3.1220135690000004</c:v>
                </c:pt>
                <c:pt idx="407">
                  <c:v>3.0516071319999987</c:v>
                </c:pt>
                <c:pt idx="408">
                  <c:v>2.9882876870000001</c:v>
                </c:pt>
                <c:pt idx="409">
                  <c:v>2.9515070919999999</c:v>
                </c:pt>
                <c:pt idx="410">
                  <c:v>2.9108359809999977</c:v>
                </c:pt>
                <c:pt idx="411">
                  <c:v>2.9129443169999987</c:v>
                </c:pt>
                <c:pt idx="412">
                  <c:v>2.8755042550000001</c:v>
                </c:pt>
                <c:pt idx="413">
                  <c:v>2.788670540000004</c:v>
                </c:pt>
                <c:pt idx="414">
                  <c:v>2.7653579710000002</c:v>
                </c:pt>
                <c:pt idx="415">
                  <c:v>2.7560737130000001</c:v>
                </c:pt>
                <c:pt idx="416">
                  <c:v>2.6872799400000007</c:v>
                </c:pt>
                <c:pt idx="417">
                  <c:v>2.6717066759999999</c:v>
                </c:pt>
                <c:pt idx="418">
                  <c:v>2.6509940620000041</c:v>
                </c:pt>
                <c:pt idx="419">
                  <c:v>2.578907251000004</c:v>
                </c:pt>
                <c:pt idx="420">
                  <c:v>2.561080456</c:v>
                </c:pt>
                <c:pt idx="421">
                  <c:v>2.548282146</c:v>
                </c:pt>
                <c:pt idx="422">
                  <c:v>2.5252418520000002</c:v>
                </c:pt>
                <c:pt idx="423">
                  <c:v>2.5173199180000001</c:v>
                </c:pt>
                <c:pt idx="424">
                  <c:v>2.4915590289999994</c:v>
                </c:pt>
                <c:pt idx="425">
                  <c:v>2.4573731420000002</c:v>
                </c:pt>
                <c:pt idx="426">
                  <c:v>2.471361876</c:v>
                </c:pt>
                <c:pt idx="427">
                  <c:v>2.4511630539999998</c:v>
                </c:pt>
                <c:pt idx="428">
                  <c:v>2.4551985259999998</c:v>
                </c:pt>
                <c:pt idx="429">
                  <c:v>2.4403545860000002</c:v>
                </c:pt>
                <c:pt idx="430">
                  <c:v>2.4429752829999996</c:v>
                </c:pt>
                <c:pt idx="431">
                  <c:v>2.4326887129999988</c:v>
                </c:pt>
                <c:pt idx="432">
                  <c:v>2.4437263010000012</c:v>
                </c:pt>
                <c:pt idx="433">
                  <c:v>2.4396021369999947</c:v>
                </c:pt>
                <c:pt idx="434">
                  <c:v>2.4503681659999987</c:v>
                </c:pt>
                <c:pt idx="435">
                  <c:v>2.4288766379999998</c:v>
                </c:pt>
                <c:pt idx="436">
                  <c:v>2.4526197909999987</c:v>
                </c:pt>
                <c:pt idx="437">
                  <c:v>2.4577326770000001</c:v>
                </c:pt>
                <c:pt idx="438">
                  <c:v>2.4734361169999999</c:v>
                </c:pt>
                <c:pt idx="439">
                  <c:v>2.4614956379999997</c:v>
                </c:pt>
                <c:pt idx="440">
                  <c:v>2.476533651</c:v>
                </c:pt>
                <c:pt idx="441">
                  <c:v>2.4812812810000002</c:v>
                </c:pt>
                <c:pt idx="442">
                  <c:v>2.4836537839999999</c:v>
                </c:pt>
                <c:pt idx="443">
                  <c:v>2.5129539969999977</c:v>
                </c:pt>
                <c:pt idx="444">
                  <c:v>2.5293567180000012</c:v>
                </c:pt>
                <c:pt idx="445">
                  <c:v>2.4825394149999997</c:v>
                </c:pt>
                <c:pt idx="446">
                  <c:v>2.5204310420000056</c:v>
                </c:pt>
                <c:pt idx="447">
                  <c:v>2.5489058490000001</c:v>
                </c:pt>
                <c:pt idx="448">
                  <c:v>2.5249564649999998</c:v>
                </c:pt>
                <c:pt idx="449">
                  <c:v>2.5472097400000049</c:v>
                </c:pt>
                <c:pt idx="450">
                  <c:v>2.5466573239999977</c:v>
                </c:pt>
                <c:pt idx="451">
                  <c:v>2.561537027000004</c:v>
                </c:pt>
                <c:pt idx="452">
                  <c:v>2.5856082439999999</c:v>
                </c:pt>
                <c:pt idx="453">
                  <c:v>2.6274273400000046</c:v>
                </c:pt>
                <c:pt idx="454">
                  <c:v>2.6000719070000002</c:v>
                </c:pt>
                <c:pt idx="455">
                  <c:v>2.6233615880000056</c:v>
                </c:pt>
                <c:pt idx="456">
                  <c:v>2.6729292870000001</c:v>
                </c:pt>
                <c:pt idx="457">
                  <c:v>2.6537187100000001</c:v>
                </c:pt>
                <c:pt idx="458">
                  <c:v>2.5759649279999999</c:v>
                </c:pt>
                <c:pt idx="459">
                  <c:v>2.5974535939999988</c:v>
                </c:pt>
                <c:pt idx="460">
                  <c:v>2.5607748030000002</c:v>
                </c:pt>
                <c:pt idx="461">
                  <c:v>2.5838630199999999</c:v>
                </c:pt>
                <c:pt idx="462">
                  <c:v>2.4882721899999987</c:v>
                </c:pt>
                <c:pt idx="463">
                  <c:v>2.5556685919999977</c:v>
                </c:pt>
                <c:pt idx="464">
                  <c:v>2.4907784459999998</c:v>
                </c:pt>
                <c:pt idx="465">
                  <c:v>2.4812498089999995</c:v>
                </c:pt>
                <c:pt idx="466">
                  <c:v>2.46426034</c:v>
                </c:pt>
                <c:pt idx="467">
                  <c:v>2.4795517920000001</c:v>
                </c:pt>
                <c:pt idx="468">
                  <c:v>2.4398593899999947</c:v>
                </c:pt>
                <c:pt idx="469">
                  <c:v>2.4110038279999997</c:v>
                </c:pt>
                <c:pt idx="470">
                  <c:v>2.3611090180000001</c:v>
                </c:pt>
                <c:pt idx="471">
                  <c:v>2.3560490609999967</c:v>
                </c:pt>
                <c:pt idx="472">
                  <c:v>2.3451282980000001</c:v>
                </c:pt>
                <c:pt idx="473">
                  <c:v>2.3131985660000001</c:v>
                </c:pt>
                <c:pt idx="474">
                  <c:v>2.3625800610000001</c:v>
                </c:pt>
                <c:pt idx="475">
                  <c:v>2.2688295840000001</c:v>
                </c:pt>
                <c:pt idx="476">
                  <c:v>2.2435350420000066</c:v>
                </c:pt>
                <c:pt idx="477">
                  <c:v>2.1975090500000012</c:v>
                </c:pt>
                <c:pt idx="478">
                  <c:v>2.1946053499999998</c:v>
                </c:pt>
                <c:pt idx="479">
                  <c:v>2.1693489549999998</c:v>
                </c:pt>
                <c:pt idx="480">
                  <c:v>2.1785876750000002</c:v>
                </c:pt>
                <c:pt idx="481">
                  <c:v>2.121329904</c:v>
                </c:pt>
                <c:pt idx="482">
                  <c:v>2.065279007</c:v>
                </c:pt>
                <c:pt idx="483">
                  <c:v>2.0781619550000001</c:v>
                </c:pt>
                <c:pt idx="484">
                  <c:v>2.125575542000004</c:v>
                </c:pt>
                <c:pt idx="485">
                  <c:v>2.0509390830000003</c:v>
                </c:pt>
                <c:pt idx="486">
                  <c:v>2.0347722770000001</c:v>
                </c:pt>
                <c:pt idx="487">
                  <c:v>2.0145636799999997</c:v>
                </c:pt>
                <c:pt idx="488">
                  <c:v>1.997612596</c:v>
                </c:pt>
                <c:pt idx="489">
                  <c:v>1.9789409640000024</c:v>
                </c:pt>
                <c:pt idx="490">
                  <c:v>1.9561023710000001</c:v>
                </c:pt>
                <c:pt idx="491">
                  <c:v>1.9631544349999999</c:v>
                </c:pt>
                <c:pt idx="492">
                  <c:v>1.9686752559999974</c:v>
                </c:pt>
                <c:pt idx="493">
                  <c:v>1.9366414549999975</c:v>
                </c:pt>
                <c:pt idx="494">
                  <c:v>1.9914460179999971</c:v>
                </c:pt>
                <c:pt idx="495">
                  <c:v>2.0416744949999988</c:v>
                </c:pt>
                <c:pt idx="496">
                  <c:v>2.005905271</c:v>
                </c:pt>
                <c:pt idx="497">
                  <c:v>2.1000680919999999</c:v>
                </c:pt>
                <c:pt idx="498">
                  <c:v>2.0916109089999995</c:v>
                </c:pt>
                <c:pt idx="499">
                  <c:v>2.0650463099999987</c:v>
                </c:pt>
                <c:pt idx="500">
                  <c:v>2.1345651149999987</c:v>
                </c:pt>
                <c:pt idx="501">
                  <c:v>2.1276309490000012</c:v>
                </c:pt>
                <c:pt idx="502">
                  <c:v>2.1618497369999998</c:v>
                </c:pt>
                <c:pt idx="503">
                  <c:v>2.2172067170000012</c:v>
                </c:pt>
                <c:pt idx="504">
                  <c:v>2.2605330940000012</c:v>
                </c:pt>
                <c:pt idx="505">
                  <c:v>2.3435270790000011</c:v>
                </c:pt>
                <c:pt idx="506">
                  <c:v>2.4034149650000001</c:v>
                </c:pt>
                <c:pt idx="507">
                  <c:v>2.422328711</c:v>
                </c:pt>
                <c:pt idx="508">
                  <c:v>2.4992959499999987</c:v>
                </c:pt>
                <c:pt idx="509">
                  <c:v>2.4956378939999997</c:v>
                </c:pt>
                <c:pt idx="510">
                  <c:v>2.6001424789999996</c:v>
                </c:pt>
                <c:pt idx="511">
                  <c:v>2.5597500799999997</c:v>
                </c:pt>
                <c:pt idx="512">
                  <c:v>2.5930123329999994</c:v>
                </c:pt>
                <c:pt idx="513">
                  <c:v>2.6618213650000002</c:v>
                </c:pt>
                <c:pt idx="514">
                  <c:v>2.7389163970000001</c:v>
                </c:pt>
                <c:pt idx="515">
                  <c:v>2.781534433</c:v>
                </c:pt>
                <c:pt idx="516">
                  <c:v>2.7504320139999998</c:v>
                </c:pt>
                <c:pt idx="517">
                  <c:v>2.770427465</c:v>
                </c:pt>
                <c:pt idx="518">
                  <c:v>2.7907626630000002</c:v>
                </c:pt>
                <c:pt idx="519">
                  <c:v>2.8153288359999977</c:v>
                </c:pt>
                <c:pt idx="520">
                  <c:v>2.8068165779999998</c:v>
                </c:pt>
                <c:pt idx="521">
                  <c:v>2.8427805899999998</c:v>
                </c:pt>
                <c:pt idx="522">
                  <c:v>2.8829596039999967</c:v>
                </c:pt>
                <c:pt idx="523">
                  <c:v>2.8578953739999977</c:v>
                </c:pt>
                <c:pt idx="524">
                  <c:v>2.8460547919999999</c:v>
                </c:pt>
                <c:pt idx="525">
                  <c:v>2.8627033229999994</c:v>
                </c:pt>
                <c:pt idx="526">
                  <c:v>2.863487482</c:v>
                </c:pt>
                <c:pt idx="527">
                  <c:v>2.888384104</c:v>
                </c:pt>
                <c:pt idx="528">
                  <c:v>2.8296635149999987</c:v>
                </c:pt>
                <c:pt idx="529">
                  <c:v>2.8724861149999947</c:v>
                </c:pt>
                <c:pt idx="530">
                  <c:v>2.8622333999999987</c:v>
                </c:pt>
                <c:pt idx="531">
                  <c:v>2.8020241259999987</c:v>
                </c:pt>
                <c:pt idx="532">
                  <c:v>2.7603669170000011</c:v>
                </c:pt>
                <c:pt idx="533">
                  <c:v>2.8091177940000001</c:v>
                </c:pt>
                <c:pt idx="534">
                  <c:v>2.7305369380000002</c:v>
                </c:pt>
                <c:pt idx="535">
                  <c:v>2.7749135490000012</c:v>
                </c:pt>
                <c:pt idx="536">
                  <c:v>2.7428257470000039</c:v>
                </c:pt>
                <c:pt idx="537">
                  <c:v>2.7134821410000001</c:v>
                </c:pt>
                <c:pt idx="538">
                  <c:v>2.7202870850000012</c:v>
                </c:pt>
                <c:pt idx="539">
                  <c:v>2.692536354</c:v>
                </c:pt>
                <c:pt idx="540">
                  <c:v>2.677345753</c:v>
                </c:pt>
                <c:pt idx="541">
                  <c:v>2.6776661869999998</c:v>
                </c:pt>
                <c:pt idx="542">
                  <c:v>2.6206533909999998</c:v>
                </c:pt>
                <c:pt idx="543">
                  <c:v>2.6461455819999999</c:v>
                </c:pt>
                <c:pt idx="544">
                  <c:v>2.5820693969999997</c:v>
                </c:pt>
                <c:pt idx="545">
                  <c:v>2.6082897190000001</c:v>
                </c:pt>
                <c:pt idx="546">
                  <c:v>2.5651633739999999</c:v>
                </c:pt>
                <c:pt idx="547">
                  <c:v>2.5724585059999967</c:v>
                </c:pt>
                <c:pt idx="548">
                  <c:v>2.5908415319999998</c:v>
                </c:pt>
                <c:pt idx="549">
                  <c:v>2.6111040120000002</c:v>
                </c:pt>
                <c:pt idx="550">
                  <c:v>2.5685174470000041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'Nov 10 Time Experiments'!$BF$1</c:f>
              <c:strCache>
                <c:ptCount val="1"/>
                <c:pt idx="0">
                  <c:v>30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Experiments'!$BF$2:$BF$552</c:f>
              <c:numCache>
                <c:formatCode>General</c:formatCode>
                <c:ptCount val="551"/>
                <c:pt idx="0">
                  <c:v>3.1388428870000006E-2</c:v>
                </c:pt>
                <c:pt idx="1">
                  <c:v>3.2740392600000022E-2</c:v>
                </c:pt>
                <c:pt idx="2">
                  <c:v>3.060798427000001E-2</c:v>
                </c:pt>
                <c:pt idx="3">
                  <c:v>3.3094548490000014E-2</c:v>
                </c:pt>
                <c:pt idx="4">
                  <c:v>3.0212228060000006E-2</c:v>
                </c:pt>
                <c:pt idx="5">
                  <c:v>2.9941906090000015E-2</c:v>
                </c:pt>
                <c:pt idx="6">
                  <c:v>3.0934997710000019E-2</c:v>
                </c:pt>
                <c:pt idx="7">
                  <c:v>3.1124898110000011E-2</c:v>
                </c:pt>
                <c:pt idx="8">
                  <c:v>2.7453818230000017E-2</c:v>
                </c:pt>
                <c:pt idx="9">
                  <c:v>2.7535219550000021E-2</c:v>
                </c:pt>
                <c:pt idx="10">
                  <c:v>2.8468531430000003E-2</c:v>
                </c:pt>
                <c:pt idx="11">
                  <c:v>2.506165287000001E-2</c:v>
                </c:pt>
                <c:pt idx="12">
                  <c:v>2.9005152050000014E-2</c:v>
                </c:pt>
                <c:pt idx="13">
                  <c:v>2.6640259530000005E-2</c:v>
                </c:pt>
                <c:pt idx="14">
                  <c:v>2.5285557720000015E-2</c:v>
                </c:pt>
                <c:pt idx="15">
                  <c:v>2.6268632020000016E-2</c:v>
                </c:pt>
                <c:pt idx="16">
                  <c:v>2.4507635150000012E-2</c:v>
                </c:pt>
                <c:pt idx="17">
                  <c:v>2.3420040370000006E-2</c:v>
                </c:pt>
                <c:pt idx="18">
                  <c:v>2.2804324390000009E-2</c:v>
                </c:pt>
                <c:pt idx="19">
                  <c:v>2.2157919470000013E-2</c:v>
                </c:pt>
                <c:pt idx="20">
                  <c:v>2.3743615360000012E-2</c:v>
                </c:pt>
                <c:pt idx="21">
                  <c:v>2.2823390420000016E-2</c:v>
                </c:pt>
                <c:pt idx="22">
                  <c:v>2.1345515610000015E-2</c:v>
                </c:pt>
                <c:pt idx="23">
                  <c:v>2.1125678780000011E-2</c:v>
                </c:pt>
                <c:pt idx="24">
                  <c:v>2.3560051680000006E-2</c:v>
                </c:pt>
                <c:pt idx="25">
                  <c:v>2.0944070880000009E-2</c:v>
                </c:pt>
                <c:pt idx="26">
                  <c:v>1.9968022470000003E-2</c:v>
                </c:pt>
                <c:pt idx="27">
                  <c:v>2.1271687810000012E-2</c:v>
                </c:pt>
                <c:pt idx="28">
                  <c:v>2.1414575040000012E-2</c:v>
                </c:pt>
                <c:pt idx="29">
                  <c:v>1.9752529320000007E-2</c:v>
                </c:pt>
                <c:pt idx="30">
                  <c:v>1.6816106500000001E-2</c:v>
                </c:pt>
                <c:pt idx="31">
                  <c:v>1.5960832000000008E-2</c:v>
                </c:pt>
                <c:pt idx="32">
                  <c:v>1.7852079930000011E-2</c:v>
                </c:pt>
                <c:pt idx="33">
                  <c:v>1.6342480540000006E-2</c:v>
                </c:pt>
                <c:pt idx="34">
                  <c:v>1.6225715040000008E-2</c:v>
                </c:pt>
                <c:pt idx="35">
                  <c:v>1.3524663510000003E-2</c:v>
                </c:pt>
                <c:pt idx="36">
                  <c:v>1.6963315070000012E-2</c:v>
                </c:pt>
                <c:pt idx="37">
                  <c:v>1.4206868470000003E-2</c:v>
                </c:pt>
                <c:pt idx="38">
                  <c:v>1.2980786030000005E-2</c:v>
                </c:pt>
                <c:pt idx="39">
                  <c:v>1.3962109450000006E-2</c:v>
                </c:pt>
                <c:pt idx="40">
                  <c:v>1.2585026090000005E-2</c:v>
                </c:pt>
                <c:pt idx="41">
                  <c:v>1.3062533800000005E-2</c:v>
                </c:pt>
                <c:pt idx="42">
                  <c:v>1.2891431210000004E-2</c:v>
                </c:pt>
                <c:pt idx="43">
                  <c:v>1.1762817260000008E-2</c:v>
                </c:pt>
                <c:pt idx="44">
                  <c:v>1.2154293119999998E-2</c:v>
                </c:pt>
                <c:pt idx="45">
                  <c:v>1.0536772070000004E-2</c:v>
                </c:pt>
                <c:pt idx="46">
                  <c:v>1.2385842260000004E-2</c:v>
                </c:pt>
                <c:pt idx="47">
                  <c:v>1.0575589600000006E-2</c:v>
                </c:pt>
                <c:pt idx="48">
                  <c:v>1.0470379950000004E-2</c:v>
                </c:pt>
                <c:pt idx="49">
                  <c:v>9.7420633400000043E-3</c:v>
                </c:pt>
                <c:pt idx="50">
                  <c:v>7.952769160000003E-3</c:v>
                </c:pt>
                <c:pt idx="51">
                  <c:v>8.9281246700000007E-3</c:v>
                </c:pt>
                <c:pt idx="52">
                  <c:v>9.0391234200000031E-3</c:v>
                </c:pt>
                <c:pt idx="53">
                  <c:v>8.5784018600000029E-3</c:v>
                </c:pt>
                <c:pt idx="54">
                  <c:v>7.9408333300000061E-3</c:v>
                </c:pt>
                <c:pt idx="55">
                  <c:v>6.1748669099999914E-3</c:v>
                </c:pt>
                <c:pt idx="56">
                  <c:v>6.6283465000000026E-3</c:v>
                </c:pt>
                <c:pt idx="57">
                  <c:v>6.5934554299999929E-3</c:v>
                </c:pt>
                <c:pt idx="58">
                  <c:v>6.5693975099999939E-3</c:v>
                </c:pt>
                <c:pt idx="59">
                  <c:v>5.9696853799999922E-3</c:v>
                </c:pt>
                <c:pt idx="60">
                  <c:v>5.3739444000000013E-3</c:v>
                </c:pt>
                <c:pt idx="61">
                  <c:v>5.5542782499999914E-3</c:v>
                </c:pt>
                <c:pt idx="62">
                  <c:v>4.3059334799999908E-3</c:v>
                </c:pt>
                <c:pt idx="63">
                  <c:v>3.5652638100000015E-3</c:v>
                </c:pt>
                <c:pt idx="64">
                  <c:v>3.1881303200000021E-3</c:v>
                </c:pt>
                <c:pt idx="65">
                  <c:v>2.791662569999992E-3</c:v>
                </c:pt>
                <c:pt idx="66">
                  <c:v>3.8474247500000021E-3</c:v>
                </c:pt>
                <c:pt idx="67">
                  <c:v>3.1739295100000017E-3</c:v>
                </c:pt>
                <c:pt idx="68">
                  <c:v>2.6894257100000011E-3</c:v>
                </c:pt>
                <c:pt idx="69">
                  <c:v>3.4569398199999915E-3</c:v>
                </c:pt>
                <c:pt idx="70">
                  <c:v>2.0012528299999909E-3</c:v>
                </c:pt>
                <c:pt idx="71">
                  <c:v>1.4877141100000007E-3</c:v>
                </c:pt>
                <c:pt idx="72">
                  <c:v>1.8542454200000009E-3</c:v>
                </c:pt>
                <c:pt idx="73">
                  <c:v>2.1823764400000006E-3</c:v>
                </c:pt>
                <c:pt idx="74">
                  <c:v>1.960848329999992E-3</c:v>
                </c:pt>
                <c:pt idx="75">
                  <c:v>2.199743750000001E-3</c:v>
                </c:pt>
                <c:pt idx="76">
                  <c:v>-1.1610532000000406E-4</c:v>
                </c:pt>
                <c:pt idx="77">
                  <c:v>6.6479747999999327E-4</c:v>
                </c:pt>
                <c:pt idx="78">
                  <c:v>7.5026308999999523E-4</c:v>
                </c:pt>
                <c:pt idx="79">
                  <c:v>1.23646909999997E-4</c:v>
                </c:pt>
                <c:pt idx="80">
                  <c:v>1.7084633999998907E-4</c:v>
                </c:pt>
                <c:pt idx="81">
                  <c:v>8.0701769999997085E-5</c:v>
                </c:pt>
                <c:pt idx="82">
                  <c:v>2.3963198700000009E-3</c:v>
                </c:pt>
                <c:pt idx="83">
                  <c:v>7.2609340999999037E-4</c:v>
                </c:pt>
                <c:pt idx="84">
                  <c:v>1.5623018699999905E-3</c:v>
                </c:pt>
                <c:pt idx="85">
                  <c:v>1.1995107499999907E-3</c:v>
                </c:pt>
                <c:pt idx="86">
                  <c:v>-2.7393842000000921E-4</c:v>
                </c:pt>
                <c:pt idx="87">
                  <c:v>1.5080839999999907E-3</c:v>
                </c:pt>
                <c:pt idx="88">
                  <c:v>1.1332452899999901E-3</c:v>
                </c:pt>
                <c:pt idx="89">
                  <c:v>1.568485860000001E-3</c:v>
                </c:pt>
                <c:pt idx="90">
                  <c:v>1.3645262099999907E-3</c:v>
                </c:pt>
                <c:pt idx="91">
                  <c:v>1.8124104099999907E-3</c:v>
                </c:pt>
                <c:pt idx="92">
                  <c:v>2.6117832100000017E-3</c:v>
                </c:pt>
                <c:pt idx="93">
                  <c:v>3.3367470499999921E-3</c:v>
                </c:pt>
                <c:pt idx="94">
                  <c:v>2.6157171100000009E-3</c:v>
                </c:pt>
                <c:pt idx="95">
                  <c:v>3.3300266300000012E-3</c:v>
                </c:pt>
                <c:pt idx="96">
                  <c:v>3.2600135200000022E-3</c:v>
                </c:pt>
                <c:pt idx="97">
                  <c:v>5.5443019299999917E-3</c:v>
                </c:pt>
                <c:pt idx="98">
                  <c:v>4.4814915099999934E-3</c:v>
                </c:pt>
                <c:pt idx="99">
                  <c:v>5.4651991100000026E-3</c:v>
                </c:pt>
                <c:pt idx="100">
                  <c:v>5.3422943400000013E-3</c:v>
                </c:pt>
                <c:pt idx="101">
                  <c:v>6.5762073399999923E-3</c:v>
                </c:pt>
                <c:pt idx="102">
                  <c:v>7.5919077399999929E-3</c:v>
                </c:pt>
                <c:pt idx="103">
                  <c:v>7.0855290300000026E-3</c:v>
                </c:pt>
                <c:pt idx="104">
                  <c:v>8.6070791499999934E-3</c:v>
                </c:pt>
                <c:pt idx="105">
                  <c:v>9.1364876000000241E-3</c:v>
                </c:pt>
                <c:pt idx="106">
                  <c:v>9.7107485500000038E-3</c:v>
                </c:pt>
                <c:pt idx="107">
                  <c:v>9.834368590000005E-3</c:v>
                </c:pt>
                <c:pt idx="108">
                  <c:v>1.1382599230000011E-2</c:v>
                </c:pt>
                <c:pt idx="109">
                  <c:v>1.3563354370000006E-2</c:v>
                </c:pt>
                <c:pt idx="110">
                  <c:v>1.3966192360000006E-2</c:v>
                </c:pt>
                <c:pt idx="111">
                  <c:v>1.4560711440000004E-2</c:v>
                </c:pt>
                <c:pt idx="112">
                  <c:v>1.5298967119999998E-2</c:v>
                </c:pt>
                <c:pt idx="113">
                  <c:v>1.6645816030000007E-2</c:v>
                </c:pt>
                <c:pt idx="114">
                  <c:v>1.7394912300000009E-2</c:v>
                </c:pt>
                <c:pt idx="115">
                  <c:v>1.9691196140000009E-2</c:v>
                </c:pt>
                <c:pt idx="116">
                  <c:v>2.042834914000001E-2</c:v>
                </c:pt>
                <c:pt idx="117">
                  <c:v>2.2765924100000012E-2</c:v>
                </c:pt>
                <c:pt idx="118">
                  <c:v>2.2563842000000011E-2</c:v>
                </c:pt>
                <c:pt idx="119">
                  <c:v>2.399574673000001E-2</c:v>
                </c:pt>
                <c:pt idx="120">
                  <c:v>2.4359413300000007E-2</c:v>
                </c:pt>
                <c:pt idx="121">
                  <c:v>2.6318986770000011E-2</c:v>
                </c:pt>
                <c:pt idx="122">
                  <c:v>2.7709153350000008E-2</c:v>
                </c:pt>
                <c:pt idx="123">
                  <c:v>2.9409714850000015E-2</c:v>
                </c:pt>
                <c:pt idx="124">
                  <c:v>3.0174028930000006E-2</c:v>
                </c:pt>
                <c:pt idx="125">
                  <c:v>3.1945173500000007E-2</c:v>
                </c:pt>
                <c:pt idx="126">
                  <c:v>3.254566422000002E-2</c:v>
                </c:pt>
                <c:pt idx="127">
                  <c:v>3.3666566820000007E-2</c:v>
                </c:pt>
                <c:pt idx="128">
                  <c:v>3.5945740400000002E-2</c:v>
                </c:pt>
                <c:pt idx="129">
                  <c:v>3.7422616840000013E-2</c:v>
                </c:pt>
                <c:pt idx="130">
                  <c:v>3.8382780610000014E-2</c:v>
                </c:pt>
                <c:pt idx="131">
                  <c:v>4.0030487690000019E-2</c:v>
                </c:pt>
                <c:pt idx="132">
                  <c:v>4.1366082490000011E-2</c:v>
                </c:pt>
                <c:pt idx="133">
                  <c:v>4.3113903020000031E-2</c:v>
                </c:pt>
                <c:pt idx="134">
                  <c:v>4.5183957430000025E-2</c:v>
                </c:pt>
                <c:pt idx="135">
                  <c:v>4.6571449250000015E-2</c:v>
                </c:pt>
                <c:pt idx="136">
                  <c:v>4.943803778000002E-2</c:v>
                </c:pt>
                <c:pt idx="137">
                  <c:v>4.9723920290000036E-2</c:v>
                </c:pt>
                <c:pt idx="138">
                  <c:v>5.3342983930000032E-2</c:v>
                </c:pt>
                <c:pt idx="139">
                  <c:v>5.5320546840000019E-2</c:v>
                </c:pt>
                <c:pt idx="140">
                  <c:v>5.7883071590000022E-2</c:v>
                </c:pt>
                <c:pt idx="141">
                  <c:v>6.0061194810000128E-2</c:v>
                </c:pt>
                <c:pt idx="142">
                  <c:v>6.2865842940000041E-2</c:v>
                </c:pt>
                <c:pt idx="143">
                  <c:v>6.4562582280000044E-2</c:v>
                </c:pt>
                <c:pt idx="144">
                  <c:v>6.8331093400000029E-2</c:v>
                </c:pt>
                <c:pt idx="145">
                  <c:v>7.2461015420000024E-2</c:v>
                </c:pt>
                <c:pt idx="146">
                  <c:v>7.5014333110000012E-2</c:v>
                </c:pt>
                <c:pt idx="147">
                  <c:v>7.770956295000013E-2</c:v>
                </c:pt>
                <c:pt idx="148">
                  <c:v>8.0361981750000047E-2</c:v>
                </c:pt>
                <c:pt idx="149">
                  <c:v>8.3531347442000248E-2</c:v>
                </c:pt>
                <c:pt idx="150">
                  <c:v>8.6980812939800006E-2</c:v>
                </c:pt>
                <c:pt idx="151">
                  <c:v>9.1398147739000027E-2</c:v>
                </c:pt>
                <c:pt idx="152">
                  <c:v>9.537467441000004E-2</c:v>
                </c:pt>
                <c:pt idx="153">
                  <c:v>9.8669849210000271E-2</c:v>
                </c:pt>
                <c:pt idx="154">
                  <c:v>0.10216224088000006</c:v>
                </c:pt>
                <c:pt idx="155">
                  <c:v>0.10559584653000004</c:v>
                </c:pt>
                <c:pt idx="156">
                  <c:v>0.10946889860999998</c:v>
                </c:pt>
                <c:pt idx="157">
                  <c:v>0.11348144604000003</c:v>
                </c:pt>
                <c:pt idx="158">
                  <c:v>0.11849485791000006</c:v>
                </c:pt>
                <c:pt idx="159">
                  <c:v>0.12161005741000003</c:v>
                </c:pt>
                <c:pt idx="160">
                  <c:v>0.12480423307000003</c:v>
                </c:pt>
                <c:pt idx="161">
                  <c:v>0.12979526898000004</c:v>
                </c:pt>
                <c:pt idx="162">
                  <c:v>0.13378767377</c:v>
                </c:pt>
                <c:pt idx="163">
                  <c:v>0.13882408744000005</c:v>
                </c:pt>
                <c:pt idx="164">
                  <c:v>0.14183787709000001</c:v>
                </c:pt>
                <c:pt idx="165">
                  <c:v>0.14644304743000011</c:v>
                </c:pt>
                <c:pt idx="166">
                  <c:v>0.15161524421000006</c:v>
                </c:pt>
                <c:pt idx="167">
                  <c:v>0.15546945190000011</c:v>
                </c:pt>
                <c:pt idx="168">
                  <c:v>0.15966906106000006</c:v>
                </c:pt>
                <c:pt idx="169">
                  <c:v>0.16441315120000011</c:v>
                </c:pt>
                <c:pt idx="170">
                  <c:v>0.16888221806000006</c:v>
                </c:pt>
                <c:pt idx="171">
                  <c:v>0.17309216118000006</c:v>
                </c:pt>
                <c:pt idx="172">
                  <c:v>0.17827195382000005</c:v>
                </c:pt>
                <c:pt idx="173">
                  <c:v>0.18417391633999997</c:v>
                </c:pt>
                <c:pt idx="174">
                  <c:v>0.18940556500000005</c:v>
                </c:pt>
                <c:pt idx="175">
                  <c:v>0.19426883470000011</c:v>
                </c:pt>
                <c:pt idx="176">
                  <c:v>0.2004836247</c:v>
                </c:pt>
                <c:pt idx="177">
                  <c:v>0.20641568760000006</c:v>
                </c:pt>
                <c:pt idx="178">
                  <c:v>0.21263234770000006</c:v>
                </c:pt>
                <c:pt idx="179">
                  <c:v>0.21962944130000006</c:v>
                </c:pt>
                <c:pt idx="180">
                  <c:v>0.22631258230000006</c:v>
                </c:pt>
                <c:pt idx="181">
                  <c:v>0.23377806400000001</c:v>
                </c:pt>
                <c:pt idx="182">
                  <c:v>0.2421095566</c:v>
                </c:pt>
                <c:pt idx="183">
                  <c:v>0.25072308340000005</c:v>
                </c:pt>
                <c:pt idx="184">
                  <c:v>0.25978975449999991</c:v>
                </c:pt>
                <c:pt idx="185">
                  <c:v>0.26914322829999993</c:v>
                </c:pt>
                <c:pt idx="186">
                  <c:v>0.27944186780000013</c:v>
                </c:pt>
                <c:pt idx="187">
                  <c:v>0.29031157950000014</c:v>
                </c:pt>
                <c:pt idx="188">
                  <c:v>0.30243128990000012</c:v>
                </c:pt>
                <c:pt idx="189">
                  <c:v>0.31500210320000022</c:v>
                </c:pt>
                <c:pt idx="190">
                  <c:v>0.32834087770000031</c:v>
                </c:pt>
                <c:pt idx="191">
                  <c:v>0.34338003850000021</c:v>
                </c:pt>
                <c:pt idx="192">
                  <c:v>0.358715956</c:v>
                </c:pt>
                <c:pt idx="193">
                  <c:v>0.37658656100000132</c:v>
                </c:pt>
                <c:pt idx="194">
                  <c:v>0.394257252</c:v>
                </c:pt>
                <c:pt idx="195">
                  <c:v>0.4151720450000001</c:v>
                </c:pt>
                <c:pt idx="196">
                  <c:v>0.43629989480000009</c:v>
                </c:pt>
                <c:pt idx="197">
                  <c:v>0.4611711845</c:v>
                </c:pt>
                <c:pt idx="198">
                  <c:v>0.48696831320000022</c:v>
                </c:pt>
                <c:pt idx="199">
                  <c:v>0.51549295039999998</c:v>
                </c:pt>
                <c:pt idx="200">
                  <c:v>0.54659036250000004</c:v>
                </c:pt>
                <c:pt idx="201">
                  <c:v>0.58203971840000024</c:v>
                </c:pt>
                <c:pt idx="202">
                  <c:v>0.62122574900000005</c:v>
                </c:pt>
                <c:pt idx="203">
                  <c:v>0.66225693080000003</c:v>
                </c:pt>
                <c:pt idx="204">
                  <c:v>0.71087608189999996</c:v>
                </c:pt>
                <c:pt idx="205">
                  <c:v>0.76368853900000022</c:v>
                </c:pt>
                <c:pt idx="206">
                  <c:v>0.82104304890000002</c:v>
                </c:pt>
                <c:pt idx="207">
                  <c:v>0.88351002789999999</c:v>
                </c:pt>
                <c:pt idx="208">
                  <c:v>0.95201543430000024</c:v>
                </c:pt>
                <c:pt idx="209">
                  <c:v>1.0266393169999974</c:v>
                </c:pt>
                <c:pt idx="210">
                  <c:v>1.1038953409999974</c:v>
                </c:pt>
                <c:pt idx="211">
                  <c:v>1.1876893390000001</c:v>
                </c:pt>
                <c:pt idx="212">
                  <c:v>1.2751342399999974</c:v>
                </c:pt>
                <c:pt idx="213">
                  <c:v>1.3656283959999962</c:v>
                </c:pt>
                <c:pt idx="214">
                  <c:v>1.457247768</c:v>
                </c:pt>
                <c:pt idx="215">
                  <c:v>1.5451089490000001</c:v>
                </c:pt>
                <c:pt idx="216">
                  <c:v>1.6331042389999975</c:v>
                </c:pt>
                <c:pt idx="217">
                  <c:v>1.7095709190000001</c:v>
                </c:pt>
                <c:pt idx="218">
                  <c:v>1.7788850410000026</c:v>
                </c:pt>
                <c:pt idx="219">
                  <c:v>1.8403010710000001</c:v>
                </c:pt>
                <c:pt idx="220">
                  <c:v>1.8895219909999974</c:v>
                </c:pt>
                <c:pt idx="221">
                  <c:v>1.929260169</c:v>
                </c:pt>
                <c:pt idx="222">
                  <c:v>1.9485726699999999</c:v>
                </c:pt>
                <c:pt idx="223">
                  <c:v>1.9595010619999975</c:v>
                </c:pt>
                <c:pt idx="224">
                  <c:v>1.9611389979999974</c:v>
                </c:pt>
                <c:pt idx="225">
                  <c:v>1.950964603999997</c:v>
                </c:pt>
                <c:pt idx="226">
                  <c:v>1.9343196499999975</c:v>
                </c:pt>
                <c:pt idx="227">
                  <c:v>1.9060006479999974</c:v>
                </c:pt>
                <c:pt idx="228">
                  <c:v>1.8728145700000001</c:v>
                </c:pt>
                <c:pt idx="229">
                  <c:v>1.8460998879999975</c:v>
                </c:pt>
                <c:pt idx="230">
                  <c:v>1.8099017489999973</c:v>
                </c:pt>
                <c:pt idx="231">
                  <c:v>1.7762512310000025</c:v>
                </c:pt>
                <c:pt idx="232">
                  <c:v>1.7498602019999998</c:v>
                </c:pt>
                <c:pt idx="233">
                  <c:v>1.7238158330000024</c:v>
                </c:pt>
                <c:pt idx="234">
                  <c:v>1.7002776010000025</c:v>
                </c:pt>
                <c:pt idx="235">
                  <c:v>1.6819403509999986</c:v>
                </c:pt>
                <c:pt idx="236">
                  <c:v>1.6675069680000001</c:v>
                </c:pt>
                <c:pt idx="237">
                  <c:v>1.6584707840000001</c:v>
                </c:pt>
                <c:pt idx="238">
                  <c:v>1.6512024750000001</c:v>
                </c:pt>
                <c:pt idx="239">
                  <c:v>1.6482078180000024</c:v>
                </c:pt>
                <c:pt idx="240">
                  <c:v>1.6504342899999978</c:v>
                </c:pt>
                <c:pt idx="241">
                  <c:v>1.6601338730000001</c:v>
                </c:pt>
                <c:pt idx="242">
                  <c:v>1.6666499720000001</c:v>
                </c:pt>
                <c:pt idx="243">
                  <c:v>1.6782452210000025</c:v>
                </c:pt>
                <c:pt idx="244">
                  <c:v>1.6932266099999975</c:v>
                </c:pt>
                <c:pt idx="245">
                  <c:v>1.7122440680000024</c:v>
                </c:pt>
                <c:pt idx="246">
                  <c:v>1.7389769900000001</c:v>
                </c:pt>
                <c:pt idx="247">
                  <c:v>1.765224014</c:v>
                </c:pt>
                <c:pt idx="248">
                  <c:v>1.7922671180000025</c:v>
                </c:pt>
                <c:pt idx="249">
                  <c:v>1.8159768919999975</c:v>
                </c:pt>
                <c:pt idx="250">
                  <c:v>1.8423177350000024</c:v>
                </c:pt>
                <c:pt idx="251">
                  <c:v>1.8717813839999986</c:v>
                </c:pt>
                <c:pt idx="252">
                  <c:v>1.8938733679999986</c:v>
                </c:pt>
                <c:pt idx="253">
                  <c:v>1.9166021690000001</c:v>
                </c:pt>
                <c:pt idx="254">
                  <c:v>1.9381128890000001</c:v>
                </c:pt>
                <c:pt idx="255">
                  <c:v>1.9552624569999975</c:v>
                </c:pt>
                <c:pt idx="256">
                  <c:v>1.975578104</c:v>
                </c:pt>
                <c:pt idx="257">
                  <c:v>1.9809371579999975</c:v>
                </c:pt>
                <c:pt idx="258">
                  <c:v>1.9783006059999975</c:v>
                </c:pt>
                <c:pt idx="259">
                  <c:v>1.9837106809999974</c:v>
                </c:pt>
                <c:pt idx="260">
                  <c:v>1.9772010189999973</c:v>
                </c:pt>
                <c:pt idx="261">
                  <c:v>1.970283781</c:v>
                </c:pt>
                <c:pt idx="262">
                  <c:v>1.9567417249999999</c:v>
                </c:pt>
                <c:pt idx="263">
                  <c:v>1.945007478</c:v>
                </c:pt>
                <c:pt idx="264">
                  <c:v>1.9236740219999975</c:v>
                </c:pt>
                <c:pt idx="265">
                  <c:v>1.9113833059999974</c:v>
                </c:pt>
                <c:pt idx="266">
                  <c:v>1.8856571060000025</c:v>
                </c:pt>
                <c:pt idx="267">
                  <c:v>1.8606535540000024</c:v>
                </c:pt>
                <c:pt idx="268">
                  <c:v>1.838264261</c:v>
                </c:pt>
                <c:pt idx="269">
                  <c:v>1.8069441660000001</c:v>
                </c:pt>
                <c:pt idx="270">
                  <c:v>1.7774418940000001</c:v>
                </c:pt>
                <c:pt idx="271">
                  <c:v>1.7467009170000001</c:v>
                </c:pt>
                <c:pt idx="272">
                  <c:v>1.7143166410000001</c:v>
                </c:pt>
                <c:pt idx="273">
                  <c:v>1.6757253749999999</c:v>
                </c:pt>
                <c:pt idx="274">
                  <c:v>1.6438888650000001</c:v>
                </c:pt>
                <c:pt idx="275">
                  <c:v>1.6072538240000025</c:v>
                </c:pt>
                <c:pt idx="276">
                  <c:v>1.5773738969999975</c:v>
                </c:pt>
                <c:pt idx="277">
                  <c:v>1.5445360290000001</c:v>
                </c:pt>
                <c:pt idx="278">
                  <c:v>1.516369139</c:v>
                </c:pt>
                <c:pt idx="279">
                  <c:v>1.4868277649999999</c:v>
                </c:pt>
                <c:pt idx="280">
                  <c:v>1.4644242869999962</c:v>
                </c:pt>
                <c:pt idx="281">
                  <c:v>1.4401640039999974</c:v>
                </c:pt>
                <c:pt idx="282">
                  <c:v>1.421019469</c:v>
                </c:pt>
                <c:pt idx="283">
                  <c:v>1.4020729410000001</c:v>
                </c:pt>
                <c:pt idx="284">
                  <c:v>1.3870282519999975</c:v>
                </c:pt>
                <c:pt idx="285">
                  <c:v>1.3673609840000001</c:v>
                </c:pt>
                <c:pt idx="286">
                  <c:v>1.3589644779999974</c:v>
                </c:pt>
                <c:pt idx="287">
                  <c:v>1.350013052</c:v>
                </c:pt>
                <c:pt idx="288">
                  <c:v>1.3450612169999974</c:v>
                </c:pt>
                <c:pt idx="289">
                  <c:v>1.3371792179999971</c:v>
                </c:pt>
                <c:pt idx="290">
                  <c:v>1.3335913759999973</c:v>
                </c:pt>
                <c:pt idx="291">
                  <c:v>1.3293553929999986</c:v>
                </c:pt>
                <c:pt idx="292">
                  <c:v>1.3282473430000001</c:v>
                </c:pt>
                <c:pt idx="293">
                  <c:v>1.3289349419999998</c:v>
                </c:pt>
                <c:pt idx="294">
                  <c:v>1.3305722819999999</c:v>
                </c:pt>
                <c:pt idx="295">
                  <c:v>1.3326225620000001</c:v>
                </c:pt>
                <c:pt idx="296">
                  <c:v>1.3371821990000001</c:v>
                </c:pt>
                <c:pt idx="297">
                  <c:v>1.3407818419999999</c:v>
                </c:pt>
                <c:pt idx="298">
                  <c:v>1.3439782009999974</c:v>
                </c:pt>
                <c:pt idx="299">
                  <c:v>1.3482045280000001</c:v>
                </c:pt>
                <c:pt idx="300">
                  <c:v>1.3524893869999999</c:v>
                </c:pt>
                <c:pt idx="301">
                  <c:v>1.3583861930000001</c:v>
                </c:pt>
                <c:pt idx="302">
                  <c:v>1.359456454</c:v>
                </c:pt>
                <c:pt idx="303">
                  <c:v>1.368381058</c:v>
                </c:pt>
                <c:pt idx="304">
                  <c:v>1.377077852</c:v>
                </c:pt>
                <c:pt idx="305">
                  <c:v>1.3834052429999975</c:v>
                </c:pt>
                <c:pt idx="306">
                  <c:v>1.3905359850000001</c:v>
                </c:pt>
                <c:pt idx="307">
                  <c:v>1.3982768400000001</c:v>
                </c:pt>
                <c:pt idx="308">
                  <c:v>1.4043690309999974</c:v>
                </c:pt>
                <c:pt idx="309">
                  <c:v>1.414382611</c:v>
                </c:pt>
                <c:pt idx="310">
                  <c:v>1.4195504529999974</c:v>
                </c:pt>
                <c:pt idx="311">
                  <c:v>1.4282402139999975</c:v>
                </c:pt>
                <c:pt idx="312">
                  <c:v>1.4382142169999974</c:v>
                </c:pt>
                <c:pt idx="313">
                  <c:v>1.4471981869999975</c:v>
                </c:pt>
                <c:pt idx="314">
                  <c:v>1.4573667389999974</c:v>
                </c:pt>
                <c:pt idx="315">
                  <c:v>1.4667932139999971</c:v>
                </c:pt>
                <c:pt idx="316">
                  <c:v>1.4759730439999974</c:v>
                </c:pt>
                <c:pt idx="317">
                  <c:v>1.488258992</c:v>
                </c:pt>
                <c:pt idx="318">
                  <c:v>1.4992330419999975</c:v>
                </c:pt>
                <c:pt idx="319">
                  <c:v>1.509838139</c:v>
                </c:pt>
                <c:pt idx="320">
                  <c:v>1.5238530979999974</c:v>
                </c:pt>
                <c:pt idx="321">
                  <c:v>1.5373183829999975</c:v>
                </c:pt>
                <c:pt idx="322">
                  <c:v>1.553665911</c:v>
                </c:pt>
                <c:pt idx="323">
                  <c:v>1.563446914</c:v>
                </c:pt>
                <c:pt idx="324">
                  <c:v>1.578822766</c:v>
                </c:pt>
                <c:pt idx="325">
                  <c:v>1.5922786340000001</c:v>
                </c:pt>
                <c:pt idx="326">
                  <c:v>1.609716331</c:v>
                </c:pt>
                <c:pt idx="327">
                  <c:v>1.6245229590000001</c:v>
                </c:pt>
                <c:pt idx="328">
                  <c:v>1.6393827540000001</c:v>
                </c:pt>
                <c:pt idx="329">
                  <c:v>1.6614801030000024</c:v>
                </c:pt>
                <c:pt idx="330">
                  <c:v>1.6806252349999999</c:v>
                </c:pt>
                <c:pt idx="331">
                  <c:v>1.698425447</c:v>
                </c:pt>
                <c:pt idx="332">
                  <c:v>1.7191263779999975</c:v>
                </c:pt>
                <c:pt idx="333">
                  <c:v>1.7360929590000025</c:v>
                </c:pt>
                <c:pt idx="334">
                  <c:v>1.7548385010000025</c:v>
                </c:pt>
                <c:pt idx="335">
                  <c:v>1.7708567720000001</c:v>
                </c:pt>
                <c:pt idx="336">
                  <c:v>1.8005419119999999</c:v>
                </c:pt>
                <c:pt idx="337">
                  <c:v>1.8260943039999986</c:v>
                </c:pt>
                <c:pt idx="338">
                  <c:v>1.8506759750000001</c:v>
                </c:pt>
                <c:pt idx="339">
                  <c:v>1.8773819549999999</c:v>
                </c:pt>
                <c:pt idx="340">
                  <c:v>1.9030430659999986</c:v>
                </c:pt>
                <c:pt idx="341">
                  <c:v>1.9235483749999998</c:v>
                </c:pt>
                <c:pt idx="342">
                  <c:v>1.956254159</c:v>
                </c:pt>
                <c:pt idx="343">
                  <c:v>1.9827270849999998</c:v>
                </c:pt>
                <c:pt idx="344">
                  <c:v>2.0101912360000012</c:v>
                </c:pt>
                <c:pt idx="345">
                  <c:v>2.0435876000000039</c:v>
                </c:pt>
                <c:pt idx="346">
                  <c:v>2.0653103930000003</c:v>
                </c:pt>
                <c:pt idx="347">
                  <c:v>2.1038158280000001</c:v>
                </c:pt>
                <c:pt idx="348">
                  <c:v>2.133919750000004</c:v>
                </c:pt>
                <c:pt idx="349">
                  <c:v>2.1589081629999995</c:v>
                </c:pt>
                <c:pt idx="350">
                  <c:v>2.1961474759999997</c:v>
                </c:pt>
                <c:pt idx="351">
                  <c:v>2.2267296660000002</c:v>
                </c:pt>
                <c:pt idx="352">
                  <c:v>2.2703001839999999</c:v>
                </c:pt>
                <c:pt idx="353">
                  <c:v>2.3064470629999994</c:v>
                </c:pt>
                <c:pt idx="354">
                  <c:v>2.3453331339999997</c:v>
                </c:pt>
                <c:pt idx="355">
                  <c:v>2.3786359179999987</c:v>
                </c:pt>
                <c:pt idx="356">
                  <c:v>2.4186709269999978</c:v>
                </c:pt>
                <c:pt idx="357">
                  <c:v>2.4594412189999995</c:v>
                </c:pt>
                <c:pt idx="358">
                  <c:v>2.501461779</c:v>
                </c:pt>
                <c:pt idx="359">
                  <c:v>2.5536647190000004</c:v>
                </c:pt>
                <c:pt idx="360">
                  <c:v>2.6004190790000004</c:v>
                </c:pt>
                <c:pt idx="361">
                  <c:v>2.6497347700000056</c:v>
                </c:pt>
                <c:pt idx="362">
                  <c:v>2.6915226329999995</c:v>
                </c:pt>
                <c:pt idx="363">
                  <c:v>2.7316031799999987</c:v>
                </c:pt>
                <c:pt idx="364">
                  <c:v>2.7833421570000012</c:v>
                </c:pt>
                <c:pt idx="365">
                  <c:v>2.8354351859999967</c:v>
                </c:pt>
                <c:pt idx="366">
                  <c:v>2.9003663410000002</c:v>
                </c:pt>
                <c:pt idx="367">
                  <c:v>2.9503908500000002</c:v>
                </c:pt>
                <c:pt idx="368">
                  <c:v>3.007371698000004</c:v>
                </c:pt>
                <c:pt idx="369">
                  <c:v>3.0618119580000012</c:v>
                </c:pt>
                <c:pt idx="370">
                  <c:v>3.1153855670000001</c:v>
                </c:pt>
                <c:pt idx="371">
                  <c:v>3.1961253029999996</c:v>
                </c:pt>
                <c:pt idx="372">
                  <c:v>3.1948368890000003</c:v>
                </c:pt>
                <c:pt idx="373">
                  <c:v>3.2769520629999995</c:v>
                </c:pt>
                <c:pt idx="374">
                  <c:v>3.3438809259999998</c:v>
                </c:pt>
                <c:pt idx="375">
                  <c:v>3.3833821159999999</c:v>
                </c:pt>
                <c:pt idx="376">
                  <c:v>3.4204521519999997</c:v>
                </c:pt>
                <c:pt idx="377">
                  <c:v>3.4773822170000002</c:v>
                </c:pt>
                <c:pt idx="378">
                  <c:v>3.4790153849999967</c:v>
                </c:pt>
                <c:pt idx="379">
                  <c:v>3.4797439919999977</c:v>
                </c:pt>
                <c:pt idx="380">
                  <c:v>3.5601764070000002</c:v>
                </c:pt>
                <c:pt idx="381">
                  <c:v>3.5664663659999998</c:v>
                </c:pt>
                <c:pt idx="382">
                  <c:v>3.5375781399999977</c:v>
                </c:pt>
                <c:pt idx="383">
                  <c:v>3.4990706789999995</c:v>
                </c:pt>
                <c:pt idx="384">
                  <c:v>3.5389395100000001</c:v>
                </c:pt>
                <c:pt idx="385">
                  <c:v>3.6330781329999988</c:v>
                </c:pt>
                <c:pt idx="386">
                  <c:v>3.587549482</c:v>
                </c:pt>
                <c:pt idx="387">
                  <c:v>3.5086298329999996</c:v>
                </c:pt>
                <c:pt idx="388">
                  <c:v>3.6089353900000001</c:v>
                </c:pt>
                <c:pt idx="389">
                  <c:v>3.500523840000004</c:v>
                </c:pt>
                <c:pt idx="390">
                  <c:v>3.581639563</c:v>
                </c:pt>
                <c:pt idx="391">
                  <c:v>3.525012051</c:v>
                </c:pt>
                <c:pt idx="392">
                  <c:v>3.4894974580000002</c:v>
                </c:pt>
                <c:pt idx="393">
                  <c:v>3.568068062</c:v>
                </c:pt>
                <c:pt idx="394">
                  <c:v>3.4914028989999988</c:v>
                </c:pt>
                <c:pt idx="395">
                  <c:v>3.528293406</c:v>
                </c:pt>
                <c:pt idx="396">
                  <c:v>3.4495976310000001</c:v>
                </c:pt>
                <c:pt idx="397">
                  <c:v>3.3856397020000002</c:v>
                </c:pt>
                <c:pt idx="398">
                  <c:v>3.2916746480000012</c:v>
                </c:pt>
                <c:pt idx="399">
                  <c:v>3.2721789229999994</c:v>
                </c:pt>
                <c:pt idx="400">
                  <c:v>3.3004877910000001</c:v>
                </c:pt>
                <c:pt idx="401">
                  <c:v>3.2563140740000001</c:v>
                </c:pt>
                <c:pt idx="402">
                  <c:v>3.197187458000005</c:v>
                </c:pt>
                <c:pt idx="403">
                  <c:v>3.190819775</c:v>
                </c:pt>
                <c:pt idx="404">
                  <c:v>3.1552183969999987</c:v>
                </c:pt>
                <c:pt idx="405">
                  <c:v>3.125590597000004</c:v>
                </c:pt>
                <c:pt idx="406">
                  <c:v>3.0571201190000004</c:v>
                </c:pt>
                <c:pt idx="407">
                  <c:v>3.0768690449999987</c:v>
                </c:pt>
                <c:pt idx="408">
                  <c:v>3.0111489639999967</c:v>
                </c:pt>
                <c:pt idx="409">
                  <c:v>2.967441832</c:v>
                </c:pt>
                <c:pt idx="410">
                  <c:v>2.9363732680000001</c:v>
                </c:pt>
                <c:pt idx="411">
                  <c:v>2.8682661399999967</c:v>
                </c:pt>
                <c:pt idx="412">
                  <c:v>2.8897176130000002</c:v>
                </c:pt>
                <c:pt idx="413">
                  <c:v>2.8045142040000002</c:v>
                </c:pt>
                <c:pt idx="414">
                  <c:v>2.7767422539999997</c:v>
                </c:pt>
                <c:pt idx="415">
                  <c:v>2.760757957000004</c:v>
                </c:pt>
                <c:pt idx="416">
                  <c:v>2.7005529749999999</c:v>
                </c:pt>
                <c:pt idx="417">
                  <c:v>2.6845245700000055</c:v>
                </c:pt>
                <c:pt idx="418">
                  <c:v>2.6700771199999997</c:v>
                </c:pt>
                <c:pt idx="419">
                  <c:v>2.6159055580000001</c:v>
                </c:pt>
                <c:pt idx="420">
                  <c:v>2.6272330630000011</c:v>
                </c:pt>
                <c:pt idx="421">
                  <c:v>2.5796163429999996</c:v>
                </c:pt>
                <c:pt idx="422">
                  <c:v>2.5469944820000001</c:v>
                </c:pt>
                <c:pt idx="423">
                  <c:v>2.5489762170000012</c:v>
                </c:pt>
                <c:pt idx="424">
                  <c:v>2.5107813220000001</c:v>
                </c:pt>
                <c:pt idx="425">
                  <c:v>2.5152976859999998</c:v>
                </c:pt>
                <c:pt idx="426">
                  <c:v>2.4947188239999987</c:v>
                </c:pt>
                <c:pt idx="427">
                  <c:v>2.4721203189999996</c:v>
                </c:pt>
                <c:pt idx="428">
                  <c:v>2.4682019099999999</c:v>
                </c:pt>
                <c:pt idx="429">
                  <c:v>2.4680531369999987</c:v>
                </c:pt>
                <c:pt idx="430">
                  <c:v>2.4834199299999997</c:v>
                </c:pt>
                <c:pt idx="431">
                  <c:v>2.444276844</c:v>
                </c:pt>
                <c:pt idx="432">
                  <c:v>2.4589622359999987</c:v>
                </c:pt>
                <c:pt idx="433">
                  <c:v>2.4559266909999997</c:v>
                </c:pt>
                <c:pt idx="434">
                  <c:v>2.4610431539999977</c:v>
                </c:pt>
                <c:pt idx="435">
                  <c:v>2.4615443099999998</c:v>
                </c:pt>
                <c:pt idx="436">
                  <c:v>2.468909536</c:v>
                </c:pt>
                <c:pt idx="437">
                  <c:v>2.4487581599999997</c:v>
                </c:pt>
                <c:pt idx="438">
                  <c:v>2.4796407569999999</c:v>
                </c:pt>
                <c:pt idx="439">
                  <c:v>2.5003853190000003</c:v>
                </c:pt>
                <c:pt idx="440">
                  <c:v>2.4730894909999988</c:v>
                </c:pt>
                <c:pt idx="441">
                  <c:v>2.5042260039999999</c:v>
                </c:pt>
                <c:pt idx="442">
                  <c:v>2.5048725949999997</c:v>
                </c:pt>
                <c:pt idx="443">
                  <c:v>2.5045698030000003</c:v>
                </c:pt>
                <c:pt idx="444">
                  <c:v>2.5298185690000001</c:v>
                </c:pt>
                <c:pt idx="445">
                  <c:v>2.5359175550000002</c:v>
                </c:pt>
                <c:pt idx="446">
                  <c:v>2.5161877020000012</c:v>
                </c:pt>
                <c:pt idx="447">
                  <c:v>2.5153606279999998</c:v>
                </c:pt>
                <c:pt idx="448">
                  <c:v>2.542867218</c:v>
                </c:pt>
                <c:pt idx="449">
                  <c:v>2.5573430400000001</c:v>
                </c:pt>
                <c:pt idx="450">
                  <c:v>2.5554406989999987</c:v>
                </c:pt>
                <c:pt idx="451">
                  <c:v>2.6065745700000011</c:v>
                </c:pt>
                <c:pt idx="452">
                  <c:v>2.6312713969999999</c:v>
                </c:pt>
                <c:pt idx="453">
                  <c:v>2.5834050520000011</c:v>
                </c:pt>
                <c:pt idx="454">
                  <c:v>2.6060312140000002</c:v>
                </c:pt>
                <c:pt idx="455">
                  <c:v>2.6173825610000012</c:v>
                </c:pt>
                <c:pt idx="456">
                  <c:v>2.6418445450000001</c:v>
                </c:pt>
                <c:pt idx="457">
                  <c:v>2.5899017200000012</c:v>
                </c:pt>
                <c:pt idx="458">
                  <c:v>2.5926423419999987</c:v>
                </c:pt>
                <c:pt idx="459">
                  <c:v>2.5312180859999978</c:v>
                </c:pt>
                <c:pt idx="460">
                  <c:v>2.530291353</c:v>
                </c:pt>
                <c:pt idx="461">
                  <c:v>2.479130541000004</c:v>
                </c:pt>
                <c:pt idx="462">
                  <c:v>2.4339382990000002</c:v>
                </c:pt>
                <c:pt idx="463">
                  <c:v>2.5555954319999987</c:v>
                </c:pt>
                <c:pt idx="464">
                  <c:v>2.5051501139999997</c:v>
                </c:pt>
                <c:pt idx="465">
                  <c:v>2.4724967819999999</c:v>
                </c:pt>
                <c:pt idx="466">
                  <c:v>2.4228854519999987</c:v>
                </c:pt>
                <c:pt idx="467">
                  <c:v>2.4207415920000002</c:v>
                </c:pt>
                <c:pt idx="468">
                  <c:v>2.4511711939999987</c:v>
                </c:pt>
                <c:pt idx="469">
                  <c:v>2.3866191249999962</c:v>
                </c:pt>
                <c:pt idx="470">
                  <c:v>2.3825762620000002</c:v>
                </c:pt>
                <c:pt idx="471">
                  <c:v>2.3814721449999987</c:v>
                </c:pt>
                <c:pt idx="472">
                  <c:v>2.3140879019999998</c:v>
                </c:pt>
                <c:pt idx="473">
                  <c:v>2.348240648</c:v>
                </c:pt>
                <c:pt idx="474">
                  <c:v>2.3579321249999987</c:v>
                </c:pt>
                <c:pt idx="475">
                  <c:v>2.258933578000005</c:v>
                </c:pt>
                <c:pt idx="476">
                  <c:v>2.2644379480000056</c:v>
                </c:pt>
                <c:pt idx="477">
                  <c:v>2.2260189399999977</c:v>
                </c:pt>
                <c:pt idx="478">
                  <c:v>2.2207911360000012</c:v>
                </c:pt>
                <c:pt idx="479">
                  <c:v>2.2292054039999987</c:v>
                </c:pt>
                <c:pt idx="480">
                  <c:v>2.1862690790000001</c:v>
                </c:pt>
                <c:pt idx="481">
                  <c:v>2.1639037480000081</c:v>
                </c:pt>
                <c:pt idx="482">
                  <c:v>2.1456270560000039</c:v>
                </c:pt>
                <c:pt idx="483">
                  <c:v>2.1099262580000056</c:v>
                </c:pt>
                <c:pt idx="484">
                  <c:v>2.0865075930000003</c:v>
                </c:pt>
                <c:pt idx="485">
                  <c:v>2.0644326550000001</c:v>
                </c:pt>
                <c:pt idx="486">
                  <c:v>2.1179623949999997</c:v>
                </c:pt>
                <c:pt idx="487">
                  <c:v>2.0624761919999997</c:v>
                </c:pt>
                <c:pt idx="488">
                  <c:v>2.0274815900000012</c:v>
                </c:pt>
                <c:pt idx="489">
                  <c:v>2.0745998960000001</c:v>
                </c:pt>
                <c:pt idx="490">
                  <c:v>1.9782516109999975</c:v>
                </c:pt>
                <c:pt idx="491">
                  <c:v>1.9738711459999974</c:v>
                </c:pt>
                <c:pt idx="492">
                  <c:v>1.970572744</c:v>
                </c:pt>
                <c:pt idx="493">
                  <c:v>1.981911574</c:v>
                </c:pt>
                <c:pt idx="494">
                  <c:v>1.9898362499999962</c:v>
                </c:pt>
                <c:pt idx="495">
                  <c:v>1.9868877280000001</c:v>
                </c:pt>
                <c:pt idx="496">
                  <c:v>2.024824534</c:v>
                </c:pt>
                <c:pt idx="497">
                  <c:v>2.0721568209999988</c:v>
                </c:pt>
                <c:pt idx="498">
                  <c:v>2.0876222000000002</c:v>
                </c:pt>
                <c:pt idx="499">
                  <c:v>2.0670788630000003</c:v>
                </c:pt>
                <c:pt idx="500">
                  <c:v>2.1586239680000001</c:v>
                </c:pt>
                <c:pt idx="501">
                  <c:v>2.1455302580000066</c:v>
                </c:pt>
                <c:pt idx="502">
                  <c:v>2.242341553000001</c:v>
                </c:pt>
                <c:pt idx="503">
                  <c:v>2.2412574630000002</c:v>
                </c:pt>
                <c:pt idx="504">
                  <c:v>2.2923407899999999</c:v>
                </c:pt>
                <c:pt idx="505">
                  <c:v>2.3286273820000001</c:v>
                </c:pt>
                <c:pt idx="506">
                  <c:v>2.3700383049999987</c:v>
                </c:pt>
                <c:pt idx="507">
                  <c:v>2.5074603899999999</c:v>
                </c:pt>
                <c:pt idx="508">
                  <c:v>2.5177209720000002</c:v>
                </c:pt>
                <c:pt idx="509">
                  <c:v>2.6057553630000001</c:v>
                </c:pt>
                <c:pt idx="510">
                  <c:v>2.640365396</c:v>
                </c:pt>
                <c:pt idx="511">
                  <c:v>2.5825031149999997</c:v>
                </c:pt>
                <c:pt idx="512">
                  <c:v>2.6273265230000011</c:v>
                </c:pt>
                <c:pt idx="513">
                  <c:v>2.6562838899999988</c:v>
                </c:pt>
                <c:pt idx="514">
                  <c:v>2.6522283899999977</c:v>
                </c:pt>
                <c:pt idx="515">
                  <c:v>2.7712641109999998</c:v>
                </c:pt>
                <c:pt idx="516">
                  <c:v>2.7915034639999998</c:v>
                </c:pt>
                <c:pt idx="517">
                  <c:v>2.729609285</c:v>
                </c:pt>
                <c:pt idx="518">
                  <c:v>2.8658609729999989</c:v>
                </c:pt>
                <c:pt idx="519">
                  <c:v>2.7741146430000012</c:v>
                </c:pt>
                <c:pt idx="520">
                  <c:v>2.8271241530000011</c:v>
                </c:pt>
                <c:pt idx="521">
                  <c:v>2.8461296899999997</c:v>
                </c:pt>
                <c:pt idx="522">
                  <c:v>2.890192066</c:v>
                </c:pt>
                <c:pt idx="523">
                  <c:v>2.8038730959999998</c:v>
                </c:pt>
                <c:pt idx="524">
                  <c:v>2.8339183669999999</c:v>
                </c:pt>
                <c:pt idx="525">
                  <c:v>2.8983779299999997</c:v>
                </c:pt>
                <c:pt idx="526">
                  <c:v>2.8352136959999967</c:v>
                </c:pt>
                <c:pt idx="527">
                  <c:v>2.8244839059999998</c:v>
                </c:pt>
                <c:pt idx="528">
                  <c:v>2.8587894779999998</c:v>
                </c:pt>
                <c:pt idx="529">
                  <c:v>2.8282630789999996</c:v>
                </c:pt>
                <c:pt idx="530">
                  <c:v>2.9034667359999999</c:v>
                </c:pt>
                <c:pt idx="531">
                  <c:v>2.8123772490000003</c:v>
                </c:pt>
                <c:pt idx="532">
                  <c:v>2.8413253169999999</c:v>
                </c:pt>
                <c:pt idx="533">
                  <c:v>2.8161959989999987</c:v>
                </c:pt>
                <c:pt idx="534">
                  <c:v>2.737033163</c:v>
                </c:pt>
                <c:pt idx="535">
                  <c:v>2.7515137540000012</c:v>
                </c:pt>
                <c:pt idx="536">
                  <c:v>2.7355890620000012</c:v>
                </c:pt>
                <c:pt idx="537">
                  <c:v>2.733993565000004</c:v>
                </c:pt>
                <c:pt idx="538">
                  <c:v>2.6964772090000002</c:v>
                </c:pt>
                <c:pt idx="539">
                  <c:v>2.7004125460000012</c:v>
                </c:pt>
                <c:pt idx="540">
                  <c:v>2.67395023</c:v>
                </c:pt>
                <c:pt idx="541">
                  <c:v>2.6425340520000056</c:v>
                </c:pt>
                <c:pt idx="542">
                  <c:v>2.6638858660000002</c:v>
                </c:pt>
                <c:pt idx="543">
                  <c:v>2.5965452539999987</c:v>
                </c:pt>
                <c:pt idx="544">
                  <c:v>2.6200905190000001</c:v>
                </c:pt>
                <c:pt idx="545">
                  <c:v>2.617967878000004</c:v>
                </c:pt>
                <c:pt idx="546">
                  <c:v>2.5561213839999999</c:v>
                </c:pt>
                <c:pt idx="547">
                  <c:v>2.6459310400000056</c:v>
                </c:pt>
                <c:pt idx="548">
                  <c:v>2.6007793290000003</c:v>
                </c:pt>
                <c:pt idx="549">
                  <c:v>2.6552093369999987</c:v>
                </c:pt>
                <c:pt idx="550">
                  <c:v>2.5982756959999977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'Nov 10 Time Experiments'!$BG$1</c:f>
              <c:strCache>
                <c:ptCount val="1"/>
                <c:pt idx="0">
                  <c:v>32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Experiments'!$BG$2:$BG$552</c:f>
              <c:numCache>
                <c:formatCode>General</c:formatCode>
                <c:ptCount val="551"/>
                <c:pt idx="0">
                  <c:v>2.8540949990000005E-2</c:v>
                </c:pt>
                <c:pt idx="1">
                  <c:v>2.9635105000000012E-2</c:v>
                </c:pt>
                <c:pt idx="2">
                  <c:v>2.8195351080000011E-2</c:v>
                </c:pt>
                <c:pt idx="3">
                  <c:v>2.9973979760000016E-2</c:v>
                </c:pt>
                <c:pt idx="4">
                  <c:v>2.828500392000001E-2</c:v>
                </c:pt>
                <c:pt idx="5">
                  <c:v>2.6480868180000013E-2</c:v>
                </c:pt>
                <c:pt idx="6">
                  <c:v>2.8792839220000001E-2</c:v>
                </c:pt>
                <c:pt idx="7">
                  <c:v>2.8111129720000006E-2</c:v>
                </c:pt>
                <c:pt idx="8">
                  <c:v>2.6733752060000011E-2</c:v>
                </c:pt>
                <c:pt idx="9">
                  <c:v>2.6935551040000012E-2</c:v>
                </c:pt>
                <c:pt idx="10">
                  <c:v>2.4373937120000019E-2</c:v>
                </c:pt>
                <c:pt idx="11">
                  <c:v>2.3008480390000002E-2</c:v>
                </c:pt>
                <c:pt idx="12">
                  <c:v>2.6344187280000011E-2</c:v>
                </c:pt>
                <c:pt idx="13">
                  <c:v>2.3122619560000005E-2</c:v>
                </c:pt>
                <c:pt idx="14">
                  <c:v>2.1888740080000014E-2</c:v>
                </c:pt>
                <c:pt idx="15">
                  <c:v>2.3726004829999998E-2</c:v>
                </c:pt>
                <c:pt idx="16">
                  <c:v>2.1646477000000011E-2</c:v>
                </c:pt>
                <c:pt idx="17">
                  <c:v>2.2069804090000006E-2</c:v>
                </c:pt>
                <c:pt idx="18">
                  <c:v>1.9578642860000006E-2</c:v>
                </c:pt>
                <c:pt idx="19">
                  <c:v>2.2063500900000012E-2</c:v>
                </c:pt>
                <c:pt idx="20">
                  <c:v>2.0917508470000006E-2</c:v>
                </c:pt>
                <c:pt idx="21">
                  <c:v>2.0420767090000007E-2</c:v>
                </c:pt>
                <c:pt idx="22">
                  <c:v>2.056563618000001E-2</c:v>
                </c:pt>
                <c:pt idx="23">
                  <c:v>1.8093730970000003E-2</c:v>
                </c:pt>
                <c:pt idx="24">
                  <c:v>1.8489375430000007E-2</c:v>
                </c:pt>
                <c:pt idx="25">
                  <c:v>1.9570544080000005E-2</c:v>
                </c:pt>
                <c:pt idx="26">
                  <c:v>1.9736226369999998E-2</c:v>
                </c:pt>
                <c:pt idx="27">
                  <c:v>1.926474245E-2</c:v>
                </c:pt>
                <c:pt idx="28">
                  <c:v>1.7585038860000013E-2</c:v>
                </c:pt>
                <c:pt idx="29">
                  <c:v>1.8717419080000006E-2</c:v>
                </c:pt>
                <c:pt idx="30">
                  <c:v>1.4720204940000004E-2</c:v>
                </c:pt>
                <c:pt idx="31">
                  <c:v>1.5933721980000006E-2</c:v>
                </c:pt>
                <c:pt idx="32">
                  <c:v>1.634615632000001E-2</c:v>
                </c:pt>
                <c:pt idx="33">
                  <c:v>1.5401363090000005E-2</c:v>
                </c:pt>
                <c:pt idx="34">
                  <c:v>1.4468025140000004E-2</c:v>
                </c:pt>
                <c:pt idx="35">
                  <c:v>1.2085478470000003E-2</c:v>
                </c:pt>
                <c:pt idx="36">
                  <c:v>1.5875521770000005E-2</c:v>
                </c:pt>
                <c:pt idx="37">
                  <c:v>1.3157926220000001E-2</c:v>
                </c:pt>
                <c:pt idx="38">
                  <c:v>1.2344736330000003E-2</c:v>
                </c:pt>
                <c:pt idx="39">
                  <c:v>1.2412499360000002E-2</c:v>
                </c:pt>
                <c:pt idx="40">
                  <c:v>1.0631616880000002E-2</c:v>
                </c:pt>
                <c:pt idx="41">
                  <c:v>9.4273497300000047E-3</c:v>
                </c:pt>
                <c:pt idx="42">
                  <c:v>1.0310854480000003E-2</c:v>
                </c:pt>
                <c:pt idx="43">
                  <c:v>1.1051423570000003E-2</c:v>
                </c:pt>
                <c:pt idx="44">
                  <c:v>9.3809177200000048E-3</c:v>
                </c:pt>
                <c:pt idx="45">
                  <c:v>1.0684679910000005E-2</c:v>
                </c:pt>
                <c:pt idx="46">
                  <c:v>9.4994415500000342E-3</c:v>
                </c:pt>
                <c:pt idx="47">
                  <c:v>8.5849349400000247E-3</c:v>
                </c:pt>
                <c:pt idx="48">
                  <c:v>9.2801635100000154E-3</c:v>
                </c:pt>
                <c:pt idx="49">
                  <c:v>7.2750483600000125E-3</c:v>
                </c:pt>
                <c:pt idx="50">
                  <c:v>6.3345466700000111E-3</c:v>
                </c:pt>
                <c:pt idx="51">
                  <c:v>7.4377541400000129E-3</c:v>
                </c:pt>
                <c:pt idx="52">
                  <c:v>5.8578734300000117E-3</c:v>
                </c:pt>
                <c:pt idx="53">
                  <c:v>8.0995072600000238E-3</c:v>
                </c:pt>
                <c:pt idx="54">
                  <c:v>5.3481196000000125E-3</c:v>
                </c:pt>
                <c:pt idx="55">
                  <c:v>6.082925670000002E-3</c:v>
                </c:pt>
                <c:pt idx="56">
                  <c:v>4.5399551300000117E-3</c:v>
                </c:pt>
                <c:pt idx="57">
                  <c:v>4.7986392900000122E-3</c:v>
                </c:pt>
                <c:pt idx="58">
                  <c:v>6.3025985800000033E-3</c:v>
                </c:pt>
                <c:pt idx="59">
                  <c:v>5.8735196500000119E-3</c:v>
                </c:pt>
                <c:pt idx="60">
                  <c:v>3.2278706300000117E-3</c:v>
                </c:pt>
                <c:pt idx="61">
                  <c:v>3.7158240600000019E-3</c:v>
                </c:pt>
                <c:pt idx="62">
                  <c:v>3.2462884700000015E-3</c:v>
                </c:pt>
                <c:pt idx="63">
                  <c:v>1.8692349100000007E-3</c:v>
                </c:pt>
                <c:pt idx="64">
                  <c:v>1.5063394800000104E-3</c:v>
                </c:pt>
                <c:pt idx="65">
                  <c:v>2.3937334300000012E-3</c:v>
                </c:pt>
                <c:pt idx="66">
                  <c:v>4.0060986800000134E-3</c:v>
                </c:pt>
                <c:pt idx="67">
                  <c:v>2.4500225700000012E-3</c:v>
                </c:pt>
                <c:pt idx="68">
                  <c:v>1.5040149000000011E-3</c:v>
                </c:pt>
                <c:pt idx="69">
                  <c:v>3.0430440800000022E-3</c:v>
                </c:pt>
                <c:pt idx="70">
                  <c:v>9.4968425000000259E-4</c:v>
                </c:pt>
                <c:pt idx="71">
                  <c:v>1.3837923300000106E-3</c:v>
                </c:pt>
                <c:pt idx="72">
                  <c:v>2.061117160000001E-3</c:v>
                </c:pt>
                <c:pt idx="73">
                  <c:v>2.583738140000002E-3</c:v>
                </c:pt>
                <c:pt idx="74">
                  <c:v>1.7550994600000109E-3</c:v>
                </c:pt>
                <c:pt idx="75">
                  <c:v>1.7971207400000113E-3</c:v>
                </c:pt>
                <c:pt idx="76">
                  <c:v>9.4582485000000046E-4</c:v>
                </c:pt>
                <c:pt idx="77">
                  <c:v>7.1133273000000149E-4</c:v>
                </c:pt>
                <c:pt idx="78">
                  <c:v>7.7033387000000368E-4</c:v>
                </c:pt>
                <c:pt idx="79">
                  <c:v>1.4511828300000109E-3</c:v>
                </c:pt>
                <c:pt idx="80">
                  <c:v>-1.0694400000010907E-6</c:v>
                </c:pt>
                <c:pt idx="81">
                  <c:v>8.0814557000000219E-4</c:v>
                </c:pt>
                <c:pt idx="82">
                  <c:v>1.136164830000011E-3</c:v>
                </c:pt>
                <c:pt idx="83">
                  <c:v>8.3750086000000939E-4</c:v>
                </c:pt>
                <c:pt idx="84">
                  <c:v>1.4701818100000005E-3</c:v>
                </c:pt>
                <c:pt idx="85">
                  <c:v>1.3727803700000105E-3</c:v>
                </c:pt>
                <c:pt idx="86">
                  <c:v>1.5054156100000103E-3</c:v>
                </c:pt>
                <c:pt idx="87">
                  <c:v>2.6583557000000118E-3</c:v>
                </c:pt>
                <c:pt idx="88">
                  <c:v>1.9442995100000008E-3</c:v>
                </c:pt>
                <c:pt idx="89">
                  <c:v>3.6534552500000119E-3</c:v>
                </c:pt>
                <c:pt idx="90">
                  <c:v>3.5981570400000122E-3</c:v>
                </c:pt>
                <c:pt idx="91">
                  <c:v>3.7273352000000127E-3</c:v>
                </c:pt>
                <c:pt idx="92">
                  <c:v>4.2311658100000118E-3</c:v>
                </c:pt>
                <c:pt idx="93">
                  <c:v>4.6628226500000109E-3</c:v>
                </c:pt>
                <c:pt idx="94">
                  <c:v>4.4025887700000123E-3</c:v>
                </c:pt>
                <c:pt idx="95">
                  <c:v>5.4193620600000228E-3</c:v>
                </c:pt>
                <c:pt idx="96">
                  <c:v>6.3107122700000011E-3</c:v>
                </c:pt>
                <c:pt idx="97">
                  <c:v>7.271665800000035E-3</c:v>
                </c:pt>
                <c:pt idx="98">
                  <c:v>6.9273819200000144E-3</c:v>
                </c:pt>
                <c:pt idx="99">
                  <c:v>7.5850297700000135E-3</c:v>
                </c:pt>
                <c:pt idx="100">
                  <c:v>8.0360208600000049E-3</c:v>
                </c:pt>
                <c:pt idx="101">
                  <c:v>9.1106032000000253E-3</c:v>
                </c:pt>
                <c:pt idx="102">
                  <c:v>1.0409746040000001E-2</c:v>
                </c:pt>
                <c:pt idx="103">
                  <c:v>1.1764585690000011E-2</c:v>
                </c:pt>
                <c:pt idx="104">
                  <c:v>1.1825743780000003E-2</c:v>
                </c:pt>
                <c:pt idx="105">
                  <c:v>1.2931201330000005E-2</c:v>
                </c:pt>
                <c:pt idx="106">
                  <c:v>1.3798620270000004E-2</c:v>
                </c:pt>
                <c:pt idx="107">
                  <c:v>1.4307096320000002E-2</c:v>
                </c:pt>
                <c:pt idx="108">
                  <c:v>1.5111021420000002E-2</c:v>
                </c:pt>
                <c:pt idx="109">
                  <c:v>1.7324134430000013E-2</c:v>
                </c:pt>
                <c:pt idx="110">
                  <c:v>1.7933822890000006E-2</c:v>
                </c:pt>
                <c:pt idx="111">
                  <c:v>1.9361391380000013E-2</c:v>
                </c:pt>
                <c:pt idx="112">
                  <c:v>1.9469592440000006E-2</c:v>
                </c:pt>
                <c:pt idx="113">
                  <c:v>2.1133381590000007E-2</c:v>
                </c:pt>
                <c:pt idx="114">
                  <c:v>2.2422622610000009E-2</c:v>
                </c:pt>
                <c:pt idx="115">
                  <c:v>2.3872859500000006E-2</c:v>
                </c:pt>
                <c:pt idx="116">
                  <c:v>2.5551173560000015E-2</c:v>
                </c:pt>
                <c:pt idx="117">
                  <c:v>2.6556592150000009E-2</c:v>
                </c:pt>
                <c:pt idx="118">
                  <c:v>2.7602880910000009E-2</c:v>
                </c:pt>
                <c:pt idx="119">
                  <c:v>2.9808934500000016E-2</c:v>
                </c:pt>
                <c:pt idx="120">
                  <c:v>2.9765706230000005E-2</c:v>
                </c:pt>
                <c:pt idx="121">
                  <c:v>3.1859770140000021E-2</c:v>
                </c:pt>
                <c:pt idx="122">
                  <c:v>3.3668860510000016E-2</c:v>
                </c:pt>
                <c:pt idx="123">
                  <c:v>3.5578060620000018E-2</c:v>
                </c:pt>
                <c:pt idx="124">
                  <c:v>3.6379866020000019E-2</c:v>
                </c:pt>
                <c:pt idx="125">
                  <c:v>3.810316296000002E-2</c:v>
                </c:pt>
                <c:pt idx="126">
                  <c:v>3.9735123230000016E-2</c:v>
                </c:pt>
                <c:pt idx="127">
                  <c:v>4.0165815220000012E-2</c:v>
                </c:pt>
                <c:pt idx="128">
                  <c:v>4.3197890460000013E-2</c:v>
                </c:pt>
                <c:pt idx="129">
                  <c:v>4.4357986840000238E-2</c:v>
                </c:pt>
                <c:pt idx="130">
                  <c:v>4.4748058260000015E-2</c:v>
                </c:pt>
                <c:pt idx="131">
                  <c:v>4.7639518700000015E-2</c:v>
                </c:pt>
                <c:pt idx="132">
                  <c:v>4.868831085000002E-2</c:v>
                </c:pt>
                <c:pt idx="133">
                  <c:v>5.089312578000002E-2</c:v>
                </c:pt>
                <c:pt idx="134">
                  <c:v>5.3424013500000013E-2</c:v>
                </c:pt>
                <c:pt idx="135">
                  <c:v>5.485361228000013E-2</c:v>
                </c:pt>
                <c:pt idx="136">
                  <c:v>5.7715119510000031E-2</c:v>
                </c:pt>
                <c:pt idx="137">
                  <c:v>5.8971504400000013E-2</c:v>
                </c:pt>
                <c:pt idx="138">
                  <c:v>6.209263643000025E-2</c:v>
                </c:pt>
                <c:pt idx="139">
                  <c:v>6.4666236471000157E-2</c:v>
                </c:pt>
                <c:pt idx="140">
                  <c:v>6.7064116894000117E-2</c:v>
                </c:pt>
                <c:pt idx="141">
                  <c:v>7.0263190846000245E-2</c:v>
                </c:pt>
                <c:pt idx="142">
                  <c:v>7.2773488074700118E-2</c:v>
                </c:pt>
                <c:pt idx="143">
                  <c:v>7.539650909500023E-2</c:v>
                </c:pt>
                <c:pt idx="144">
                  <c:v>7.9346955939000124E-2</c:v>
                </c:pt>
                <c:pt idx="145">
                  <c:v>8.2339512834999989E-2</c:v>
                </c:pt>
                <c:pt idx="146">
                  <c:v>8.5391293930000028E-2</c:v>
                </c:pt>
                <c:pt idx="147">
                  <c:v>8.8929624950000258E-2</c:v>
                </c:pt>
                <c:pt idx="148">
                  <c:v>9.3022791390000248E-2</c:v>
                </c:pt>
                <c:pt idx="149">
                  <c:v>9.5584056990000249E-2</c:v>
                </c:pt>
                <c:pt idx="150">
                  <c:v>0.10017308379000002</c:v>
                </c:pt>
                <c:pt idx="151">
                  <c:v>0.10438972311</c:v>
                </c:pt>
                <c:pt idx="152">
                  <c:v>0.10810663896000006</c:v>
                </c:pt>
                <c:pt idx="153">
                  <c:v>0.11255780952</c:v>
                </c:pt>
                <c:pt idx="154">
                  <c:v>0.11599648343000006</c:v>
                </c:pt>
                <c:pt idx="155">
                  <c:v>0.12000437798000003</c:v>
                </c:pt>
                <c:pt idx="156">
                  <c:v>0.12477918314000003</c:v>
                </c:pt>
                <c:pt idx="157">
                  <c:v>0.12796551706000001</c:v>
                </c:pt>
                <c:pt idx="158">
                  <c:v>0.13325340645000006</c:v>
                </c:pt>
                <c:pt idx="159">
                  <c:v>0.13703379380000005</c:v>
                </c:pt>
                <c:pt idx="160">
                  <c:v>0.14117683070000001</c:v>
                </c:pt>
                <c:pt idx="161">
                  <c:v>0.14533955203000001</c:v>
                </c:pt>
                <c:pt idx="162">
                  <c:v>0.15006852494</c:v>
                </c:pt>
                <c:pt idx="163">
                  <c:v>0.15560809122000005</c:v>
                </c:pt>
                <c:pt idx="164">
                  <c:v>0.15882567660999997</c:v>
                </c:pt>
                <c:pt idx="165">
                  <c:v>0.16328697996000005</c:v>
                </c:pt>
                <c:pt idx="166">
                  <c:v>0.16937666731000001</c:v>
                </c:pt>
                <c:pt idx="167">
                  <c:v>0.17298450665000001</c:v>
                </c:pt>
                <c:pt idx="168">
                  <c:v>0.17726840420000006</c:v>
                </c:pt>
                <c:pt idx="169">
                  <c:v>0.18229768020000006</c:v>
                </c:pt>
                <c:pt idx="170">
                  <c:v>0.18739776660000004</c:v>
                </c:pt>
                <c:pt idx="171">
                  <c:v>0.19179852650000007</c:v>
                </c:pt>
                <c:pt idx="172">
                  <c:v>0.19748194120000007</c:v>
                </c:pt>
                <c:pt idx="173">
                  <c:v>0.20299397010000006</c:v>
                </c:pt>
                <c:pt idx="174">
                  <c:v>0.20780838630000006</c:v>
                </c:pt>
                <c:pt idx="175">
                  <c:v>0.2144535293</c:v>
                </c:pt>
                <c:pt idx="176">
                  <c:v>0.22054467690000001</c:v>
                </c:pt>
                <c:pt idx="177">
                  <c:v>0.22634636960000007</c:v>
                </c:pt>
                <c:pt idx="178">
                  <c:v>0.23267431159999999</c:v>
                </c:pt>
                <c:pt idx="179">
                  <c:v>0.24017862579999996</c:v>
                </c:pt>
                <c:pt idx="180">
                  <c:v>0.24720324180000011</c:v>
                </c:pt>
                <c:pt idx="181">
                  <c:v>0.25488410490000013</c:v>
                </c:pt>
                <c:pt idx="182">
                  <c:v>0.26274525719999992</c:v>
                </c:pt>
                <c:pt idx="183">
                  <c:v>0.27199104029999999</c:v>
                </c:pt>
                <c:pt idx="184">
                  <c:v>0.28180826800000014</c:v>
                </c:pt>
                <c:pt idx="185">
                  <c:v>0.29068360820000011</c:v>
                </c:pt>
                <c:pt idx="186">
                  <c:v>0.30142461850000013</c:v>
                </c:pt>
                <c:pt idx="187">
                  <c:v>0.31228538950000012</c:v>
                </c:pt>
                <c:pt idx="188">
                  <c:v>0.3241567572000002</c:v>
                </c:pt>
                <c:pt idx="189">
                  <c:v>0.3367024620000002</c:v>
                </c:pt>
                <c:pt idx="190">
                  <c:v>0.35067951280000009</c:v>
                </c:pt>
                <c:pt idx="191">
                  <c:v>0.3658495803000002</c:v>
                </c:pt>
                <c:pt idx="192">
                  <c:v>0.3814527054000002</c:v>
                </c:pt>
                <c:pt idx="193">
                  <c:v>0.39893501600000009</c:v>
                </c:pt>
                <c:pt idx="194">
                  <c:v>0.41760241580000013</c:v>
                </c:pt>
                <c:pt idx="195">
                  <c:v>0.43776529630000011</c:v>
                </c:pt>
                <c:pt idx="196">
                  <c:v>0.45918279490000014</c:v>
                </c:pt>
                <c:pt idx="197">
                  <c:v>0.48427632050000002</c:v>
                </c:pt>
                <c:pt idx="198">
                  <c:v>0.5080389637999998</c:v>
                </c:pt>
                <c:pt idx="199">
                  <c:v>0.53855624389999979</c:v>
                </c:pt>
                <c:pt idx="200">
                  <c:v>0.56958725650000019</c:v>
                </c:pt>
                <c:pt idx="201">
                  <c:v>0.60480796889999999</c:v>
                </c:pt>
                <c:pt idx="202">
                  <c:v>0.64248007140000019</c:v>
                </c:pt>
                <c:pt idx="203">
                  <c:v>0.68478077250000247</c:v>
                </c:pt>
                <c:pt idx="204">
                  <c:v>0.73353302079999982</c:v>
                </c:pt>
                <c:pt idx="205">
                  <c:v>0.78457718689999878</c:v>
                </c:pt>
                <c:pt idx="206">
                  <c:v>0.83888929680000024</c:v>
                </c:pt>
                <c:pt idx="207">
                  <c:v>0.90147494869999989</c:v>
                </c:pt>
                <c:pt idx="208">
                  <c:v>0.97217845520000001</c:v>
                </c:pt>
                <c:pt idx="209">
                  <c:v>1.0431043465999974</c:v>
                </c:pt>
                <c:pt idx="210">
                  <c:v>1.1200412469999999</c:v>
                </c:pt>
                <c:pt idx="211">
                  <c:v>1.2010649399999975</c:v>
                </c:pt>
                <c:pt idx="212">
                  <c:v>1.287767764</c:v>
                </c:pt>
                <c:pt idx="213">
                  <c:v>1.375267502</c:v>
                </c:pt>
                <c:pt idx="214">
                  <c:v>1.4645645579999962</c:v>
                </c:pt>
                <c:pt idx="215">
                  <c:v>1.5523426490000001</c:v>
                </c:pt>
                <c:pt idx="216">
                  <c:v>1.638399239</c:v>
                </c:pt>
                <c:pt idx="217">
                  <c:v>1.7131497819999999</c:v>
                </c:pt>
                <c:pt idx="218">
                  <c:v>1.7787755690000042</c:v>
                </c:pt>
                <c:pt idx="219">
                  <c:v>1.8417288019999998</c:v>
                </c:pt>
                <c:pt idx="220">
                  <c:v>1.8922070220000025</c:v>
                </c:pt>
                <c:pt idx="221">
                  <c:v>1.9253493509999962</c:v>
                </c:pt>
                <c:pt idx="222">
                  <c:v>1.9411761719999998</c:v>
                </c:pt>
                <c:pt idx="223">
                  <c:v>1.9593790729999974</c:v>
                </c:pt>
                <c:pt idx="224">
                  <c:v>1.9548214629999974</c:v>
                </c:pt>
                <c:pt idx="225">
                  <c:v>1.943356868</c:v>
                </c:pt>
                <c:pt idx="226">
                  <c:v>1.9286148509999974</c:v>
                </c:pt>
                <c:pt idx="227">
                  <c:v>1.9024878700000001</c:v>
                </c:pt>
                <c:pt idx="228">
                  <c:v>1.8712595660000024</c:v>
                </c:pt>
                <c:pt idx="229">
                  <c:v>1.8475795939999975</c:v>
                </c:pt>
                <c:pt idx="230">
                  <c:v>1.815083381</c:v>
                </c:pt>
                <c:pt idx="231">
                  <c:v>1.7847911080000001</c:v>
                </c:pt>
                <c:pt idx="232">
                  <c:v>1.752692457</c:v>
                </c:pt>
                <c:pt idx="233">
                  <c:v>1.7277581650000016</c:v>
                </c:pt>
                <c:pt idx="234">
                  <c:v>1.7104309760000025</c:v>
                </c:pt>
                <c:pt idx="235">
                  <c:v>1.6851500230000025</c:v>
                </c:pt>
                <c:pt idx="236">
                  <c:v>1.6748630959999975</c:v>
                </c:pt>
                <c:pt idx="237">
                  <c:v>1.6644562440000001</c:v>
                </c:pt>
                <c:pt idx="238">
                  <c:v>1.6621136630000024</c:v>
                </c:pt>
                <c:pt idx="239">
                  <c:v>1.6569124420000001</c:v>
                </c:pt>
                <c:pt idx="240">
                  <c:v>1.6601955850000001</c:v>
                </c:pt>
                <c:pt idx="241">
                  <c:v>1.6697491369999999</c:v>
                </c:pt>
                <c:pt idx="242">
                  <c:v>1.676964041</c:v>
                </c:pt>
                <c:pt idx="243">
                  <c:v>1.6906754930000001</c:v>
                </c:pt>
                <c:pt idx="244">
                  <c:v>1.7044918499999999</c:v>
                </c:pt>
                <c:pt idx="245">
                  <c:v>1.722952839000004</c:v>
                </c:pt>
                <c:pt idx="246">
                  <c:v>1.744452830000004</c:v>
                </c:pt>
                <c:pt idx="247">
                  <c:v>1.7705271200000026</c:v>
                </c:pt>
                <c:pt idx="248">
                  <c:v>1.7936952069999998</c:v>
                </c:pt>
                <c:pt idx="249">
                  <c:v>1.818183895</c:v>
                </c:pt>
                <c:pt idx="250">
                  <c:v>1.850589271</c:v>
                </c:pt>
                <c:pt idx="251">
                  <c:v>1.8740321360000025</c:v>
                </c:pt>
                <c:pt idx="252">
                  <c:v>1.9006214099999974</c:v>
                </c:pt>
                <c:pt idx="253">
                  <c:v>1.9229966359999962</c:v>
                </c:pt>
                <c:pt idx="254">
                  <c:v>1.9435141049999998</c:v>
                </c:pt>
                <c:pt idx="255">
                  <c:v>1.9604897459999975</c:v>
                </c:pt>
                <c:pt idx="256">
                  <c:v>1.9680410579999974</c:v>
                </c:pt>
                <c:pt idx="257">
                  <c:v>1.9718249999999962</c:v>
                </c:pt>
                <c:pt idx="258">
                  <c:v>1.9800066909999974</c:v>
                </c:pt>
                <c:pt idx="259">
                  <c:v>1.9797573049999999</c:v>
                </c:pt>
                <c:pt idx="260">
                  <c:v>1.9757949069999974</c:v>
                </c:pt>
                <c:pt idx="261">
                  <c:v>1.9730428419999999</c:v>
                </c:pt>
                <c:pt idx="262">
                  <c:v>1.9623851740000025</c:v>
                </c:pt>
                <c:pt idx="263">
                  <c:v>1.946139928</c:v>
                </c:pt>
                <c:pt idx="264">
                  <c:v>1.929561372999995</c:v>
                </c:pt>
                <c:pt idx="265">
                  <c:v>1.9122739989999975</c:v>
                </c:pt>
                <c:pt idx="266">
                  <c:v>1.8907728160000001</c:v>
                </c:pt>
                <c:pt idx="267">
                  <c:v>1.8716916999999962</c:v>
                </c:pt>
                <c:pt idx="268">
                  <c:v>1.8388770780000001</c:v>
                </c:pt>
                <c:pt idx="269">
                  <c:v>1.8152554000000001</c:v>
                </c:pt>
                <c:pt idx="270">
                  <c:v>1.7835009060000024</c:v>
                </c:pt>
                <c:pt idx="271">
                  <c:v>1.7518538200000016</c:v>
                </c:pt>
                <c:pt idx="272">
                  <c:v>1.7244815790000025</c:v>
                </c:pt>
                <c:pt idx="273">
                  <c:v>1.6873598060000001</c:v>
                </c:pt>
                <c:pt idx="274">
                  <c:v>1.6562881430000025</c:v>
                </c:pt>
                <c:pt idx="275">
                  <c:v>1.6189081630000024</c:v>
                </c:pt>
                <c:pt idx="276">
                  <c:v>1.5897991619999998</c:v>
                </c:pt>
                <c:pt idx="277">
                  <c:v>1.5615272479999971</c:v>
                </c:pt>
                <c:pt idx="278">
                  <c:v>1.5319071969999998</c:v>
                </c:pt>
                <c:pt idx="279">
                  <c:v>1.5033384519999975</c:v>
                </c:pt>
                <c:pt idx="280">
                  <c:v>1.4792306379999971</c:v>
                </c:pt>
                <c:pt idx="281">
                  <c:v>1.4587068519999975</c:v>
                </c:pt>
                <c:pt idx="282">
                  <c:v>1.4379395209999974</c:v>
                </c:pt>
                <c:pt idx="283">
                  <c:v>1.4182057340000001</c:v>
                </c:pt>
                <c:pt idx="284">
                  <c:v>1.4053330379999971</c:v>
                </c:pt>
                <c:pt idx="285">
                  <c:v>1.3895435290000024</c:v>
                </c:pt>
                <c:pt idx="286">
                  <c:v>1.378334041</c:v>
                </c:pt>
                <c:pt idx="287">
                  <c:v>1.3683795890000001</c:v>
                </c:pt>
                <c:pt idx="288">
                  <c:v>1.3625031670000001</c:v>
                </c:pt>
                <c:pt idx="289">
                  <c:v>1.3535419660000001</c:v>
                </c:pt>
                <c:pt idx="290">
                  <c:v>1.349030371</c:v>
                </c:pt>
                <c:pt idx="291">
                  <c:v>1.346890922</c:v>
                </c:pt>
                <c:pt idx="292">
                  <c:v>1.3485209899999999</c:v>
                </c:pt>
                <c:pt idx="293">
                  <c:v>1.3474063829999974</c:v>
                </c:pt>
                <c:pt idx="294">
                  <c:v>1.350213047</c:v>
                </c:pt>
                <c:pt idx="295">
                  <c:v>1.3516648969999974</c:v>
                </c:pt>
                <c:pt idx="296">
                  <c:v>1.3533704240000024</c:v>
                </c:pt>
                <c:pt idx="297">
                  <c:v>1.3572692829999962</c:v>
                </c:pt>
                <c:pt idx="298">
                  <c:v>1.3584563690000024</c:v>
                </c:pt>
                <c:pt idx="299">
                  <c:v>1.3629829840000025</c:v>
                </c:pt>
                <c:pt idx="300">
                  <c:v>1.369485732</c:v>
                </c:pt>
                <c:pt idx="301">
                  <c:v>1.3746979200000025</c:v>
                </c:pt>
                <c:pt idx="302">
                  <c:v>1.3773170670000001</c:v>
                </c:pt>
                <c:pt idx="303">
                  <c:v>1.3837896549999975</c:v>
                </c:pt>
                <c:pt idx="304">
                  <c:v>1.3922754490000024</c:v>
                </c:pt>
                <c:pt idx="305">
                  <c:v>1.3987536390000004</c:v>
                </c:pt>
                <c:pt idx="306">
                  <c:v>1.40484583</c:v>
                </c:pt>
                <c:pt idx="307">
                  <c:v>1.4117430409999974</c:v>
                </c:pt>
                <c:pt idx="308">
                  <c:v>1.4215108119999975</c:v>
                </c:pt>
                <c:pt idx="309">
                  <c:v>1.4255927759999973</c:v>
                </c:pt>
                <c:pt idx="310">
                  <c:v>1.4377664289999974</c:v>
                </c:pt>
                <c:pt idx="311">
                  <c:v>1.4461021380000001</c:v>
                </c:pt>
                <c:pt idx="312">
                  <c:v>1.4535536729999974</c:v>
                </c:pt>
                <c:pt idx="313">
                  <c:v>1.4651657299999998</c:v>
                </c:pt>
                <c:pt idx="314">
                  <c:v>1.4727283679999974</c:v>
                </c:pt>
                <c:pt idx="315">
                  <c:v>1.4817951879999971</c:v>
                </c:pt>
                <c:pt idx="316">
                  <c:v>1.4923171960000001</c:v>
                </c:pt>
                <c:pt idx="317">
                  <c:v>1.503442999</c:v>
                </c:pt>
                <c:pt idx="318">
                  <c:v>1.5147651390000001</c:v>
                </c:pt>
                <c:pt idx="319">
                  <c:v>1.5287885630000024</c:v>
                </c:pt>
                <c:pt idx="320">
                  <c:v>1.5369402129999974</c:v>
                </c:pt>
                <c:pt idx="321">
                  <c:v>1.548859473</c:v>
                </c:pt>
                <c:pt idx="322">
                  <c:v>1.5655145610000001</c:v>
                </c:pt>
                <c:pt idx="323">
                  <c:v>1.5778961139999974</c:v>
                </c:pt>
                <c:pt idx="324">
                  <c:v>1.5911557630000004</c:v>
                </c:pt>
                <c:pt idx="325">
                  <c:v>1.6044306719999999</c:v>
                </c:pt>
                <c:pt idx="326">
                  <c:v>1.6230014519999998</c:v>
                </c:pt>
                <c:pt idx="327">
                  <c:v>1.6387528140000025</c:v>
                </c:pt>
                <c:pt idx="328">
                  <c:v>1.654103275</c:v>
                </c:pt>
                <c:pt idx="329">
                  <c:v>1.6727344949999998</c:v>
                </c:pt>
                <c:pt idx="330">
                  <c:v>1.6908078150000001</c:v>
                </c:pt>
                <c:pt idx="331">
                  <c:v>1.7087507210000028</c:v>
                </c:pt>
                <c:pt idx="332">
                  <c:v>1.7300341090000024</c:v>
                </c:pt>
                <c:pt idx="333">
                  <c:v>1.7478299099999999</c:v>
                </c:pt>
                <c:pt idx="334">
                  <c:v>1.7696768010000001</c:v>
                </c:pt>
                <c:pt idx="335">
                  <c:v>1.7865400270000025</c:v>
                </c:pt>
                <c:pt idx="336">
                  <c:v>1.8113242349999974</c:v>
                </c:pt>
                <c:pt idx="337">
                  <c:v>1.8397103509999975</c:v>
                </c:pt>
                <c:pt idx="338">
                  <c:v>1.86354446</c:v>
                </c:pt>
                <c:pt idx="339">
                  <c:v>1.8853768069999999</c:v>
                </c:pt>
                <c:pt idx="340">
                  <c:v>1.9145119149999998</c:v>
                </c:pt>
                <c:pt idx="341">
                  <c:v>1.9370664319999975</c:v>
                </c:pt>
                <c:pt idx="342">
                  <c:v>1.9646453819999998</c:v>
                </c:pt>
                <c:pt idx="343">
                  <c:v>1.9932786189999974</c:v>
                </c:pt>
                <c:pt idx="344">
                  <c:v>2.020018812</c:v>
                </c:pt>
                <c:pt idx="345">
                  <c:v>2.0523703059999998</c:v>
                </c:pt>
                <c:pt idx="346">
                  <c:v>2.0747305110000012</c:v>
                </c:pt>
                <c:pt idx="347">
                  <c:v>2.1103929239999997</c:v>
                </c:pt>
                <c:pt idx="348">
                  <c:v>2.1404465400000001</c:v>
                </c:pt>
                <c:pt idx="349">
                  <c:v>2.1728771879999997</c:v>
                </c:pt>
                <c:pt idx="350">
                  <c:v>2.206185456</c:v>
                </c:pt>
                <c:pt idx="351">
                  <c:v>2.2381256780000012</c:v>
                </c:pt>
                <c:pt idx="352">
                  <c:v>2.273460027</c:v>
                </c:pt>
                <c:pt idx="353">
                  <c:v>2.3114448749999967</c:v>
                </c:pt>
                <c:pt idx="354">
                  <c:v>2.3465846739999998</c:v>
                </c:pt>
                <c:pt idx="355">
                  <c:v>2.3840922080000002</c:v>
                </c:pt>
                <c:pt idx="356">
                  <c:v>2.4261761859999997</c:v>
                </c:pt>
                <c:pt idx="357">
                  <c:v>2.4695149620000012</c:v>
                </c:pt>
                <c:pt idx="358">
                  <c:v>2.5074323380000001</c:v>
                </c:pt>
                <c:pt idx="359">
                  <c:v>2.5534278110000002</c:v>
                </c:pt>
                <c:pt idx="360">
                  <c:v>2.600704785000004</c:v>
                </c:pt>
                <c:pt idx="361">
                  <c:v>2.6352630809999997</c:v>
                </c:pt>
                <c:pt idx="362">
                  <c:v>2.6957462989999996</c:v>
                </c:pt>
                <c:pt idx="363">
                  <c:v>2.7367669299999977</c:v>
                </c:pt>
                <c:pt idx="364">
                  <c:v>2.7890931330000002</c:v>
                </c:pt>
                <c:pt idx="365">
                  <c:v>2.8581668099999997</c:v>
                </c:pt>
                <c:pt idx="366">
                  <c:v>2.8948799329999977</c:v>
                </c:pt>
                <c:pt idx="367">
                  <c:v>2.9510194019999987</c:v>
                </c:pt>
                <c:pt idx="368">
                  <c:v>3.0133668139999998</c:v>
                </c:pt>
                <c:pt idx="369">
                  <c:v>3.0597327910000001</c:v>
                </c:pt>
                <c:pt idx="370">
                  <c:v>3.130806561</c:v>
                </c:pt>
                <c:pt idx="371">
                  <c:v>3.1637903410000066</c:v>
                </c:pt>
                <c:pt idx="372">
                  <c:v>3.229765054</c:v>
                </c:pt>
                <c:pt idx="373">
                  <c:v>3.2585173810000012</c:v>
                </c:pt>
                <c:pt idx="374">
                  <c:v>3.3556548319999977</c:v>
                </c:pt>
                <c:pt idx="375">
                  <c:v>3.3978666029999989</c:v>
                </c:pt>
                <c:pt idx="376">
                  <c:v>3.4397183619999998</c:v>
                </c:pt>
                <c:pt idx="377">
                  <c:v>3.407629128</c:v>
                </c:pt>
                <c:pt idx="378">
                  <c:v>3.4604994019999999</c:v>
                </c:pt>
                <c:pt idx="379">
                  <c:v>3.4397805890000002</c:v>
                </c:pt>
                <c:pt idx="380">
                  <c:v>3.5746639929999988</c:v>
                </c:pt>
                <c:pt idx="381">
                  <c:v>3.5620878890000003</c:v>
                </c:pt>
                <c:pt idx="382">
                  <c:v>3.573286172</c:v>
                </c:pt>
                <c:pt idx="383">
                  <c:v>3.482337352000004</c:v>
                </c:pt>
                <c:pt idx="384">
                  <c:v>3.5479079440000012</c:v>
                </c:pt>
                <c:pt idx="385">
                  <c:v>3.5342091279999988</c:v>
                </c:pt>
                <c:pt idx="386">
                  <c:v>3.7012242040000012</c:v>
                </c:pt>
                <c:pt idx="387">
                  <c:v>3.6059156620000001</c:v>
                </c:pt>
                <c:pt idx="388">
                  <c:v>3.5156449039999962</c:v>
                </c:pt>
                <c:pt idx="389">
                  <c:v>3.5294820029999996</c:v>
                </c:pt>
                <c:pt idx="390">
                  <c:v>3.5412338930000002</c:v>
                </c:pt>
                <c:pt idx="391">
                  <c:v>3.5099192820000011</c:v>
                </c:pt>
                <c:pt idx="392">
                  <c:v>3.4605616290000003</c:v>
                </c:pt>
                <c:pt idx="393">
                  <c:v>3.4108594619999977</c:v>
                </c:pt>
                <c:pt idx="394">
                  <c:v>3.4404171670000001</c:v>
                </c:pt>
                <c:pt idx="395">
                  <c:v>3.401406642</c:v>
                </c:pt>
                <c:pt idx="396">
                  <c:v>3.4334150509999999</c:v>
                </c:pt>
                <c:pt idx="397">
                  <c:v>3.3982812130000002</c:v>
                </c:pt>
                <c:pt idx="398">
                  <c:v>3.3488796909999987</c:v>
                </c:pt>
                <c:pt idx="399">
                  <c:v>3.3358377180000001</c:v>
                </c:pt>
                <c:pt idx="400">
                  <c:v>3.3098090849999977</c:v>
                </c:pt>
                <c:pt idx="401">
                  <c:v>3.2368782719999998</c:v>
                </c:pt>
                <c:pt idx="402">
                  <c:v>3.1621268950000001</c:v>
                </c:pt>
                <c:pt idx="403">
                  <c:v>3.1590672690000003</c:v>
                </c:pt>
                <c:pt idx="404">
                  <c:v>3.1133242810000046</c:v>
                </c:pt>
                <c:pt idx="405">
                  <c:v>3.1171473220000001</c:v>
                </c:pt>
                <c:pt idx="406">
                  <c:v>3.1126300059999998</c:v>
                </c:pt>
                <c:pt idx="407">
                  <c:v>3.0053459369999977</c:v>
                </c:pt>
                <c:pt idx="408">
                  <c:v>3.0163537219999998</c:v>
                </c:pt>
                <c:pt idx="409">
                  <c:v>2.9822591499999977</c:v>
                </c:pt>
                <c:pt idx="410">
                  <c:v>2.9227148249999999</c:v>
                </c:pt>
                <c:pt idx="411">
                  <c:v>2.8860133849999987</c:v>
                </c:pt>
                <c:pt idx="412">
                  <c:v>2.8556848719999999</c:v>
                </c:pt>
                <c:pt idx="413">
                  <c:v>2.8162058549999962</c:v>
                </c:pt>
                <c:pt idx="414">
                  <c:v>2.8142694189999977</c:v>
                </c:pt>
                <c:pt idx="415">
                  <c:v>2.7445305550000056</c:v>
                </c:pt>
                <c:pt idx="416">
                  <c:v>2.740553733</c:v>
                </c:pt>
                <c:pt idx="417">
                  <c:v>2.6909235680000045</c:v>
                </c:pt>
                <c:pt idx="418">
                  <c:v>2.6546567639999998</c:v>
                </c:pt>
                <c:pt idx="419">
                  <c:v>2.6394175249999998</c:v>
                </c:pt>
                <c:pt idx="420">
                  <c:v>2.6195713239999998</c:v>
                </c:pt>
                <c:pt idx="421">
                  <c:v>2.589939233</c:v>
                </c:pt>
                <c:pt idx="422">
                  <c:v>2.5778204159999998</c:v>
                </c:pt>
                <c:pt idx="423">
                  <c:v>2.5442904190000002</c:v>
                </c:pt>
                <c:pt idx="424">
                  <c:v>2.531225558</c:v>
                </c:pt>
                <c:pt idx="425">
                  <c:v>2.5227810100000001</c:v>
                </c:pt>
                <c:pt idx="426">
                  <c:v>2.4955686289999988</c:v>
                </c:pt>
                <c:pt idx="427">
                  <c:v>2.5091890060000002</c:v>
                </c:pt>
                <c:pt idx="428">
                  <c:v>2.4711507520000002</c:v>
                </c:pt>
                <c:pt idx="429">
                  <c:v>2.4662359909999987</c:v>
                </c:pt>
                <c:pt idx="430">
                  <c:v>2.47417986</c:v>
                </c:pt>
                <c:pt idx="431">
                  <c:v>2.4843126500000001</c:v>
                </c:pt>
                <c:pt idx="432">
                  <c:v>2.4461203770000002</c:v>
                </c:pt>
                <c:pt idx="433">
                  <c:v>2.4687987530000002</c:v>
                </c:pt>
                <c:pt idx="434">
                  <c:v>2.480762597</c:v>
                </c:pt>
                <c:pt idx="435">
                  <c:v>2.481915351</c:v>
                </c:pt>
                <c:pt idx="436">
                  <c:v>2.4773806290000002</c:v>
                </c:pt>
                <c:pt idx="437">
                  <c:v>2.4713367180000012</c:v>
                </c:pt>
                <c:pt idx="438">
                  <c:v>2.4875789839999998</c:v>
                </c:pt>
                <c:pt idx="439">
                  <c:v>2.5040479859999998</c:v>
                </c:pt>
                <c:pt idx="440">
                  <c:v>2.503101941000005</c:v>
                </c:pt>
                <c:pt idx="441">
                  <c:v>2.517947312</c:v>
                </c:pt>
                <c:pt idx="442">
                  <c:v>2.5332409099999977</c:v>
                </c:pt>
                <c:pt idx="443">
                  <c:v>2.5219131670000001</c:v>
                </c:pt>
                <c:pt idx="444">
                  <c:v>2.5197545249999997</c:v>
                </c:pt>
                <c:pt idx="445">
                  <c:v>2.5428818420000012</c:v>
                </c:pt>
                <c:pt idx="446">
                  <c:v>2.5559290610000001</c:v>
                </c:pt>
                <c:pt idx="447">
                  <c:v>2.5321043690000002</c:v>
                </c:pt>
                <c:pt idx="448">
                  <c:v>2.5473700720000041</c:v>
                </c:pt>
                <c:pt idx="449">
                  <c:v>2.553573724</c:v>
                </c:pt>
                <c:pt idx="450">
                  <c:v>2.5487128460000039</c:v>
                </c:pt>
                <c:pt idx="451">
                  <c:v>2.5844885070000001</c:v>
                </c:pt>
                <c:pt idx="452">
                  <c:v>2.5883785450000012</c:v>
                </c:pt>
                <c:pt idx="453">
                  <c:v>2.597937699</c:v>
                </c:pt>
                <c:pt idx="454">
                  <c:v>2.5898903570000011</c:v>
                </c:pt>
                <c:pt idx="455">
                  <c:v>2.545902844</c:v>
                </c:pt>
                <c:pt idx="456">
                  <c:v>2.5824614719999999</c:v>
                </c:pt>
                <c:pt idx="457">
                  <c:v>2.5373398030000001</c:v>
                </c:pt>
                <c:pt idx="458">
                  <c:v>2.6028512680000002</c:v>
                </c:pt>
                <c:pt idx="459">
                  <c:v>2.5965422349999967</c:v>
                </c:pt>
                <c:pt idx="460">
                  <c:v>2.5320323669999998</c:v>
                </c:pt>
                <c:pt idx="461">
                  <c:v>2.5628553589999994</c:v>
                </c:pt>
                <c:pt idx="462">
                  <c:v>2.5259062010000002</c:v>
                </c:pt>
                <c:pt idx="463">
                  <c:v>2.4789048390000001</c:v>
                </c:pt>
                <c:pt idx="464">
                  <c:v>2.4841316900000012</c:v>
                </c:pt>
                <c:pt idx="465">
                  <c:v>2.4744886119999987</c:v>
                </c:pt>
                <c:pt idx="466">
                  <c:v>2.441100713</c:v>
                </c:pt>
                <c:pt idx="467">
                  <c:v>2.452901717</c:v>
                </c:pt>
                <c:pt idx="468">
                  <c:v>2.4011365140000001</c:v>
                </c:pt>
                <c:pt idx="469">
                  <c:v>2.4164951999999933</c:v>
                </c:pt>
                <c:pt idx="470">
                  <c:v>2.4778143130000001</c:v>
                </c:pt>
                <c:pt idx="471">
                  <c:v>2.3784633829999988</c:v>
                </c:pt>
                <c:pt idx="472">
                  <c:v>2.3309425079999997</c:v>
                </c:pt>
                <c:pt idx="473">
                  <c:v>2.3183776099999998</c:v>
                </c:pt>
                <c:pt idx="474">
                  <c:v>2.3393171989999995</c:v>
                </c:pt>
                <c:pt idx="475">
                  <c:v>2.2710136139999997</c:v>
                </c:pt>
                <c:pt idx="476">
                  <c:v>2.3142648899999987</c:v>
                </c:pt>
                <c:pt idx="477">
                  <c:v>2.2420977310000012</c:v>
                </c:pt>
                <c:pt idx="478">
                  <c:v>2.276509162</c:v>
                </c:pt>
                <c:pt idx="479">
                  <c:v>2.2025972560000056</c:v>
                </c:pt>
                <c:pt idx="480">
                  <c:v>2.1392258369999997</c:v>
                </c:pt>
                <c:pt idx="481">
                  <c:v>2.1990143020000001</c:v>
                </c:pt>
                <c:pt idx="482">
                  <c:v>2.1009844500000012</c:v>
                </c:pt>
                <c:pt idx="483">
                  <c:v>2.1676861010000001</c:v>
                </c:pt>
                <c:pt idx="484">
                  <c:v>2.080982562000004</c:v>
                </c:pt>
                <c:pt idx="485">
                  <c:v>2.0525149069999999</c:v>
                </c:pt>
                <c:pt idx="486">
                  <c:v>2.1258486469999998</c:v>
                </c:pt>
                <c:pt idx="487">
                  <c:v>2.0255461889999995</c:v>
                </c:pt>
                <c:pt idx="488">
                  <c:v>2.0134587249999987</c:v>
                </c:pt>
                <c:pt idx="489">
                  <c:v>2.0056785309999987</c:v>
                </c:pt>
                <c:pt idx="490">
                  <c:v>2.0018054209999967</c:v>
                </c:pt>
                <c:pt idx="491">
                  <c:v>1.9813493449999975</c:v>
                </c:pt>
                <c:pt idx="492">
                  <c:v>1.9939926819999974</c:v>
                </c:pt>
                <c:pt idx="493">
                  <c:v>2.0542241289999996</c:v>
                </c:pt>
                <c:pt idx="494">
                  <c:v>2.0214009239999977</c:v>
                </c:pt>
                <c:pt idx="495">
                  <c:v>1.9971053559999974</c:v>
                </c:pt>
                <c:pt idx="496">
                  <c:v>2.0679726560000002</c:v>
                </c:pt>
                <c:pt idx="497">
                  <c:v>2.0682071410000002</c:v>
                </c:pt>
                <c:pt idx="498">
                  <c:v>2.080211278000005</c:v>
                </c:pt>
                <c:pt idx="499">
                  <c:v>2.1122103889999995</c:v>
                </c:pt>
                <c:pt idx="500">
                  <c:v>2.1659251410000002</c:v>
                </c:pt>
                <c:pt idx="501">
                  <c:v>2.1793218810000012</c:v>
                </c:pt>
                <c:pt idx="502">
                  <c:v>2.1811352930000001</c:v>
                </c:pt>
                <c:pt idx="503">
                  <c:v>2.2982877450000045</c:v>
                </c:pt>
                <c:pt idx="504">
                  <c:v>2.3163386539999977</c:v>
                </c:pt>
                <c:pt idx="505">
                  <c:v>2.3422340109999999</c:v>
                </c:pt>
                <c:pt idx="506">
                  <c:v>2.3847378450000041</c:v>
                </c:pt>
                <c:pt idx="507">
                  <c:v>2.4418674669999998</c:v>
                </c:pt>
                <c:pt idx="508">
                  <c:v>2.519181128</c:v>
                </c:pt>
                <c:pt idx="509">
                  <c:v>2.5994733529999996</c:v>
                </c:pt>
                <c:pt idx="510">
                  <c:v>2.5814217290000001</c:v>
                </c:pt>
                <c:pt idx="511">
                  <c:v>2.6097906790000001</c:v>
                </c:pt>
                <c:pt idx="512">
                  <c:v>2.5951460559999999</c:v>
                </c:pt>
                <c:pt idx="513">
                  <c:v>2.6588741499999999</c:v>
                </c:pt>
                <c:pt idx="514">
                  <c:v>2.683328028000004</c:v>
                </c:pt>
                <c:pt idx="515">
                  <c:v>2.7485705570000056</c:v>
                </c:pt>
                <c:pt idx="516">
                  <c:v>2.7612556179999999</c:v>
                </c:pt>
                <c:pt idx="517">
                  <c:v>2.7572673520000039</c:v>
                </c:pt>
                <c:pt idx="518">
                  <c:v>2.9071196280000002</c:v>
                </c:pt>
                <c:pt idx="519">
                  <c:v>2.8426567279999997</c:v>
                </c:pt>
                <c:pt idx="520">
                  <c:v>2.8615957460000012</c:v>
                </c:pt>
                <c:pt idx="521">
                  <c:v>2.8685580449999999</c:v>
                </c:pt>
                <c:pt idx="522">
                  <c:v>2.8375176149999999</c:v>
                </c:pt>
                <c:pt idx="523">
                  <c:v>2.8233078680000046</c:v>
                </c:pt>
                <c:pt idx="524">
                  <c:v>2.8216756539999968</c:v>
                </c:pt>
                <c:pt idx="525">
                  <c:v>2.8683892450000039</c:v>
                </c:pt>
                <c:pt idx="526">
                  <c:v>2.8464561659999967</c:v>
                </c:pt>
                <c:pt idx="527">
                  <c:v>2.8376115520000011</c:v>
                </c:pt>
                <c:pt idx="528">
                  <c:v>2.834307071</c:v>
                </c:pt>
                <c:pt idx="529">
                  <c:v>2.7336932380000012</c:v>
                </c:pt>
                <c:pt idx="530">
                  <c:v>2.9200147350000001</c:v>
                </c:pt>
                <c:pt idx="531">
                  <c:v>2.7671951020000041</c:v>
                </c:pt>
                <c:pt idx="532">
                  <c:v>2.8477688989999996</c:v>
                </c:pt>
                <c:pt idx="533">
                  <c:v>2.7799347600000051</c:v>
                </c:pt>
                <c:pt idx="534">
                  <c:v>2.8196512419999999</c:v>
                </c:pt>
                <c:pt idx="535">
                  <c:v>2.784384127000004</c:v>
                </c:pt>
                <c:pt idx="536">
                  <c:v>2.688562508000004</c:v>
                </c:pt>
                <c:pt idx="537">
                  <c:v>2.718423005</c:v>
                </c:pt>
                <c:pt idx="538">
                  <c:v>2.692281838</c:v>
                </c:pt>
                <c:pt idx="539">
                  <c:v>2.670349952</c:v>
                </c:pt>
                <c:pt idx="540">
                  <c:v>2.6555834969999998</c:v>
                </c:pt>
                <c:pt idx="541">
                  <c:v>2.6441796980000012</c:v>
                </c:pt>
                <c:pt idx="542">
                  <c:v>2.67433941</c:v>
                </c:pt>
                <c:pt idx="543">
                  <c:v>2.613860007</c:v>
                </c:pt>
                <c:pt idx="544">
                  <c:v>2.6232644280000001</c:v>
                </c:pt>
                <c:pt idx="545">
                  <c:v>2.5522457319999967</c:v>
                </c:pt>
                <c:pt idx="546">
                  <c:v>2.628599282000005</c:v>
                </c:pt>
                <c:pt idx="547">
                  <c:v>2.6123067099999999</c:v>
                </c:pt>
                <c:pt idx="548">
                  <c:v>2.6169317920000039</c:v>
                </c:pt>
                <c:pt idx="549">
                  <c:v>2.6425279339999999</c:v>
                </c:pt>
                <c:pt idx="550">
                  <c:v>2.6176129539999997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'Nov 10 Time Experiments'!$BH$1</c:f>
              <c:strCache>
                <c:ptCount val="1"/>
                <c:pt idx="0">
                  <c:v>34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Experiments'!$BH$2:$BH$552</c:f>
              <c:numCache>
                <c:formatCode>General</c:formatCode>
                <c:ptCount val="551"/>
                <c:pt idx="0">
                  <c:v>2.5192615330000005E-2</c:v>
                </c:pt>
                <c:pt idx="1">
                  <c:v>2.359788933E-2</c:v>
                </c:pt>
                <c:pt idx="2">
                  <c:v>2.5210038510000012E-2</c:v>
                </c:pt>
                <c:pt idx="3">
                  <c:v>2.6125394490000012E-2</c:v>
                </c:pt>
                <c:pt idx="4">
                  <c:v>2.5031619460000015E-2</c:v>
                </c:pt>
                <c:pt idx="5">
                  <c:v>2.3738958630000008E-2</c:v>
                </c:pt>
                <c:pt idx="6">
                  <c:v>2.4786193610000007E-2</c:v>
                </c:pt>
                <c:pt idx="7">
                  <c:v>2.5554445330000009E-2</c:v>
                </c:pt>
                <c:pt idx="8">
                  <c:v>2.178871700000001E-2</c:v>
                </c:pt>
                <c:pt idx="9">
                  <c:v>2.1987565550000015E-2</c:v>
                </c:pt>
                <c:pt idx="10">
                  <c:v>2.1203358410000015E-2</c:v>
                </c:pt>
                <c:pt idx="11">
                  <c:v>2.133323321000001E-2</c:v>
                </c:pt>
                <c:pt idx="12">
                  <c:v>2.331357890000001E-2</c:v>
                </c:pt>
                <c:pt idx="13">
                  <c:v>2.1039471720000012E-2</c:v>
                </c:pt>
                <c:pt idx="14">
                  <c:v>2.0471186130000006E-2</c:v>
                </c:pt>
                <c:pt idx="15">
                  <c:v>2.0607308240000011E-2</c:v>
                </c:pt>
                <c:pt idx="16">
                  <c:v>1.9975446850000009E-2</c:v>
                </c:pt>
                <c:pt idx="17">
                  <c:v>1.8946454610000014E-2</c:v>
                </c:pt>
                <c:pt idx="18">
                  <c:v>1.8808983950000007E-2</c:v>
                </c:pt>
                <c:pt idx="19">
                  <c:v>1.6450290320000012E-2</c:v>
                </c:pt>
                <c:pt idx="20">
                  <c:v>1.7368414190000021E-2</c:v>
                </c:pt>
                <c:pt idx="21">
                  <c:v>1.8647399490000004E-2</c:v>
                </c:pt>
                <c:pt idx="22">
                  <c:v>1.6680092300000008E-2</c:v>
                </c:pt>
                <c:pt idx="23">
                  <c:v>1.5370727270000006E-2</c:v>
                </c:pt>
                <c:pt idx="24">
                  <c:v>1.6416650950000007E-2</c:v>
                </c:pt>
                <c:pt idx="25">
                  <c:v>1.6083770190000013E-2</c:v>
                </c:pt>
                <c:pt idx="26">
                  <c:v>1.5232485470000006E-2</c:v>
                </c:pt>
                <c:pt idx="27">
                  <c:v>1.6612221240000002E-2</c:v>
                </c:pt>
                <c:pt idx="28">
                  <c:v>1.5513871550000006E-2</c:v>
                </c:pt>
                <c:pt idx="29">
                  <c:v>1.4986061250000005E-2</c:v>
                </c:pt>
                <c:pt idx="30">
                  <c:v>1.1496332230000003E-2</c:v>
                </c:pt>
                <c:pt idx="31">
                  <c:v>1.1426788510000003E-2</c:v>
                </c:pt>
                <c:pt idx="32">
                  <c:v>1.4701922180000002E-2</c:v>
                </c:pt>
                <c:pt idx="33">
                  <c:v>1.2627330360000003E-2</c:v>
                </c:pt>
                <c:pt idx="34">
                  <c:v>1.1150193150000001E-2</c:v>
                </c:pt>
                <c:pt idx="35">
                  <c:v>1.0754042060000002E-2</c:v>
                </c:pt>
                <c:pt idx="36">
                  <c:v>1.2911909010000005E-2</c:v>
                </c:pt>
                <c:pt idx="37">
                  <c:v>1.0085032080000002E-2</c:v>
                </c:pt>
                <c:pt idx="38">
                  <c:v>8.7659179600000029E-3</c:v>
                </c:pt>
                <c:pt idx="39">
                  <c:v>1.1257839140000005E-2</c:v>
                </c:pt>
                <c:pt idx="40">
                  <c:v>9.0566470600000355E-3</c:v>
                </c:pt>
                <c:pt idx="41">
                  <c:v>8.0607279500000146E-3</c:v>
                </c:pt>
                <c:pt idx="42">
                  <c:v>8.3888813300000142E-3</c:v>
                </c:pt>
                <c:pt idx="43">
                  <c:v>8.6430280799999985E-3</c:v>
                </c:pt>
                <c:pt idx="44">
                  <c:v>7.3569535600000119E-3</c:v>
                </c:pt>
                <c:pt idx="45">
                  <c:v>7.6845295100000117E-3</c:v>
                </c:pt>
                <c:pt idx="46">
                  <c:v>6.481499170000014E-3</c:v>
                </c:pt>
                <c:pt idx="47">
                  <c:v>7.0694505600000027E-3</c:v>
                </c:pt>
                <c:pt idx="48">
                  <c:v>6.5143785800000024E-3</c:v>
                </c:pt>
                <c:pt idx="49">
                  <c:v>5.9573918000000135E-3</c:v>
                </c:pt>
                <c:pt idx="50">
                  <c:v>3.9653561400000009E-3</c:v>
                </c:pt>
                <c:pt idx="51">
                  <c:v>6.9861754200000147E-3</c:v>
                </c:pt>
                <c:pt idx="52">
                  <c:v>5.2036985200000132E-3</c:v>
                </c:pt>
                <c:pt idx="53">
                  <c:v>4.1123672700000002E-3</c:v>
                </c:pt>
                <c:pt idx="54">
                  <c:v>4.1834569900000024E-3</c:v>
                </c:pt>
                <c:pt idx="55">
                  <c:v>3.6987892700000137E-3</c:v>
                </c:pt>
                <c:pt idx="56">
                  <c:v>4.1380308000000116E-3</c:v>
                </c:pt>
                <c:pt idx="57">
                  <c:v>2.7352988100000008E-3</c:v>
                </c:pt>
                <c:pt idx="58">
                  <c:v>4.6616650500000013E-3</c:v>
                </c:pt>
                <c:pt idx="59">
                  <c:v>4.096717330000001E-3</c:v>
                </c:pt>
                <c:pt idx="60">
                  <c:v>1.0623603500000006E-3</c:v>
                </c:pt>
                <c:pt idx="61">
                  <c:v>4.3207488400000011E-3</c:v>
                </c:pt>
                <c:pt idx="62">
                  <c:v>1.8050752000000007E-3</c:v>
                </c:pt>
                <c:pt idx="63">
                  <c:v>4.6682053999999628E-4</c:v>
                </c:pt>
                <c:pt idx="64">
                  <c:v>3.2998317000000724E-4</c:v>
                </c:pt>
                <c:pt idx="65">
                  <c:v>4.6852672000000122E-4</c:v>
                </c:pt>
                <c:pt idx="66">
                  <c:v>1.7362169300000013E-3</c:v>
                </c:pt>
                <c:pt idx="67">
                  <c:v>1.2903853700000107E-3</c:v>
                </c:pt>
                <c:pt idx="68">
                  <c:v>-1.0944461999999608E-4</c:v>
                </c:pt>
                <c:pt idx="69">
                  <c:v>1.0389357199999903E-3</c:v>
                </c:pt>
                <c:pt idx="70">
                  <c:v>2.2048000000718419E-7</c:v>
                </c:pt>
                <c:pt idx="71">
                  <c:v>9.6750700000000753E-4</c:v>
                </c:pt>
                <c:pt idx="72">
                  <c:v>1.3083561700000007E-3</c:v>
                </c:pt>
                <c:pt idx="73">
                  <c:v>2.3851240000000219E-4</c:v>
                </c:pt>
                <c:pt idx="74">
                  <c:v>1.2758641800000004E-3</c:v>
                </c:pt>
                <c:pt idx="75">
                  <c:v>2.7785978600000124E-3</c:v>
                </c:pt>
                <c:pt idx="76">
                  <c:v>-4.0251079999997815E-5</c:v>
                </c:pt>
                <c:pt idx="77">
                  <c:v>4.7366762000000938E-4</c:v>
                </c:pt>
                <c:pt idx="78">
                  <c:v>-5.4696506000000329E-4</c:v>
                </c:pt>
                <c:pt idx="79">
                  <c:v>9.9321150999999745E-4</c:v>
                </c:pt>
                <c:pt idx="80">
                  <c:v>3.8140708000000722E-4</c:v>
                </c:pt>
                <c:pt idx="81">
                  <c:v>9.6441500999999751E-4</c:v>
                </c:pt>
                <c:pt idx="82">
                  <c:v>1.1891245200000007E-3</c:v>
                </c:pt>
                <c:pt idx="83">
                  <c:v>1.2167661799999906E-3</c:v>
                </c:pt>
                <c:pt idx="84">
                  <c:v>2.4844936400000017E-3</c:v>
                </c:pt>
                <c:pt idx="85">
                  <c:v>1.6883991100000004E-3</c:v>
                </c:pt>
                <c:pt idx="86">
                  <c:v>1.2211620200000006E-3</c:v>
                </c:pt>
                <c:pt idx="87">
                  <c:v>3.502865080000001E-3</c:v>
                </c:pt>
                <c:pt idx="88">
                  <c:v>2.2663443700000016E-3</c:v>
                </c:pt>
                <c:pt idx="89">
                  <c:v>3.4428320200000006E-3</c:v>
                </c:pt>
                <c:pt idx="90">
                  <c:v>4.1809275200000006E-3</c:v>
                </c:pt>
                <c:pt idx="91">
                  <c:v>4.0539174700000014E-3</c:v>
                </c:pt>
                <c:pt idx="92">
                  <c:v>4.8983215700000018E-3</c:v>
                </c:pt>
                <c:pt idx="93">
                  <c:v>5.4398856500000124E-3</c:v>
                </c:pt>
                <c:pt idx="94">
                  <c:v>5.839322450000013E-3</c:v>
                </c:pt>
                <c:pt idx="95">
                  <c:v>6.9104961500000032E-3</c:v>
                </c:pt>
                <c:pt idx="96">
                  <c:v>8.0265931200000033E-3</c:v>
                </c:pt>
                <c:pt idx="97">
                  <c:v>8.6756616200000126E-3</c:v>
                </c:pt>
                <c:pt idx="98">
                  <c:v>9.0038224500000163E-3</c:v>
                </c:pt>
                <c:pt idx="99">
                  <c:v>9.0137652500000241E-3</c:v>
                </c:pt>
                <c:pt idx="100">
                  <c:v>1.0493849160000001E-2</c:v>
                </c:pt>
                <c:pt idx="101">
                  <c:v>9.6574618800000147E-3</c:v>
                </c:pt>
                <c:pt idx="102">
                  <c:v>1.2348406700000003E-2</c:v>
                </c:pt>
                <c:pt idx="103">
                  <c:v>1.3167247860000002E-2</c:v>
                </c:pt>
                <c:pt idx="104">
                  <c:v>1.4401108710000004E-2</c:v>
                </c:pt>
                <c:pt idx="105">
                  <c:v>1.4593464080000002E-2</c:v>
                </c:pt>
                <c:pt idx="106">
                  <c:v>1.5350126420000004E-2</c:v>
                </c:pt>
                <c:pt idx="107">
                  <c:v>1.6356893570000003E-2</c:v>
                </c:pt>
                <c:pt idx="108">
                  <c:v>1.7635551040000013E-2</c:v>
                </c:pt>
                <c:pt idx="109">
                  <c:v>1.9511718990000006E-2</c:v>
                </c:pt>
                <c:pt idx="110">
                  <c:v>1.9551069230000006E-2</c:v>
                </c:pt>
                <c:pt idx="111">
                  <c:v>2.1175068560000013E-2</c:v>
                </c:pt>
                <c:pt idx="112">
                  <c:v>2.2223845810000014E-2</c:v>
                </c:pt>
                <c:pt idx="113">
                  <c:v>2.3000386300000009E-2</c:v>
                </c:pt>
                <c:pt idx="114">
                  <c:v>2.5330510680000015E-2</c:v>
                </c:pt>
                <c:pt idx="115">
                  <c:v>2.711443672000001E-2</c:v>
                </c:pt>
                <c:pt idx="116">
                  <c:v>2.8516330510000014E-2</c:v>
                </c:pt>
                <c:pt idx="117">
                  <c:v>2.9259239080000013E-2</c:v>
                </c:pt>
                <c:pt idx="118">
                  <c:v>3.0345470400000015E-2</c:v>
                </c:pt>
                <c:pt idx="119">
                  <c:v>3.2880956990000008E-2</c:v>
                </c:pt>
                <c:pt idx="120">
                  <c:v>3.3607627020000037E-2</c:v>
                </c:pt>
                <c:pt idx="121">
                  <c:v>3.5772009510000015E-2</c:v>
                </c:pt>
                <c:pt idx="122">
                  <c:v>3.7305717110000018E-2</c:v>
                </c:pt>
                <c:pt idx="123">
                  <c:v>3.9263239820000011E-2</c:v>
                </c:pt>
                <c:pt idx="124">
                  <c:v>3.9857604300000016E-2</c:v>
                </c:pt>
                <c:pt idx="125">
                  <c:v>4.2450685740000028E-2</c:v>
                </c:pt>
                <c:pt idx="126">
                  <c:v>4.4255486440000019E-2</c:v>
                </c:pt>
                <c:pt idx="127">
                  <c:v>4.601258294000013E-2</c:v>
                </c:pt>
                <c:pt idx="128">
                  <c:v>4.7334662390000018E-2</c:v>
                </c:pt>
                <c:pt idx="129">
                  <c:v>4.9260645860000007E-2</c:v>
                </c:pt>
                <c:pt idx="130">
                  <c:v>4.982005128000002E-2</c:v>
                </c:pt>
                <c:pt idx="131">
                  <c:v>5.2187622280000026E-2</c:v>
                </c:pt>
                <c:pt idx="132">
                  <c:v>5.4467674099000239E-2</c:v>
                </c:pt>
                <c:pt idx="133">
                  <c:v>5.6885946761999887E-2</c:v>
                </c:pt>
                <c:pt idx="134">
                  <c:v>5.948281263600002E-2</c:v>
                </c:pt>
                <c:pt idx="135">
                  <c:v>6.0667522937000125E-2</c:v>
                </c:pt>
                <c:pt idx="136">
                  <c:v>6.3343769042800119E-2</c:v>
                </c:pt>
                <c:pt idx="137">
                  <c:v>6.4892870011700132E-2</c:v>
                </c:pt>
                <c:pt idx="138">
                  <c:v>6.8801813979000023E-2</c:v>
                </c:pt>
                <c:pt idx="139">
                  <c:v>7.1419394329000088E-2</c:v>
                </c:pt>
                <c:pt idx="140">
                  <c:v>7.3868818334999989E-2</c:v>
                </c:pt>
                <c:pt idx="141">
                  <c:v>7.754567241000003E-2</c:v>
                </c:pt>
                <c:pt idx="142">
                  <c:v>7.979286344000025E-2</c:v>
                </c:pt>
                <c:pt idx="143">
                  <c:v>8.2902780490000008E-2</c:v>
                </c:pt>
                <c:pt idx="144">
                  <c:v>8.6605357690000218E-2</c:v>
                </c:pt>
                <c:pt idx="145">
                  <c:v>9.0215609160000057E-2</c:v>
                </c:pt>
                <c:pt idx="146">
                  <c:v>9.3324095700000387E-2</c:v>
                </c:pt>
                <c:pt idx="147">
                  <c:v>9.7865958450000262E-2</c:v>
                </c:pt>
                <c:pt idx="148">
                  <c:v>0.10110533306000002</c:v>
                </c:pt>
                <c:pt idx="149">
                  <c:v>0.10505927795000003</c:v>
                </c:pt>
                <c:pt idx="150">
                  <c:v>0.10882801259</c:v>
                </c:pt>
                <c:pt idx="151">
                  <c:v>0.11368040809</c:v>
                </c:pt>
                <c:pt idx="152">
                  <c:v>0.11755918407000003</c:v>
                </c:pt>
                <c:pt idx="153">
                  <c:v>0.12215415829000002</c:v>
                </c:pt>
                <c:pt idx="154">
                  <c:v>0.12601360375000001</c:v>
                </c:pt>
                <c:pt idx="155">
                  <c:v>0.13004202092</c:v>
                </c:pt>
                <c:pt idx="156">
                  <c:v>0.13489000940000001</c:v>
                </c:pt>
                <c:pt idx="157">
                  <c:v>0.13849902594000005</c:v>
                </c:pt>
                <c:pt idx="158">
                  <c:v>0.14431909913000007</c:v>
                </c:pt>
                <c:pt idx="159">
                  <c:v>0.14829510891000006</c:v>
                </c:pt>
                <c:pt idx="160">
                  <c:v>0.15187552266999996</c:v>
                </c:pt>
                <c:pt idx="161">
                  <c:v>0.1572469070000001</c:v>
                </c:pt>
                <c:pt idx="162">
                  <c:v>0.16179588878000012</c:v>
                </c:pt>
                <c:pt idx="163">
                  <c:v>0.16736414720000006</c:v>
                </c:pt>
                <c:pt idx="164">
                  <c:v>0.17156099970000005</c:v>
                </c:pt>
                <c:pt idx="165">
                  <c:v>0.1761018603</c:v>
                </c:pt>
                <c:pt idx="166">
                  <c:v>0.18201447720000005</c:v>
                </c:pt>
                <c:pt idx="167">
                  <c:v>0.18526871200000006</c:v>
                </c:pt>
                <c:pt idx="168">
                  <c:v>0.19052422490000001</c:v>
                </c:pt>
                <c:pt idx="169">
                  <c:v>0.19562471350000005</c:v>
                </c:pt>
                <c:pt idx="170">
                  <c:v>0.20063628700000005</c:v>
                </c:pt>
                <c:pt idx="171">
                  <c:v>0.20486787400000001</c:v>
                </c:pt>
                <c:pt idx="172">
                  <c:v>0.21131234310000011</c:v>
                </c:pt>
                <c:pt idx="173">
                  <c:v>0.21682604100000005</c:v>
                </c:pt>
                <c:pt idx="174">
                  <c:v>0.22195947610000011</c:v>
                </c:pt>
                <c:pt idx="175">
                  <c:v>0.22869985250000011</c:v>
                </c:pt>
                <c:pt idx="176">
                  <c:v>0.2344208106</c:v>
                </c:pt>
                <c:pt idx="177">
                  <c:v>0.24048759480000007</c:v>
                </c:pt>
                <c:pt idx="178">
                  <c:v>0.24786444450000011</c:v>
                </c:pt>
                <c:pt idx="179">
                  <c:v>0.25511928340000001</c:v>
                </c:pt>
                <c:pt idx="180">
                  <c:v>0.2616461262</c:v>
                </c:pt>
                <c:pt idx="181">
                  <c:v>0.2697356535999999</c:v>
                </c:pt>
                <c:pt idx="182">
                  <c:v>0.27714400430000002</c:v>
                </c:pt>
                <c:pt idx="183">
                  <c:v>0.2867981389</c:v>
                </c:pt>
                <c:pt idx="184">
                  <c:v>0.2968035682000002</c:v>
                </c:pt>
                <c:pt idx="185">
                  <c:v>0.30582318150000021</c:v>
                </c:pt>
                <c:pt idx="186">
                  <c:v>0.31636958270000021</c:v>
                </c:pt>
                <c:pt idx="187">
                  <c:v>0.32756929540000013</c:v>
                </c:pt>
                <c:pt idx="188">
                  <c:v>0.33891906290000023</c:v>
                </c:pt>
                <c:pt idx="189">
                  <c:v>0.35218976880000014</c:v>
                </c:pt>
                <c:pt idx="190">
                  <c:v>0.3658421829000002</c:v>
                </c:pt>
                <c:pt idx="191">
                  <c:v>0.38141604210000013</c:v>
                </c:pt>
                <c:pt idx="192">
                  <c:v>0.39650752090000013</c:v>
                </c:pt>
                <c:pt idx="193">
                  <c:v>0.41377212550000009</c:v>
                </c:pt>
                <c:pt idx="194">
                  <c:v>0.43220793150000009</c:v>
                </c:pt>
                <c:pt idx="195">
                  <c:v>0.45305605669999999</c:v>
                </c:pt>
                <c:pt idx="196">
                  <c:v>0.47442283180000022</c:v>
                </c:pt>
                <c:pt idx="197">
                  <c:v>0.4988583817000003</c:v>
                </c:pt>
                <c:pt idx="198">
                  <c:v>0.52465923570000017</c:v>
                </c:pt>
                <c:pt idx="199">
                  <c:v>0.55307482620000126</c:v>
                </c:pt>
                <c:pt idx="200">
                  <c:v>0.58433722399999999</c:v>
                </c:pt>
                <c:pt idx="201">
                  <c:v>0.61893891240000243</c:v>
                </c:pt>
                <c:pt idx="202">
                  <c:v>0.65700535920000025</c:v>
                </c:pt>
                <c:pt idx="203">
                  <c:v>0.69762395760000262</c:v>
                </c:pt>
                <c:pt idx="204">
                  <c:v>0.74491303110000018</c:v>
                </c:pt>
                <c:pt idx="205">
                  <c:v>0.79702859070000009</c:v>
                </c:pt>
                <c:pt idx="206">
                  <c:v>0.85120855710000021</c:v>
                </c:pt>
                <c:pt idx="207">
                  <c:v>0.91437374499999979</c:v>
                </c:pt>
                <c:pt idx="208">
                  <c:v>0.98043422839999983</c:v>
                </c:pt>
                <c:pt idx="209">
                  <c:v>1.0528598919000001</c:v>
                </c:pt>
                <c:pt idx="210">
                  <c:v>1.1280172960000001</c:v>
                </c:pt>
                <c:pt idx="211">
                  <c:v>1.2093502179999971</c:v>
                </c:pt>
                <c:pt idx="212">
                  <c:v>1.295130004</c:v>
                </c:pt>
                <c:pt idx="213">
                  <c:v>1.381350388</c:v>
                </c:pt>
                <c:pt idx="214">
                  <c:v>1.4639632599999959</c:v>
                </c:pt>
                <c:pt idx="215">
                  <c:v>1.5507315290000001</c:v>
                </c:pt>
                <c:pt idx="216">
                  <c:v>1.6341899530000001</c:v>
                </c:pt>
                <c:pt idx="217">
                  <c:v>1.7109854120000001</c:v>
                </c:pt>
                <c:pt idx="218">
                  <c:v>1.7787537470000001</c:v>
                </c:pt>
                <c:pt idx="219">
                  <c:v>1.8401218549999998</c:v>
                </c:pt>
                <c:pt idx="220">
                  <c:v>1.8816090719999998</c:v>
                </c:pt>
                <c:pt idx="221">
                  <c:v>1.9171373739999975</c:v>
                </c:pt>
                <c:pt idx="222">
                  <c:v>1.9399174349999999</c:v>
                </c:pt>
                <c:pt idx="223">
                  <c:v>1.9500325810000001</c:v>
                </c:pt>
                <c:pt idx="224">
                  <c:v>1.9531702889999973</c:v>
                </c:pt>
                <c:pt idx="225">
                  <c:v>1.9349660769999975</c:v>
                </c:pt>
                <c:pt idx="226">
                  <c:v>1.9210927379999974</c:v>
                </c:pt>
                <c:pt idx="227">
                  <c:v>1.897822846</c:v>
                </c:pt>
                <c:pt idx="228">
                  <c:v>1.8673951519999998</c:v>
                </c:pt>
                <c:pt idx="229">
                  <c:v>1.8467012539999974</c:v>
                </c:pt>
                <c:pt idx="230">
                  <c:v>1.8123398909999975</c:v>
                </c:pt>
                <c:pt idx="231">
                  <c:v>1.7878659860000001</c:v>
                </c:pt>
                <c:pt idx="232">
                  <c:v>1.7488696469999998</c:v>
                </c:pt>
                <c:pt idx="233">
                  <c:v>1.7333092579999974</c:v>
                </c:pt>
                <c:pt idx="234">
                  <c:v>1.7122690569999999</c:v>
                </c:pt>
                <c:pt idx="235">
                  <c:v>1.6903145210000026</c:v>
                </c:pt>
                <c:pt idx="236">
                  <c:v>1.6774027240000016</c:v>
                </c:pt>
                <c:pt idx="237">
                  <c:v>1.6689301620000001</c:v>
                </c:pt>
                <c:pt idx="238">
                  <c:v>1.665067662</c:v>
                </c:pt>
                <c:pt idx="239">
                  <c:v>1.6606672899999999</c:v>
                </c:pt>
                <c:pt idx="240">
                  <c:v>1.66392516</c:v>
                </c:pt>
                <c:pt idx="241">
                  <c:v>1.6675387519999998</c:v>
                </c:pt>
                <c:pt idx="242">
                  <c:v>1.681474914</c:v>
                </c:pt>
                <c:pt idx="243">
                  <c:v>1.6950515400000001</c:v>
                </c:pt>
                <c:pt idx="244">
                  <c:v>1.7089793579999975</c:v>
                </c:pt>
                <c:pt idx="245">
                  <c:v>1.7303532260000025</c:v>
                </c:pt>
                <c:pt idx="246">
                  <c:v>1.747322668</c:v>
                </c:pt>
                <c:pt idx="247">
                  <c:v>1.7706304680000016</c:v>
                </c:pt>
                <c:pt idx="248">
                  <c:v>1.7951704160000024</c:v>
                </c:pt>
                <c:pt idx="249">
                  <c:v>1.8229128020000001</c:v>
                </c:pt>
                <c:pt idx="250">
                  <c:v>1.849093069</c:v>
                </c:pt>
                <c:pt idx="251">
                  <c:v>1.8772334949999998</c:v>
                </c:pt>
                <c:pt idx="252">
                  <c:v>1.904553403</c:v>
                </c:pt>
                <c:pt idx="253">
                  <c:v>1.9187878270000001</c:v>
                </c:pt>
                <c:pt idx="254">
                  <c:v>1.944356789</c:v>
                </c:pt>
                <c:pt idx="255">
                  <c:v>1.9567245139999974</c:v>
                </c:pt>
                <c:pt idx="256">
                  <c:v>1.9715769189999974</c:v>
                </c:pt>
                <c:pt idx="257">
                  <c:v>1.9758400809999974</c:v>
                </c:pt>
                <c:pt idx="258">
                  <c:v>1.9873404399999999</c:v>
                </c:pt>
                <c:pt idx="259">
                  <c:v>1.9795300859999974</c:v>
                </c:pt>
                <c:pt idx="260">
                  <c:v>1.9786096709999974</c:v>
                </c:pt>
                <c:pt idx="261">
                  <c:v>1.9702085149999999</c:v>
                </c:pt>
                <c:pt idx="262">
                  <c:v>1.956783046</c:v>
                </c:pt>
                <c:pt idx="263">
                  <c:v>1.9441146749999998</c:v>
                </c:pt>
                <c:pt idx="264">
                  <c:v>1.9317153589999974</c:v>
                </c:pt>
                <c:pt idx="265">
                  <c:v>1.9114862579999949</c:v>
                </c:pt>
                <c:pt idx="266">
                  <c:v>1.8941489350000025</c:v>
                </c:pt>
                <c:pt idx="267">
                  <c:v>1.870451082</c:v>
                </c:pt>
                <c:pt idx="268">
                  <c:v>1.8429945599999975</c:v>
                </c:pt>
                <c:pt idx="269">
                  <c:v>1.8164316309999986</c:v>
                </c:pt>
                <c:pt idx="270">
                  <c:v>1.791223754</c:v>
                </c:pt>
                <c:pt idx="271">
                  <c:v>1.755164374</c:v>
                </c:pt>
                <c:pt idx="272">
                  <c:v>1.7255276340000001</c:v>
                </c:pt>
                <c:pt idx="273">
                  <c:v>1.6946450370000001</c:v>
                </c:pt>
                <c:pt idx="274">
                  <c:v>1.6619095699999999</c:v>
                </c:pt>
                <c:pt idx="275">
                  <c:v>1.631186475</c:v>
                </c:pt>
                <c:pt idx="276">
                  <c:v>1.5938666949999962</c:v>
                </c:pt>
                <c:pt idx="277">
                  <c:v>1.5692959919999998</c:v>
                </c:pt>
                <c:pt idx="278">
                  <c:v>1.5390498529999974</c:v>
                </c:pt>
                <c:pt idx="279">
                  <c:v>1.5147546419999998</c:v>
                </c:pt>
                <c:pt idx="280">
                  <c:v>1.4912371529999975</c:v>
                </c:pt>
                <c:pt idx="281">
                  <c:v>1.4677472009999974</c:v>
                </c:pt>
                <c:pt idx="282">
                  <c:v>1.4479960099999962</c:v>
                </c:pt>
                <c:pt idx="283">
                  <c:v>1.4259644639999971</c:v>
                </c:pt>
                <c:pt idx="284">
                  <c:v>1.4173291819999974</c:v>
                </c:pt>
                <c:pt idx="285">
                  <c:v>1.4006216419999962</c:v>
                </c:pt>
                <c:pt idx="286">
                  <c:v>1.3884344</c:v>
                </c:pt>
                <c:pt idx="287">
                  <c:v>1.3761613260000001</c:v>
                </c:pt>
                <c:pt idx="288">
                  <c:v>1.3745503320000001</c:v>
                </c:pt>
                <c:pt idx="289">
                  <c:v>1.3665031090000024</c:v>
                </c:pt>
                <c:pt idx="290">
                  <c:v>1.3625696789999975</c:v>
                </c:pt>
                <c:pt idx="291">
                  <c:v>1.3584494490000001</c:v>
                </c:pt>
                <c:pt idx="292">
                  <c:v>1.3580565350000025</c:v>
                </c:pt>
                <c:pt idx="293">
                  <c:v>1.3596645489999974</c:v>
                </c:pt>
                <c:pt idx="294">
                  <c:v>1.3580291169999998</c:v>
                </c:pt>
                <c:pt idx="295">
                  <c:v>1.3598801979999986</c:v>
                </c:pt>
                <c:pt idx="296">
                  <c:v>1.3644423380000001</c:v>
                </c:pt>
                <c:pt idx="297">
                  <c:v>1.3646877900000001</c:v>
                </c:pt>
                <c:pt idx="298">
                  <c:v>1.3704854150000001</c:v>
                </c:pt>
                <c:pt idx="299">
                  <c:v>1.3733087669999999</c:v>
                </c:pt>
                <c:pt idx="300">
                  <c:v>1.3779749769999998</c:v>
                </c:pt>
                <c:pt idx="301">
                  <c:v>1.3855219969999975</c:v>
                </c:pt>
                <c:pt idx="302">
                  <c:v>1.3885894910000001</c:v>
                </c:pt>
                <c:pt idx="303">
                  <c:v>1.3930722369999999</c:v>
                </c:pt>
                <c:pt idx="304">
                  <c:v>1.4036183249999998</c:v>
                </c:pt>
                <c:pt idx="305">
                  <c:v>1.4092724219999999</c:v>
                </c:pt>
                <c:pt idx="306">
                  <c:v>1.4156540529999961</c:v>
                </c:pt>
                <c:pt idx="307">
                  <c:v>1.4208104509999975</c:v>
                </c:pt>
                <c:pt idx="308">
                  <c:v>1.4331607709999974</c:v>
                </c:pt>
                <c:pt idx="309">
                  <c:v>1.438344826</c:v>
                </c:pt>
                <c:pt idx="310">
                  <c:v>1.4452265399999975</c:v>
                </c:pt>
                <c:pt idx="311">
                  <c:v>1.4528359069999999</c:v>
                </c:pt>
                <c:pt idx="312">
                  <c:v>1.4615402119999974</c:v>
                </c:pt>
                <c:pt idx="313">
                  <c:v>1.47082292</c:v>
                </c:pt>
                <c:pt idx="314">
                  <c:v>1.483182062</c:v>
                </c:pt>
                <c:pt idx="315">
                  <c:v>1.4922238479999974</c:v>
                </c:pt>
                <c:pt idx="316">
                  <c:v>1.5011622799999975</c:v>
                </c:pt>
                <c:pt idx="317">
                  <c:v>1.5110046759999971</c:v>
                </c:pt>
                <c:pt idx="318">
                  <c:v>1.5224534169999999</c:v>
                </c:pt>
                <c:pt idx="319">
                  <c:v>1.5331097739999975</c:v>
                </c:pt>
                <c:pt idx="320">
                  <c:v>1.546640147</c:v>
                </c:pt>
                <c:pt idx="321">
                  <c:v>1.5590807090000001</c:v>
                </c:pt>
                <c:pt idx="322">
                  <c:v>1.5734211099999975</c:v>
                </c:pt>
                <c:pt idx="323">
                  <c:v>1.585535873</c:v>
                </c:pt>
                <c:pt idx="324">
                  <c:v>1.6011140240000001</c:v>
                </c:pt>
                <c:pt idx="325">
                  <c:v>1.6167791979999975</c:v>
                </c:pt>
                <c:pt idx="326">
                  <c:v>1.6292879480000024</c:v>
                </c:pt>
                <c:pt idx="327">
                  <c:v>1.6453034769999999</c:v>
                </c:pt>
                <c:pt idx="328">
                  <c:v>1.6608868730000024</c:v>
                </c:pt>
                <c:pt idx="329">
                  <c:v>1.6795933139999975</c:v>
                </c:pt>
                <c:pt idx="330">
                  <c:v>1.6959907899999975</c:v>
                </c:pt>
                <c:pt idx="331">
                  <c:v>1.7165630949999999</c:v>
                </c:pt>
                <c:pt idx="332">
                  <c:v>1.7340025800000025</c:v>
                </c:pt>
                <c:pt idx="333">
                  <c:v>1.7519788640000025</c:v>
                </c:pt>
                <c:pt idx="334">
                  <c:v>1.7780465970000001</c:v>
                </c:pt>
                <c:pt idx="335">
                  <c:v>1.797997345</c:v>
                </c:pt>
                <c:pt idx="336">
                  <c:v>1.8189628019999999</c:v>
                </c:pt>
                <c:pt idx="337">
                  <c:v>1.8460601460000001</c:v>
                </c:pt>
                <c:pt idx="338">
                  <c:v>1.8722965610000024</c:v>
                </c:pt>
                <c:pt idx="339">
                  <c:v>1.8860034840000024</c:v>
                </c:pt>
                <c:pt idx="340">
                  <c:v>1.9171782629999974</c:v>
                </c:pt>
                <c:pt idx="341">
                  <c:v>1.9439577949999998</c:v>
                </c:pt>
                <c:pt idx="342">
                  <c:v>1.9704699409999975</c:v>
                </c:pt>
                <c:pt idx="343">
                  <c:v>1.9998330969999962</c:v>
                </c:pt>
                <c:pt idx="344">
                  <c:v>2.0253143210000002</c:v>
                </c:pt>
                <c:pt idx="345">
                  <c:v>2.0563623799999977</c:v>
                </c:pt>
                <c:pt idx="346">
                  <c:v>2.0871840610000056</c:v>
                </c:pt>
                <c:pt idx="347">
                  <c:v>2.1097570550000002</c:v>
                </c:pt>
                <c:pt idx="348">
                  <c:v>2.1443055760000012</c:v>
                </c:pt>
                <c:pt idx="349">
                  <c:v>2.1748472349999997</c:v>
                </c:pt>
                <c:pt idx="350">
                  <c:v>2.2116204399999977</c:v>
                </c:pt>
                <c:pt idx="351">
                  <c:v>2.2404466759999999</c:v>
                </c:pt>
                <c:pt idx="352">
                  <c:v>2.280170311000004</c:v>
                </c:pt>
                <c:pt idx="353">
                  <c:v>2.3192998069999997</c:v>
                </c:pt>
                <c:pt idx="354">
                  <c:v>2.3564287319999977</c:v>
                </c:pt>
                <c:pt idx="355">
                  <c:v>2.388514389</c:v>
                </c:pt>
                <c:pt idx="356">
                  <c:v>2.4264191279999987</c:v>
                </c:pt>
                <c:pt idx="357">
                  <c:v>2.4551104199999987</c:v>
                </c:pt>
                <c:pt idx="358">
                  <c:v>2.5042148720000039</c:v>
                </c:pt>
                <c:pt idx="359">
                  <c:v>2.5490604529999996</c:v>
                </c:pt>
                <c:pt idx="360">
                  <c:v>2.610286345</c:v>
                </c:pt>
                <c:pt idx="361">
                  <c:v>2.646109928</c:v>
                </c:pt>
                <c:pt idx="362">
                  <c:v>2.6825009480000039</c:v>
                </c:pt>
                <c:pt idx="363">
                  <c:v>2.747645248000004</c:v>
                </c:pt>
                <c:pt idx="364">
                  <c:v>2.7901719700000012</c:v>
                </c:pt>
                <c:pt idx="365">
                  <c:v>2.8506709229999987</c:v>
                </c:pt>
                <c:pt idx="366">
                  <c:v>2.8779610290000002</c:v>
                </c:pt>
                <c:pt idx="367">
                  <c:v>2.9375518460000012</c:v>
                </c:pt>
                <c:pt idx="368">
                  <c:v>3.0041926990000003</c:v>
                </c:pt>
                <c:pt idx="369">
                  <c:v>3.0443082939999999</c:v>
                </c:pt>
                <c:pt idx="370">
                  <c:v>3.1038364070000002</c:v>
                </c:pt>
                <c:pt idx="371">
                  <c:v>3.1587217940000012</c:v>
                </c:pt>
                <c:pt idx="372">
                  <c:v>3.1984320770000001</c:v>
                </c:pt>
                <c:pt idx="373">
                  <c:v>3.2629123820000001</c:v>
                </c:pt>
                <c:pt idx="374">
                  <c:v>3.286439766000004</c:v>
                </c:pt>
                <c:pt idx="375">
                  <c:v>3.3557730809999997</c:v>
                </c:pt>
                <c:pt idx="376">
                  <c:v>3.4019151819999998</c:v>
                </c:pt>
                <c:pt idx="377">
                  <c:v>3.4565893309999987</c:v>
                </c:pt>
                <c:pt idx="378">
                  <c:v>3.5128828179999987</c:v>
                </c:pt>
                <c:pt idx="379">
                  <c:v>3.471023668</c:v>
                </c:pt>
                <c:pt idx="380">
                  <c:v>3.445010532</c:v>
                </c:pt>
                <c:pt idx="381">
                  <c:v>3.5238746299999999</c:v>
                </c:pt>
                <c:pt idx="382">
                  <c:v>3.5479878080000056</c:v>
                </c:pt>
                <c:pt idx="383">
                  <c:v>3.5275384080000012</c:v>
                </c:pt>
                <c:pt idx="384">
                  <c:v>3.5528610839999977</c:v>
                </c:pt>
                <c:pt idx="385">
                  <c:v>3.5384229319999987</c:v>
                </c:pt>
                <c:pt idx="386">
                  <c:v>3.509172548000004</c:v>
                </c:pt>
                <c:pt idx="387">
                  <c:v>3.5127931729999995</c:v>
                </c:pt>
                <c:pt idx="388">
                  <c:v>3.579792608</c:v>
                </c:pt>
                <c:pt idx="389">
                  <c:v>3.5477040900000012</c:v>
                </c:pt>
                <c:pt idx="390">
                  <c:v>3.4932790889999996</c:v>
                </c:pt>
                <c:pt idx="391">
                  <c:v>3.5220321309999987</c:v>
                </c:pt>
                <c:pt idx="392">
                  <c:v>3.5157817500000039</c:v>
                </c:pt>
                <c:pt idx="393">
                  <c:v>3.423121799000004</c:v>
                </c:pt>
                <c:pt idx="394">
                  <c:v>3.4635492460000012</c:v>
                </c:pt>
                <c:pt idx="395">
                  <c:v>3.4567690979999997</c:v>
                </c:pt>
                <c:pt idx="396">
                  <c:v>3.4416810170000001</c:v>
                </c:pt>
                <c:pt idx="397">
                  <c:v>3.3603528630000001</c:v>
                </c:pt>
                <c:pt idx="398">
                  <c:v>3.3148108619999999</c:v>
                </c:pt>
                <c:pt idx="399">
                  <c:v>3.2626451149999967</c:v>
                </c:pt>
                <c:pt idx="400">
                  <c:v>3.261896004</c:v>
                </c:pt>
                <c:pt idx="401">
                  <c:v>3.2464548239999997</c:v>
                </c:pt>
                <c:pt idx="402">
                  <c:v>3.2126914159999997</c:v>
                </c:pt>
                <c:pt idx="403">
                  <c:v>3.1523364680000001</c:v>
                </c:pt>
                <c:pt idx="404">
                  <c:v>3.1352323189999995</c:v>
                </c:pt>
                <c:pt idx="405">
                  <c:v>3.0948551789999987</c:v>
                </c:pt>
                <c:pt idx="406">
                  <c:v>3.0710769789999994</c:v>
                </c:pt>
                <c:pt idx="407">
                  <c:v>3.0472599159999998</c:v>
                </c:pt>
                <c:pt idx="408">
                  <c:v>3.0268481859999947</c:v>
                </c:pt>
                <c:pt idx="409">
                  <c:v>2.9749654429999994</c:v>
                </c:pt>
                <c:pt idx="410">
                  <c:v>2.9655705590000001</c:v>
                </c:pt>
                <c:pt idx="411">
                  <c:v>2.8971997390000004</c:v>
                </c:pt>
                <c:pt idx="412">
                  <c:v>2.8656772269999999</c:v>
                </c:pt>
                <c:pt idx="413">
                  <c:v>2.8323153149999967</c:v>
                </c:pt>
                <c:pt idx="414">
                  <c:v>2.7903555530000004</c:v>
                </c:pt>
                <c:pt idx="415">
                  <c:v>2.7687152520000056</c:v>
                </c:pt>
                <c:pt idx="416">
                  <c:v>2.7430347100000061</c:v>
                </c:pt>
                <c:pt idx="417">
                  <c:v>2.725077261000004</c:v>
                </c:pt>
                <c:pt idx="418">
                  <c:v>2.6783527030000003</c:v>
                </c:pt>
                <c:pt idx="419">
                  <c:v>2.6337398190000001</c:v>
                </c:pt>
                <c:pt idx="420">
                  <c:v>2.60469829</c:v>
                </c:pt>
                <c:pt idx="421">
                  <c:v>2.5733801020000002</c:v>
                </c:pt>
                <c:pt idx="422">
                  <c:v>2.5869008199999999</c:v>
                </c:pt>
                <c:pt idx="423">
                  <c:v>2.544469227</c:v>
                </c:pt>
                <c:pt idx="424">
                  <c:v>2.5336323869999999</c:v>
                </c:pt>
                <c:pt idx="425">
                  <c:v>2.5203524719999999</c:v>
                </c:pt>
                <c:pt idx="426">
                  <c:v>2.5111416470000001</c:v>
                </c:pt>
                <c:pt idx="427">
                  <c:v>2.49850284</c:v>
                </c:pt>
                <c:pt idx="428">
                  <c:v>2.4785364759999999</c:v>
                </c:pt>
                <c:pt idx="429">
                  <c:v>2.4460488449999978</c:v>
                </c:pt>
                <c:pt idx="430">
                  <c:v>2.4961572780000001</c:v>
                </c:pt>
                <c:pt idx="431">
                  <c:v>2.4966796529999988</c:v>
                </c:pt>
                <c:pt idx="432">
                  <c:v>2.5008159769999998</c:v>
                </c:pt>
                <c:pt idx="433">
                  <c:v>2.4756022589999995</c:v>
                </c:pt>
                <c:pt idx="434">
                  <c:v>2.4782079349999977</c:v>
                </c:pt>
                <c:pt idx="435">
                  <c:v>2.4820853369999987</c:v>
                </c:pt>
                <c:pt idx="436">
                  <c:v>2.5055380949999999</c:v>
                </c:pt>
                <c:pt idx="437">
                  <c:v>2.4821091789999996</c:v>
                </c:pt>
                <c:pt idx="438">
                  <c:v>2.4904593119999987</c:v>
                </c:pt>
                <c:pt idx="439">
                  <c:v>2.5043676990000003</c:v>
                </c:pt>
                <c:pt idx="440">
                  <c:v>2.493583788000004</c:v>
                </c:pt>
                <c:pt idx="441">
                  <c:v>2.5012870920000001</c:v>
                </c:pt>
                <c:pt idx="442">
                  <c:v>2.505594839</c:v>
                </c:pt>
                <c:pt idx="443">
                  <c:v>2.5004473819999999</c:v>
                </c:pt>
                <c:pt idx="444">
                  <c:v>2.5413705010000012</c:v>
                </c:pt>
                <c:pt idx="445">
                  <c:v>2.5351232190000004</c:v>
                </c:pt>
                <c:pt idx="446">
                  <c:v>2.5223256239999987</c:v>
                </c:pt>
                <c:pt idx="447">
                  <c:v>2.5330961839999997</c:v>
                </c:pt>
                <c:pt idx="448">
                  <c:v>2.5214499129999988</c:v>
                </c:pt>
                <c:pt idx="449">
                  <c:v>2.5387598169999999</c:v>
                </c:pt>
                <c:pt idx="450">
                  <c:v>2.5374024999999967</c:v>
                </c:pt>
                <c:pt idx="451">
                  <c:v>2.51059996</c:v>
                </c:pt>
                <c:pt idx="452">
                  <c:v>2.6387306349999999</c:v>
                </c:pt>
                <c:pt idx="453">
                  <c:v>2.6942044389999991</c:v>
                </c:pt>
                <c:pt idx="454">
                  <c:v>2.679729332</c:v>
                </c:pt>
                <c:pt idx="455">
                  <c:v>2.678490509</c:v>
                </c:pt>
                <c:pt idx="456">
                  <c:v>2.594141354</c:v>
                </c:pt>
                <c:pt idx="457">
                  <c:v>2.540686478</c:v>
                </c:pt>
                <c:pt idx="458">
                  <c:v>2.5363894599999997</c:v>
                </c:pt>
                <c:pt idx="459">
                  <c:v>2.5390633239999967</c:v>
                </c:pt>
                <c:pt idx="460">
                  <c:v>2.6557506219999998</c:v>
                </c:pt>
                <c:pt idx="461">
                  <c:v>2.5474480289999994</c:v>
                </c:pt>
                <c:pt idx="462">
                  <c:v>2.5833417070000055</c:v>
                </c:pt>
                <c:pt idx="463">
                  <c:v>2.557720293</c:v>
                </c:pt>
                <c:pt idx="464">
                  <c:v>2.5562227859999997</c:v>
                </c:pt>
                <c:pt idx="465">
                  <c:v>2.4529329429999995</c:v>
                </c:pt>
                <c:pt idx="466">
                  <c:v>2.4231184620000001</c:v>
                </c:pt>
                <c:pt idx="467">
                  <c:v>2.3901911870000001</c:v>
                </c:pt>
                <c:pt idx="468">
                  <c:v>2.3901108400000002</c:v>
                </c:pt>
                <c:pt idx="469">
                  <c:v>2.4535516400000001</c:v>
                </c:pt>
                <c:pt idx="470">
                  <c:v>2.3882442610000001</c:v>
                </c:pt>
                <c:pt idx="471">
                  <c:v>2.4049543039999999</c:v>
                </c:pt>
                <c:pt idx="472">
                  <c:v>2.3126934659999967</c:v>
                </c:pt>
                <c:pt idx="473">
                  <c:v>2.3139611379999998</c:v>
                </c:pt>
                <c:pt idx="474">
                  <c:v>2.3167799609999977</c:v>
                </c:pt>
                <c:pt idx="475">
                  <c:v>2.2799018520000041</c:v>
                </c:pt>
                <c:pt idx="476">
                  <c:v>2.2948487889999996</c:v>
                </c:pt>
                <c:pt idx="477">
                  <c:v>2.2464150090000001</c:v>
                </c:pt>
                <c:pt idx="478">
                  <c:v>2.2380813260000001</c:v>
                </c:pt>
                <c:pt idx="479">
                  <c:v>2.2536758080000001</c:v>
                </c:pt>
                <c:pt idx="480">
                  <c:v>2.1853920120000012</c:v>
                </c:pt>
                <c:pt idx="481">
                  <c:v>2.1490403309999997</c:v>
                </c:pt>
                <c:pt idx="482">
                  <c:v>2.1297622810000001</c:v>
                </c:pt>
                <c:pt idx="483">
                  <c:v>2.1366199149999967</c:v>
                </c:pt>
                <c:pt idx="484">
                  <c:v>2.137013783</c:v>
                </c:pt>
                <c:pt idx="485">
                  <c:v>2.0541783470000001</c:v>
                </c:pt>
                <c:pt idx="486">
                  <c:v>2.047006954</c:v>
                </c:pt>
                <c:pt idx="487">
                  <c:v>2.0409649510000012</c:v>
                </c:pt>
                <c:pt idx="488">
                  <c:v>2.0251386060000001</c:v>
                </c:pt>
                <c:pt idx="489">
                  <c:v>2.0533833400000008</c:v>
                </c:pt>
                <c:pt idx="490">
                  <c:v>1.9979177610000001</c:v>
                </c:pt>
                <c:pt idx="491">
                  <c:v>2.0235501420000039</c:v>
                </c:pt>
                <c:pt idx="492">
                  <c:v>1.9819614779999961</c:v>
                </c:pt>
                <c:pt idx="493">
                  <c:v>1.9931933769999974</c:v>
                </c:pt>
                <c:pt idx="494">
                  <c:v>1.9998592029999971</c:v>
                </c:pt>
                <c:pt idx="495">
                  <c:v>2.0190013539999998</c:v>
                </c:pt>
                <c:pt idx="496">
                  <c:v>2.0688162939999999</c:v>
                </c:pt>
                <c:pt idx="497">
                  <c:v>2.0315683979999997</c:v>
                </c:pt>
                <c:pt idx="498">
                  <c:v>2.0879939690000011</c:v>
                </c:pt>
                <c:pt idx="499">
                  <c:v>2.0948856959999977</c:v>
                </c:pt>
                <c:pt idx="500">
                  <c:v>2.0898293149999998</c:v>
                </c:pt>
                <c:pt idx="501">
                  <c:v>2.1347547660000012</c:v>
                </c:pt>
                <c:pt idx="502">
                  <c:v>2.2142354149999997</c:v>
                </c:pt>
                <c:pt idx="503">
                  <c:v>2.2070025100000001</c:v>
                </c:pt>
                <c:pt idx="504">
                  <c:v>2.2747775210000012</c:v>
                </c:pt>
                <c:pt idx="505">
                  <c:v>2.3399087089999995</c:v>
                </c:pt>
                <c:pt idx="506">
                  <c:v>2.4055086269999997</c:v>
                </c:pt>
                <c:pt idx="507">
                  <c:v>2.4412814269999998</c:v>
                </c:pt>
                <c:pt idx="508">
                  <c:v>2.5238422049999998</c:v>
                </c:pt>
                <c:pt idx="509">
                  <c:v>2.5491710800000011</c:v>
                </c:pt>
                <c:pt idx="510">
                  <c:v>2.6145452159999998</c:v>
                </c:pt>
                <c:pt idx="511">
                  <c:v>2.6151686799999987</c:v>
                </c:pt>
                <c:pt idx="512">
                  <c:v>2.6646939410000012</c:v>
                </c:pt>
                <c:pt idx="513">
                  <c:v>2.6651044980000012</c:v>
                </c:pt>
                <c:pt idx="514">
                  <c:v>2.6718791619999998</c:v>
                </c:pt>
                <c:pt idx="515">
                  <c:v>2.8360720769999967</c:v>
                </c:pt>
                <c:pt idx="516">
                  <c:v>2.7833326950000012</c:v>
                </c:pt>
                <c:pt idx="517">
                  <c:v>2.880597700000004</c:v>
                </c:pt>
                <c:pt idx="518">
                  <c:v>2.7825604570000002</c:v>
                </c:pt>
                <c:pt idx="519">
                  <c:v>2.8117905749999998</c:v>
                </c:pt>
                <c:pt idx="520">
                  <c:v>2.829230656</c:v>
                </c:pt>
                <c:pt idx="521">
                  <c:v>2.8612905639999999</c:v>
                </c:pt>
                <c:pt idx="522">
                  <c:v>2.8108411919999967</c:v>
                </c:pt>
                <c:pt idx="523">
                  <c:v>2.8641906870000002</c:v>
                </c:pt>
                <c:pt idx="524">
                  <c:v>2.8248849999999988</c:v>
                </c:pt>
                <c:pt idx="525">
                  <c:v>2.8135031359999987</c:v>
                </c:pt>
                <c:pt idx="526">
                  <c:v>2.8315464149999947</c:v>
                </c:pt>
                <c:pt idx="527">
                  <c:v>2.873726</c:v>
                </c:pt>
                <c:pt idx="528">
                  <c:v>2.8094521659999967</c:v>
                </c:pt>
                <c:pt idx="529">
                  <c:v>2.7998465189999995</c:v>
                </c:pt>
                <c:pt idx="530">
                  <c:v>2.7837513580000066</c:v>
                </c:pt>
                <c:pt idx="531">
                  <c:v>2.8479627270000001</c:v>
                </c:pt>
                <c:pt idx="532">
                  <c:v>2.8539234289999995</c:v>
                </c:pt>
                <c:pt idx="533">
                  <c:v>2.8418546809999987</c:v>
                </c:pt>
                <c:pt idx="534">
                  <c:v>2.7267888680000012</c:v>
                </c:pt>
                <c:pt idx="535">
                  <c:v>2.7812551159999988</c:v>
                </c:pt>
                <c:pt idx="536">
                  <c:v>2.7021835940000001</c:v>
                </c:pt>
                <c:pt idx="537">
                  <c:v>2.7417794359999998</c:v>
                </c:pt>
                <c:pt idx="538">
                  <c:v>2.6997388500000001</c:v>
                </c:pt>
                <c:pt idx="539">
                  <c:v>2.6836489329999988</c:v>
                </c:pt>
                <c:pt idx="540">
                  <c:v>2.6631590020000049</c:v>
                </c:pt>
                <c:pt idx="541">
                  <c:v>2.6862829819999998</c:v>
                </c:pt>
                <c:pt idx="542">
                  <c:v>2.6528741019999997</c:v>
                </c:pt>
                <c:pt idx="543">
                  <c:v>2.6371239320000002</c:v>
                </c:pt>
                <c:pt idx="544">
                  <c:v>2.6208532939999998</c:v>
                </c:pt>
                <c:pt idx="545">
                  <c:v>2.5912748470000002</c:v>
                </c:pt>
                <c:pt idx="546">
                  <c:v>2.6309350620000012</c:v>
                </c:pt>
                <c:pt idx="547">
                  <c:v>2.6047817360000041</c:v>
                </c:pt>
                <c:pt idx="548">
                  <c:v>2.5353194369999987</c:v>
                </c:pt>
                <c:pt idx="549">
                  <c:v>2.6340848100000001</c:v>
                </c:pt>
                <c:pt idx="550">
                  <c:v>2.664747347000004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'Nov 10 Time Experiments'!$BI$1</c:f>
              <c:strCache>
                <c:ptCount val="1"/>
                <c:pt idx="0">
                  <c:v>36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Experiments'!$BI$2:$BI$552</c:f>
              <c:numCache>
                <c:formatCode>General</c:formatCode>
                <c:ptCount val="551"/>
                <c:pt idx="0">
                  <c:v>2.5174699370000005E-2</c:v>
                </c:pt>
                <c:pt idx="1">
                  <c:v>2.4942148120000011E-2</c:v>
                </c:pt>
                <c:pt idx="2">
                  <c:v>2.4583343060000012E-2</c:v>
                </c:pt>
                <c:pt idx="3">
                  <c:v>2.5552786530000003E-2</c:v>
                </c:pt>
                <c:pt idx="4">
                  <c:v>2.3918904010000009E-2</c:v>
                </c:pt>
                <c:pt idx="5">
                  <c:v>2.2333919640000015E-2</c:v>
                </c:pt>
                <c:pt idx="6">
                  <c:v>2.4921469030000001E-2</c:v>
                </c:pt>
                <c:pt idx="7">
                  <c:v>2.4259384360000011E-2</c:v>
                </c:pt>
                <c:pt idx="8">
                  <c:v>2.2398586960000005E-2</c:v>
                </c:pt>
                <c:pt idx="9">
                  <c:v>2.3572299270000006E-2</c:v>
                </c:pt>
                <c:pt idx="10">
                  <c:v>2.1690535930000011E-2</c:v>
                </c:pt>
                <c:pt idx="11">
                  <c:v>2.1689254430000006E-2</c:v>
                </c:pt>
                <c:pt idx="12">
                  <c:v>2.1852671740000006E-2</c:v>
                </c:pt>
                <c:pt idx="13">
                  <c:v>2.075095066000001E-2</c:v>
                </c:pt>
                <c:pt idx="14">
                  <c:v>2.1048485880000006E-2</c:v>
                </c:pt>
                <c:pt idx="15">
                  <c:v>1.9021805020000008E-2</c:v>
                </c:pt>
                <c:pt idx="16">
                  <c:v>1.8476627410000005E-2</c:v>
                </c:pt>
                <c:pt idx="17">
                  <c:v>1.7676166830000006E-2</c:v>
                </c:pt>
                <c:pt idx="18">
                  <c:v>1.8534872320000007E-2</c:v>
                </c:pt>
                <c:pt idx="19">
                  <c:v>1.7248719570000001E-2</c:v>
                </c:pt>
                <c:pt idx="20">
                  <c:v>1.9470046850000006E-2</c:v>
                </c:pt>
                <c:pt idx="21">
                  <c:v>1.9041917860000007E-2</c:v>
                </c:pt>
                <c:pt idx="22">
                  <c:v>1.6885030660000015E-2</c:v>
                </c:pt>
                <c:pt idx="23">
                  <c:v>1.5141129140000006E-2</c:v>
                </c:pt>
                <c:pt idx="24">
                  <c:v>1.7284698430000005E-2</c:v>
                </c:pt>
                <c:pt idx="25">
                  <c:v>1.4110251900000001E-2</c:v>
                </c:pt>
                <c:pt idx="26">
                  <c:v>1.5364508720000006E-2</c:v>
                </c:pt>
                <c:pt idx="27">
                  <c:v>1.5846773620000004E-2</c:v>
                </c:pt>
                <c:pt idx="28">
                  <c:v>1.4359540880000002E-2</c:v>
                </c:pt>
                <c:pt idx="29">
                  <c:v>1.5232909110000007E-2</c:v>
                </c:pt>
                <c:pt idx="30">
                  <c:v>1.1004820110000009E-2</c:v>
                </c:pt>
                <c:pt idx="31">
                  <c:v>1.1456787230000003E-2</c:v>
                </c:pt>
                <c:pt idx="32">
                  <c:v>1.2937355430000005E-2</c:v>
                </c:pt>
                <c:pt idx="33">
                  <c:v>1.2200157730000005E-2</c:v>
                </c:pt>
                <c:pt idx="34">
                  <c:v>1.0069451870000001E-2</c:v>
                </c:pt>
                <c:pt idx="35">
                  <c:v>8.1361156100000047E-3</c:v>
                </c:pt>
                <c:pt idx="36">
                  <c:v>1.2628804530000003E-2</c:v>
                </c:pt>
                <c:pt idx="37">
                  <c:v>9.7172666500000074E-3</c:v>
                </c:pt>
                <c:pt idx="38">
                  <c:v>8.7740082400000023E-3</c:v>
                </c:pt>
                <c:pt idx="39">
                  <c:v>1.0229523870000003E-2</c:v>
                </c:pt>
                <c:pt idx="40">
                  <c:v>9.0329457200000046E-3</c:v>
                </c:pt>
                <c:pt idx="41">
                  <c:v>7.6805498600000018E-3</c:v>
                </c:pt>
                <c:pt idx="42">
                  <c:v>9.5755379800000363E-3</c:v>
                </c:pt>
                <c:pt idx="43">
                  <c:v>7.9458315100000045E-3</c:v>
                </c:pt>
                <c:pt idx="44">
                  <c:v>8.2810145000000029E-3</c:v>
                </c:pt>
                <c:pt idx="45">
                  <c:v>7.982749130000015E-3</c:v>
                </c:pt>
                <c:pt idx="46">
                  <c:v>7.2657201600000026E-3</c:v>
                </c:pt>
                <c:pt idx="47">
                  <c:v>6.381746020000004E-3</c:v>
                </c:pt>
                <c:pt idx="48">
                  <c:v>6.3587684300000034E-3</c:v>
                </c:pt>
                <c:pt idx="49">
                  <c:v>6.9000046800000037E-3</c:v>
                </c:pt>
                <c:pt idx="50">
                  <c:v>4.4319849599999909E-3</c:v>
                </c:pt>
                <c:pt idx="51">
                  <c:v>5.1846873200000016E-3</c:v>
                </c:pt>
                <c:pt idx="52">
                  <c:v>6.2349137100000023E-3</c:v>
                </c:pt>
                <c:pt idx="53">
                  <c:v>5.5691484500000029E-3</c:v>
                </c:pt>
                <c:pt idx="54">
                  <c:v>4.4160034700000024E-3</c:v>
                </c:pt>
                <c:pt idx="55">
                  <c:v>4.6315599399999992E-3</c:v>
                </c:pt>
                <c:pt idx="56">
                  <c:v>3.8884353000000023E-3</c:v>
                </c:pt>
                <c:pt idx="57">
                  <c:v>3.6462206500000017E-3</c:v>
                </c:pt>
                <c:pt idx="58">
                  <c:v>4.2405311200000009E-3</c:v>
                </c:pt>
                <c:pt idx="59">
                  <c:v>2.9334422300000005E-3</c:v>
                </c:pt>
                <c:pt idx="60">
                  <c:v>1.8415447500000008E-3</c:v>
                </c:pt>
                <c:pt idx="61">
                  <c:v>3.7343722000000019E-3</c:v>
                </c:pt>
                <c:pt idx="62">
                  <c:v>2.2969763900000011E-3</c:v>
                </c:pt>
                <c:pt idx="63">
                  <c:v>6.7760386999999634E-4</c:v>
                </c:pt>
                <c:pt idx="64">
                  <c:v>1.3461519200000007E-3</c:v>
                </c:pt>
                <c:pt idx="65">
                  <c:v>1.6629841300000009E-3</c:v>
                </c:pt>
                <c:pt idx="66">
                  <c:v>3.0205879500000013E-3</c:v>
                </c:pt>
                <c:pt idx="67">
                  <c:v>1.6505528400000012E-3</c:v>
                </c:pt>
                <c:pt idx="68">
                  <c:v>9.6744636000000047E-4</c:v>
                </c:pt>
                <c:pt idx="69">
                  <c:v>1.8443610700000009E-3</c:v>
                </c:pt>
                <c:pt idx="70">
                  <c:v>7.371749900000013E-4</c:v>
                </c:pt>
                <c:pt idx="71">
                  <c:v>7.8118184000000124E-4</c:v>
                </c:pt>
                <c:pt idx="72">
                  <c:v>1.7352175100000011E-3</c:v>
                </c:pt>
                <c:pt idx="73">
                  <c:v>1.1645291100000007E-3</c:v>
                </c:pt>
                <c:pt idx="74">
                  <c:v>2.1062429999996201E-5</c:v>
                </c:pt>
                <c:pt idx="75">
                  <c:v>2.1333020300000004E-3</c:v>
                </c:pt>
                <c:pt idx="76">
                  <c:v>7.0779361999999413E-4</c:v>
                </c:pt>
                <c:pt idx="77">
                  <c:v>2.5922689700000009E-3</c:v>
                </c:pt>
                <c:pt idx="78">
                  <c:v>9.0417230000000017E-4</c:v>
                </c:pt>
                <c:pt idx="79">
                  <c:v>1.5088018200000006E-3</c:v>
                </c:pt>
                <c:pt idx="80">
                  <c:v>9.9163467000000179E-4</c:v>
                </c:pt>
                <c:pt idx="81">
                  <c:v>1.916668950000001E-3</c:v>
                </c:pt>
                <c:pt idx="82">
                  <c:v>2.437848240000001E-3</c:v>
                </c:pt>
                <c:pt idx="83">
                  <c:v>2.4956647500000012E-3</c:v>
                </c:pt>
                <c:pt idx="84">
                  <c:v>2.4558451199999907E-3</c:v>
                </c:pt>
                <c:pt idx="85">
                  <c:v>2.6747953300000015E-3</c:v>
                </c:pt>
                <c:pt idx="86">
                  <c:v>1.9929405500000012E-3</c:v>
                </c:pt>
                <c:pt idx="87">
                  <c:v>4.3206807400000009E-3</c:v>
                </c:pt>
                <c:pt idx="88">
                  <c:v>4.0399056100000018E-3</c:v>
                </c:pt>
                <c:pt idx="89">
                  <c:v>5.4873038200000035E-3</c:v>
                </c:pt>
                <c:pt idx="90">
                  <c:v>5.6522447799999898E-3</c:v>
                </c:pt>
                <c:pt idx="91">
                  <c:v>5.5414993500000134E-3</c:v>
                </c:pt>
                <c:pt idx="92">
                  <c:v>7.1723457600000023E-3</c:v>
                </c:pt>
                <c:pt idx="93">
                  <c:v>8.0016698800000029E-3</c:v>
                </c:pt>
                <c:pt idx="94">
                  <c:v>7.3100734700000027E-3</c:v>
                </c:pt>
                <c:pt idx="95">
                  <c:v>8.7032240000000025E-3</c:v>
                </c:pt>
                <c:pt idx="96">
                  <c:v>9.1579701900000032E-3</c:v>
                </c:pt>
                <c:pt idx="97">
                  <c:v>1.1368952330000005E-2</c:v>
                </c:pt>
                <c:pt idx="98">
                  <c:v>1.0731871810000007E-2</c:v>
                </c:pt>
                <c:pt idx="99">
                  <c:v>1.0904054730000006E-2</c:v>
                </c:pt>
                <c:pt idx="100">
                  <c:v>1.1582836150000006E-2</c:v>
                </c:pt>
                <c:pt idx="101">
                  <c:v>1.2162647780000001E-2</c:v>
                </c:pt>
                <c:pt idx="102">
                  <c:v>1.4305498090000002E-2</c:v>
                </c:pt>
                <c:pt idx="103">
                  <c:v>1.4835498870000002E-2</c:v>
                </c:pt>
                <c:pt idx="104">
                  <c:v>1.6763914020000013E-2</c:v>
                </c:pt>
                <c:pt idx="105">
                  <c:v>1.6681294530000008E-2</c:v>
                </c:pt>
                <c:pt idx="106">
                  <c:v>1.8813430910000008E-2</c:v>
                </c:pt>
                <c:pt idx="107">
                  <c:v>1.9340980440000006E-2</c:v>
                </c:pt>
                <c:pt idx="108">
                  <c:v>2.0529001589999998E-2</c:v>
                </c:pt>
                <c:pt idx="109">
                  <c:v>2.2511809710000011E-2</c:v>
                </c:pt>
                <c:pt idx="110">
                  <c:v>2.3222822339999998E-2</c:v>
                </c:pt>
                <c:pt idx="111">
                  <c:v>2.3946314690000012E-2</c:v>
                </c:pt>
                <c:pt idx="112">
                  <c:v>2.4848818420000009E-2</c:v>
                </c:pt>
                <c:pt idx="113">
                  <c:v>2.7365658070000014E-2</c:v>
                </c:pt>
                <c:pt idx="114">
                  <c:v>2.8660054890000005E-2</c:v>
                </c:pt>
                <c:pt idx="115">
                  <c:v>3.1315754740000014E-2</c:v>
                </c:pt>
                <c:pt idx="116">
                  <c:v>3.229885326000001E-2</c:v>
                </c:pt>
                <c:pt idx="117">
                  <c:v>3.3774314090000014E-2</c:v>
                </c:pt>
                <c:pt idx="118">
                  <c:v>3.551173174000001E-2</c:v>
                </c:pt>
                <c:pt idx="119">
                  <c:v>3.6711590010000017E-2</c:v>
                </c:pt>
                <c:pt idx="120">
                  <c:v>3.7649074210000015E-2</c:v>
                </c:pt>
                <c:pt idx="121">
                  <c:v>3.8845913130000014E-2</c:v>
                </c:pt>
                <c:pt idx="122">
                  <c:v>4.179655911000002E-2</c:v>
                </c:pt>
                <c:pt idx="123">
                  <c:v>4.368431737000001E-2</c:v>
                </c:pt>
                <c:pt idx="124">
                  <c:v>4.4650867220000029E-2</c:v>
                </c:pt>
                <c:pt idx="125">
                  <c:v>4.6742718310000014E-2</c:v>
                </c:pt>
                <c:pt idx="126">
                  <c:v>4.8384399730000013E-2</c:v>
                </c:pt>
                <c:pt idx="127">
                  <c:v>4.9890790708000038E-2</c:v>
                </c:pt>
                <c:pt idx="128">
                  <c:v>5.1451571394000015E-2</c:v>
                </c:pt>
                <c:pt idx="129">
                  <c:v>5.3918760378000023E-2</c:v>
                </c:pt>
                <c:pt idx="130">
                  <c:v>5.5014406439000026E-2</c:v>
                </c:pt>
                <c:pt idx="131">
                  <c:v>5.8376957712200021E-2</c:v>
                </c:pt>
                <c:pt idx="132">
                  <c:v>5.9763919262700124E-2</c:v>
                </c:pt>
                <c:pt idx="133">
                  <c:v>6.1868453739000025E-2</c:v>
                </c:pt>
                <c:pt idx="134">
                  <c:v>6.411030294000003E-2</c:v>
                </c:pt>
                <c:pt idx="135">
                  <c:v>6.6253718561999922E-2</c:v>
                </c:pt>
                <c:pt idx="136">
                  <c:v>6.8832038544000024E-2</c:v>
                </c:pt>
                <c:pt idx="137">
                  <c:v>7.1072555720000014E-2</c:v>
                </c:pt>
                <c:pt idx="138">
                  <c:v>7.4224076810000039E-2</c:v>
                </c:pt>
                <c:pt idx="139">
                  <c:v>7.7358504400000014E-2</c:v>
                </c:pt>
                <c:pt idx="140">
                  <c:v>7.971990445000024E-2</c:v>
                </c:pt>
                <c:pt idx="141">
                  <c:v>8.3199701850000043E-2</c:v>
                </c:pt>
                <c:pt idx="142">
                  <c:v>8.6059420940000242E-2</c:v>
                </c:pt>
                <c:pt idx="143">
                  <c:v>8.8827035960000258E-2</c:v>
                </c:pt>
                <c:pt idx="144">
                  <c:v>9.3599538890000236E-2</c:v>
                </c:pt>
                <c:pt idx="145">
                  <c:v>9.7144625720000169E-2</c:v>
                </c:pt>
                <c:pt idx="146">
                  <c:v>0.10061081462999998</c:v>
                </c:pt>
                <c:pt idx="147">
                  <c:v>0.10419481957000003</c:v>
                </c:pt>
                <c:pt idx="148">
                  <c:v>0.10862500930000003</c:v>
                </c:pt>
                <c:pt idx="149">
                  <c:v>0.11179844999000003</c:v>
                </c:pt>
                <c:pt idx="150">
                  <c:v>0.11634418705000003</c:v>
                </c:pt>
                <c:pt idx="151">
                  <c:v>0.12130763718</c:v>
                </c:pt>
                <c:pt idx="152">
                  <c:v>0.12530529463000001</c:v>
                </c:pt>
                <c:pt idx="153">
                  <c:v>0.12956294382000005</c:v>
                </c:pt>
                <c:pt idx="154">
                  <c:v>0.13439206743000001</c:v>
                </c:pt>
                <c:pt idx="155">
                  <c:v>0.1380618062</c:v>
                </c:pt>
                <c:pt idx="156">
                  <c:v>0.1434028368600001</c:v>
                </c:pt>
                <c:pt idx="157">
                  <c:v>0.14717368746000001</c:v>
                </c:pt>
                <c:pt idx="158">
                  <c:v>0.15307036752000006</c:v>
                </c:pt>
                <c:pt idx="159">
                  <c:v>0.15761421585000007</c:v>
                </c:pt>
                <c:pt idx="160">
                  <c:v>0.16159246080000012</c:v>
                </c:pt>
                <c:pt idx="161">
                  <c:v>0.16632449590000006</c:v>
                </c:pt>
                <c:pt idx="162">
                  <c:v>0.1716244143</c:v>
                </c:pt>
                <c:pt idx="163">
                  <c:v>0.17738421230000001</c:v>
                </c:pt>
                <c:pt idx="164">
                  <c:v>0.18137518280000006</c:v>
                </c:pt>
                <c:pt idx="165">
                  <c:v>0.18598589270000007</c:v>
                </c:pt>
                <c:pt idx="166">
                  <c:v>0.19161748850000015</c:v>
                </c:pt>
                <c:pt idx="167">
                  <c:v>0.19588085970000005</c:v>
                </c:pt>
                <c:pt idx="168">
                  <c:v>0.20093405210000007</c:v>
                </c:pt>
                <c:pt idx="169">
                  <c:v>0.20611458980000005</c:v>
                </c:pt>
                <c:pt idx="170">
                  <c:v>0.21105785630000001</c:v>
                </c:pt>
                <c:pt idx="171">
                  <c:v>0.21603029930000006</c:v>
                </c:pt>
                <c:pt idx="172">
                  <c:v>0.22175003550000011</c:v>
                </c:pt>
                <c:pt idx="173">
                  <c:v>0.2277953770000001</c:v>
                </c:pt>
                <c:pt idx="174">
                  <c:v>0.23284618520000006</c:v>
                </c:pt>
                <c:pt idx="175">
                  <c:v>0.23991930450000015</c:v>
                </c:pt>
                <c:pt idx="176">
                  <c:v>0.24551507790000004</c:v>
                </c:pt>
                <c:pt idx="177">
                  <c:v>0.25247552960000008</c:v>
                </c:pt>
                <c:pt idx="178">
                  <c:v>0.25865730609999993</c:v>
                </c:pt>
                <c:pt idx="179">
                  <c:v>0.26646169980000012</c:v>
                </c:pt>
                <c:pt idx="180">
                  <c:v>0.27322027050000008</c:v>
                </c:pt>
                <c:pt idx="181">
                  <c:v>0.2810400274</c:v>
                </c:pt>
                <c:pt idx="182">
                  <c:v>0.2891443964</c:v>
                </c:pt>
                <c:pt idx="183">
                  <c:v>0.29883804880000009</c:v>
                </c:pt>
                <c:pt idx="184">
                  <c:v>0.30786415900000014</c:v>
                </c:pt>
                <c:pt idx="185">
                  <c:v>0.3178613331000002</c:v>
                </c:pt>
                <c:pt idx="186">
                  <c:v>0.3280685689000003</c:v>
                </c:pt>
                <c:pt idx="187">
                  <c:v>0.3385965075000002</c:v>
                </c:pt>
                <c:pt idx="188">
                  <c:v>0.3511723127000001</c:v>
                </c:pt>
                <c:pt idx="189">
                  <c:v>0.36409918930000013</c:v>
                </c:pt>
                <c:pt idx="190">
                  <c:v>0.37777076630000023</c:v>
                </c:pt>
                <c:pt idx="191">
                  <c:v>0.39300407430000023</c:v>
                </c:pt>
                <c:pt idx="192">
                  <c:v>0.40837387700000022</c:v>
                </c:pt>
                <c:pt idx="193">
                  <c:v>0.4259150770000002</c:v>
                </c:pt>
                <c:pt idx="194">
                  <c:v>0.44393213060000009</c:v>
                </c:pt>
                <c:pt idx="195">
                  <c:v>0.4646952298</c:v>
                </c:pt>
                <c:pt idx="196">
                  <c:v>0.48626865410000009</c:v>
                </c:pt>
                <c:pt idx="197">
                  <c:v>0.51152567530000004</c:v>
                </c:pt>
                <c:pt idx="198">
                  <c:v>0.53488270899999979</c:v>
                </c:pt>
                <c:pt idx="199">
                  <c:v>0.56527088550000004</c:v>
                </c:pt>
                <c:pt idx="200">
                  <c:v>0.59501443770000018</c:v>
                </c:pt>
                <c:pt idx="201">
                  <c:v>0.63043187520000021</c:v>
                </c:pt>
                <c:pt idx="202">
                  <c:v>0.66772995850000261</c:v>
                </c:pt>
                <c:pt idx="203">
                  <c:v>0.70968292620000017</c:v>
                </c:pt>
                <c:pt idx="204">
                  <c:v>0.75576005840000227</c:v>
                </c:pt>
                <c:pt idx="205">
                  <c:v>0.8060607757999998</c:v>
                </c:pt>
                <c:pt idx="206">
                  <c:v>0.86071167850000241</c:v>
                </c:pt>
                <c:pt idx="207">
                  <c:v>0.92116086149999998</c:v>
                </c:pt>
                <c:pt idx="208">
                  <c:v>0.98804692889999979</c:v>
                </c:pt>
                <c:pt idx="209">
                  <c:v>1.0585949863999975</c:v>
                </c:pt>
                <c:pt idx="210">
                  <c:v>1.1322851030000025</c:v>
                </c:pt>
                <c:pt idx="211">
                  <c:v>1.2154968819999974</c:v>
                </c:pt>
                <c:pt idx="212">
                  <c:v>1.2975926249999998</c:v>
                </c:pt>
                <c:pt idx="213">
                  <c:v>1.381783709</c:v>
                </c:pt>
                <c:pt idx="214">
                  <c:v>1.4664087139999975</c:v>
                </c:pt>
                <c:pt idx="215">
                  <c:v>1.5550371260000024</c:v>
                </c:pt>
                <c:pt idx="216">
                  <c:v>1.6326728910000001</c:v>
                </c:pt>
                <c:pt idx="217">
                  <c:v>1.7092157450000001</c:v>
                </c:pt>
                <c:pt idx="218">
                  <c:v>1.7767060840000024</c:v>
                </c:pt>
                <c:pt idx="219">
                  <c:v>1.8333086809999974</c:v>
                </c:pt>
                <c:pt idx="220">
                  <c:v>1.878574594</c:v>
                </c:pt>
                <c:pt idx="221">
                  <c:v>1.9147623619999998</c:v>
                </c:pt>
                <c:pt idx="222">
                  <c:v>1.9319004859999971</c:v>
                </c:pt>
                <c:pt idx="223">
                  <c:v>1.9503980719999998</c:v>
                </c:pt>
                <c:pt idx="224">
                  <c:v>1.9470302909999961</c:v>
                </c:pt>
                <c:pt idx="225">
                  <c:v>1.9342038479999974</c:v>
                </c:pt>
                <c:pt idx="226">
                  <c:v>1.9207758749999999</c:v>
                </c:pt>
                <c:pt idx="227">
                  <c:v>1.8938547219999999</c:v>
                </c:pt>
                <c:pt idx="228">
                  <c:v>1.8736806959999974</c:v>
                </c:pt>
                <c:pt idx="229">
                  <c:v>1.8387554730000024</c:v>
                </c:pt>
                <c:pt idx="230">
                  <c:v>1.8133863059999975</c:v>
                </c:pt>
                <c:pt idx="231">
                  <c:v>1.7797187410000004</c:v>
                </c:pt>
                <c:pt idx="232">
                  <c:v>1.754741892</c:v>
                </c:pt>
                <c:pt idx="233">
                  <c:v>1.7327134460000024</c:v>
                </c:pt>
                <c:pt idx="234">
                  <c:v>1.7146664710000001</c:v>
                </c:pt>
                <c:pt idx="235">
                  <c:v>1.6874492019999998</c:v>
                </c:pt>
                <c:pt idx="236">
                  <c:v>1.6816341719999999</c:v>
                </c:pt>
                <c:pt idx="237">
                  <c:v>1.672801003</c:v>
                </c:pt>
                <c:pt idx="238">
                  <c:v>1.6679913849999974</c:v>
                </c:pt>
                <c:pt idx="239">
                  <c:v>1.671351418</c:v>
                </c:pt>
                <c:pt idx="240">
                  <c:v>1.6715813719999999</c:v>
                </c:pt>
                <c:pt idx="241">
                  <c:v>1.682948812</c:v>
                </c:pt>
                <c:pt idx="242">
                  <c:v>1.687380418</c:v>
                </c:pt>
                <c:pt idx="243">
                  <c:v>1.6994808760000024</c:v>
                </c:pt>
                <c:pt idx="244">
                  <c:v>1.7137970769999999</c:v>
                </c:pt>
                <c:pt idx="245">
                  <c:v>1.734923467</c:v>
                </c:pt>
                <c:pt idx="246">
                  <c:v>1.7525355660000028</c:v>
                </c:pt>
                <c:pt idx="247">
                  <c:v>1.775593266</c:v>
                </c:pt>
                <c:pt idx="248">
                  <c:v>1.7956839650000025</c:v>
                </c:pt>
                <c:pt idx="249">
                  <c:v>1.8269946419999974</c:v>
                </c:pt>
                <c:pt idx="250">
                  <c:v>1.85465239</c:v>
                </c:pt>
                <c:pt idx="251">
                  <c:v>1.876041278</c:v>
                </c:pt>
                <c:pt idx="252">
                  <c:v>1.896198853</c:v>
                </c:pt>
                <c:pt idx="253">
                  <c:v>1.9234504549999998</c:v>
                </c:pt>
                <c:pt idx="254">
                  <c:v>1.9403881869999999</c:v>
                </c:pt>
                <c:pt idx="255">
                  <c:v>1.9533516019999975</c:v>
                </c:pt>
                <c:pt idx="256">
                  <c:v>1.9617460809999974</c:v>
                </c:pt>
                <c:pt idx="257">
                  <c:v>1.9787243449999974</c:v>
                </c:pt>
                <c:pt idx="258">
                  <c:v>1.9779082379999962</c:v>
                </c:pt>
                <c:pt idx="259">
                  <c:v>1.9774641839999973</c:v>
                </c:pt>
                <c:pt idx="260">
                  <c:v>1.9738612019999962</c:v>
                </c:pt>
                <c:pt idx="261">
                  <c:v>1.9705010499999998</c:v>
                </c:pt>
                <c:pt idx="262">
                  <c:v>1.9562818849999999</c:v>
                </c:pt>
                <c:pt idx="263">
                  <c:v>1.9481417979999971</c:v>
                </c:pt>
                <c:pt idx="264">
                  <c:v>1.9299679839999975</c:v>
                </c:pt>
                <c:pt idx="265">
                  <c:v>1.9134610739999971</c:v>
                </c:pt>
                <c:pt idx="266">
                  <c:v>1.8927472680000001</c:v>
                </c:pt>
                <c:pt idx="267">
                  <c:v>1.8700796210000001</c:v>
                </c:pt>
                <c:pt idx="268">
                  <c:v>1.8452973210000001</c:v>
                </c:pt>
                <c:pt idx="269">
                  <c:v>1.816855058</c:v>
                </c:pt>
                <c:pt idx="270">
                  <c:v>1.7920436710000025</c:v>
                </c:pt>
                <c:pt idx="271">
                  <c:v>1.7630708070000001</c:v>
                </c:pt>
                <c:pt idx="272">
                  <c:v>1.729149684</c:v>
                </c:pt>
                <c:pt idx="273">
                  <c:v>1.6967702949999999</c:v>
                </c:pt>
                <c:pt idx="274">
                  <c:v>1.664190992</c:v>
                </c:pt>
                <c:pt idx="275">
                  <c:v>1.6329036799999999</c:v>
                </c:pt>
                <c:pt idx="276">
                  <c:v>1.604665741</c:v>
                </c:pt>
                <c:pt idx="277">
                  <c:v>1.575962409</c:v>
                </c:pt>
                <c:pt idx="278">
                  <c:v>1.5482524480000004</c:v>
                </c:pt>
                <c:pt idx="279">
                  <c:v>1.5207359640000024</c:v>
                </c:pt>
                <c:pt idx="280">
                  <c:v>1.4961558430000004</c:v>
                </c:pt>
                <c:pt idx="281">
                  <c:v>1.4757114499999975</c:v>
                </c:pt>
                <c:pt idx="282">
                  <c:v>1.4571901409999974</c:v>
                </c:pt>
                <c:pt idx="283">
                  <c:v>1.4385142169999974</c:v>
                </c:pt>
                <c:pt idx="284">
                  <c:v>1.4232414809999974</c:v>
                </c:pt>
                <c:pt idx="285">
                  <c:v>1.4085123390000001</c:v>
                </c:pt>
                <c:pt idx="286">
                  <c:v>1.3989890660000004</c:v>
                </c:pt>
                <c:pt idx="287">
                  <c:v>1.3863035290000025</c:v>
                </c:pt>
                <c:pt idx="288">
                  <c:v>1.3792852010000001</c:v>
                </c:pt>
                <c:pt idx="289">
                  <c:v>1.372501</c:v>
                </c:pt>
                <c:pt idx="290">
                  <c:v>1.369489416</c:v>
                </c:pt>
                <c:pt idx="291">
                  <c:v>1.3642287099999999</c:v>
                </c:pt>
                <c:pt idx="292">
                  <c:v>1.3640531150000001</c:v>
                </c:pt>
                <c:pt idx="293">
                  <c:v>1.3632967319999998</c:v>
                </c:pt>
                <c:pt idx="294">
                  <c:v>1.368822083</c:v>
                </c:pt>
                <c:pt idx="295">
                  <c:v>1.365870103</c:v>
                </c:pt>
                <c:pt idx="296">
                  <c:v>1.371409163</c:v>
                </c:pt>
                <c:pt idx="297">
                  <c:v>1.3724778740000025</c:v>
                </c:pt>
                <c:pt idx="298">
                  <c:v>1.3748038849999999</c:v>
                </c:pt>
                <c:pt idx="299">
                  <c:v>1.3794419610000004</c:v>
                </c:pt>
                <c:pt idx="300">
                  <c:v>1.3828046169999975</c:v>
                </c:pt>
                <c:pt idx="301">
                  <c:v>1.3904070700000024</c:v>
                </c:pt>
                <c:pt idx="302">
                  <c:v>1.396161183</c:v>
                </c:pt>
                <c:pt idx="303">
                  <c:v>1.3989444819999999</c:v>
                </c:pt>
                <c:pt idx="304">
                  <c:v>1.4082717739999975</c:v>
                </c:pt>
                <c:pt idx="305">
                  <c:v>1.4133363809999961</c:v>
                </c:pt>
                <c:pt idx="306">
                  <c:v>1.421240434</c:v>
                </c:pt>
                <c:pt idx="307">
                  <c:v>1.4264631119999998</c:v>
                </c:pt>
                <c:pt idx="308">
                  <c:v>1.434097156</c:v>
                </c:pt>
                <c:pt idx="309">
                  <c:v>1.4455796329999961</c:v>
                </c:pt>
                <c:pt idx="310">
                  <c:v>1.4511018839999974</c:v>
                </c:pt>
                <c:pt idx="311">
                  <c:v>1.4581762399999998</c:v>
                </c:pt>
                <c:pt idx="312">
                  <c:v>1.470416173</c:v>
                </c:pt>
                <c:pt idx="313">
                  <c:v>1.4809400879999974</c:v>
                </c:pt>
                <c:pt idx="314">
                  <c:v>1.4890285579999973</c:v>
                </c:pt>
                <c:pt idx="315">
                  <c:v>1.5000967829999974</c:v>
                </c:pt>
                <c:pt idx="316">
                  <c:v>1.5091543049999998</c:v>
                </c:pt>
                <c:pt idx="317">
                  <c:v>1.518645391</c:v>
                </c:pt>
                <c:pt idx="318">
                  <c:v>1.5292394009999974</c:v>
                </c:pt>
                <c:pt idx="319">
                  <c:v>1.5409980859999974</c:v>
                </c:pt>
                <c:pt idx="320">
                  <c:v>1.5497664059999974</c:v>
                </c:pt>
                <c:pt idx="321">
                  <c:v>1.560163483</c:v>
                </c:pt>
                <c:pt idx="322">
                  <c:v>1.5768040269999999</c:v>
                </c:pt>
                <c:pt idx="323">
                  <c:v>1.5906364769999999</c:v>
                </c:pt>
                <c:pt idx="324">
                  <c:v>1.6032246199999971</c:v>
                </c:pt>
                <c:pt idx="325">
                  <c:v>1.6168268769999998</c:v>
                </c:pt>
                <c:pt idx="326">
                  <c:v>1.635748848</c:v>
                </c:pt>
                <c:pt idx="327">
                  <c:v>1.651400193</c:v>
                </c:pt>
                <c:pt idx="328">
                  <c:v>1.6672738640000024</c:v>
                </c:pt>
                <c:pt idx="329">
                  <c:v>1.685803041</c:v>
                </c:pt>
                <c:pt idx="330">
                  <c:v>1.7029819340000025</c:v>
                </c:pt>
                <c:pt idx="331">
                  <c:v>1.7194907509999975</c:v>
                </c:pt>
                <c:pt idx="332">
                  <c:v>1.7414781890000024</c:v>
                </c:pt>
                <c:pt idx="333">
                  <c:v>1.758549675</c:v>
                </c:pt>
                <c:pt idx="334">
                  <c:v>1.7804850190000026</c:v>
                </c:pt>
                <c:pt idx="335">
                  <c:v>1.8019763079999962</c:v>
                </c:pt>
                <c:pt idx="336">
                  <c:v>1.821103081</c:v>
                </c:pt>
                <c:pt idx="337">
                  <c:v>1.848303303</c:v>
                </c:pt>
                <c:pt idx="338">
                  <c:v>1.8715268219999999</c:v>
                </c:pt>
                <c:pt idx="339">
                  <c:v>1.8979469390000001</c:v>
                </c:pt>
                <c:pt idx="340">
                  <c:v>1.9233960949999962</c:v>
                </c:pt>
                <c:pt idx="341">
                  <c:v>1.9440098849999998</c:v>
                </c:pt>
                <c:pt idx="342">
                  <c:v>1.9735122769999998</c:v>
                </c:pt>
                <c:pt idx="343">
                  <c:v>2.0010173170000001</c:v>
                </c:pt>
                <c:pt idx="344">
                  <c:v>2.0281963200000002</c:v>
                </c:pt>
                <c:pt idx="345">
                  <c:v>2.0657124369999997</c:v>
                </c:pt>
                <c:pt idx="346">
                  <c:v>2.0899839249999999</c:v>
                </c:pt>
                <c:pt idx="347">
                  <c:v>2.1242699470000002</c:v>
                </c:pt>
                <c:pt idx="348">
                  <c:v>2.1549534649999997</c:v>
                </c:pt>
                <c:pt idx="349">
                  <c:v>2.1728374809999997</c:v>
                </c:pt>
                <c:pt idx="350">
                  <c:v>2.2131159149999999</c:v>
                </c:pt>
                <c:pt idx="351">
                  <c:v>2.2390355909999999</c:v>
                </c:pt>
                <c:pt idx="352">
                  <c:v>2.2863693080000012</c:v>
                </c:pt>
                <c:pt idx="353">
                  <c:v>2.3096041529999995</c:v>
                </c:pt>
                <c:pt idx="354">
                  <c:v>2.3423395</c:v>
                </c:pt>
                <c:pt idx="355">
                  <c:v>2.3855836239999997</c:v>
                </c:pt>
                <c:pt idx="356">
                  <c:v>2.4292085019999998</c:v>
                </c:pt>
                <c:pt idx="357">
                  <c:v>2.4621367300000001</c:v>
                </c:pt>
                <c:pt idx="358">
                  <c:v>2.5120997279999999</c:v>
                </c:pt>
                <c:pt idx="359">
                  <c:v>2.5376019329999995</c:v>
                </c:pt>
                <c:pt idx="360">
                  <c:v>2.5874669400000001</c:v>
                </c:pt>
                <c:pt idx="361">
                  <c:v>2.648261293</c:v>
                </c:pt>
                <c:pt idx="362">
                  <c:v>2.6878218500000051</c:v>
                </c:pt>
                <c:pt idx="363">
                  <c:v>2.7376437030000003</c:v>
                </c:pt>
                <c:pt idx="364">
                  <c:v>2.7598736129999994</c:v>
                </c:pt>
                <c:pt idx="365">
                  <c:v>2.8154327719999999</c:v>
                </c:pt>
                <c:pt idx="366">
                  <c:v>2.8791620579999999</c:v>
                </c:pt>
                <c:pt idx="367">
                  <c:v>2.9473931640000002</c:v>
                </c:pt>
                <c:pt idx="368">
                  <c:v>2.9922849979999997</c:v>
                </c:pt>
                <c:pt idx="369">
                  <c:v>3.0512766689999995</c:v>
                </c:pt>
                <c:pt idx="370">
                  <c:v>3.0951464019999997</c:v>
                </c:pt>
                <c:pt idx="371">
                  <c:v>3.1661474549999999</c:v>
                </c:pt>
                <c:pt idx="372">
                  <c:v>3.2004697170000012</c:v>
                </c:pt>
                <c:pt idx="373">
                  <c:v>3.2362189139999962</c:v>
                </c:pt>
                <c:pt idx="374">
                  <c:v>3.2916381209999988</c:v>
                </c:pt>
                <c:pt idx="375">
                  <c:v>3.3536317200000001</c:v>
                </c:pt>
                <c:pt idx="376">
                  <c:v>3.3515183769999997</c:v>
                </c:pt>
                <c:pt idx="377">
                  <c:v>3.4303536259999987</c:v>
                </c:pt>
                <c:pt idx="378">
                  <c:v>3.5056753009999997</c:v>
                </c:pt>
                <c:pt idx="379">
                  <c:v>3.5446040480000041</c:v>
                </c:pt>
                <c:pt idx="380">
                  <c:v>3.4788541639999977</c:v>
                </c:pt>
                <c:pt idx="381">
                  <c:v>3.4902074179999998</c:v>
                </c:pt>
                <c:pt idx="382">
                  <c:v>3.5287914120000012</c:v>
                </c:pt>
                <c:pt idx="383">
                  <c:v>3.5904192770000001</c:v>
                </c:pt>
                <c:pt idx="384">
                  <c:v>3.4776968799999999</c:v>
                </c:pt>
                <c:pt idx="385">
                  <c:v>3.6313292830000004</c:v>
                </c:pt>
                <c:pt idx="386">
                  <c:v>3.5179264389999996</c:v>
                </c:pt>
                <c:pt idx="387">
                  <c:v>3.5323979699999999</c:v>
                </c:pt>
                <c:pt idx="388">
                  <c:v>3.4747798289999996</c:v>
                </c:pt>
                <c:pt idx="389">
                  <c:v>3.5227370110000011</c:v>
                </c:pt>
                <c:pt idx="390">
                  <c:v>3.5291018330000004</c:v>
                </c:pt>
                <c:pt idx="391">
                  <c:v>3.4572641699999997</c:v>
                </c:pt>
                <c:pt idx="392">
                  <c:v>3.4815528239999987</c:v>
                </c:pt>
                <c:pt idx="393">
                  <c:v>3.4226493679999987</c:v>
                </c:pt>
                <c:pt idx="394">
                  <c:v>3.4080023609999999</c:v>
                </c:pt>
                <c:pt idx="395">
                  <c:v>3.4438631379999998</c:v>
                </c:pt>
                <c:pt idx="396">
                  <c:v>3.3180079309999977</c:v>
                </c:pt>
                <c:pt idx="397">
                  <c:v>3.3864731639999968</c:v>
                </c:pt>
                <c:pt idx="398">
                  <c:v>3.3663554039999952</c:v>
                </c:pt>
                <c:pt idx="399">
                  <c:v>3.3181433529999995</c:v>
                </c:pt>
                <c:pt idx="400">
                  <c:v>3.2928097099999998</c:v>
                </c:pt>
                <c:pt idx="401">
                  <c:v>3.2672822320000012</c:v>
                </c:pt>
                <c:pt idx="402">
                  <c:v>3.2378632870000001</c:v>
                </c:pt>
                <c:pt idx="403">
                  <c:v>3.1745681609999998</c:v>
                </c:pt>
                <c:pt idx="404">
                  <c:v>3.1769518699999999</c:v>
                </c:pt>
                <c:pt idx="405">
                  <c:v>3.1021430339999987</c:v>
                </c:pt>
                <c:pt idx="406">
                  <c:v>3.11316894</c:v>
                </c:pt>
                <c:pt idx="407">
                  <c:v>3.0147511809999998</c:v>
                </c:pt>
                <c:pt idx="408">
                  <c:v>2.9948060359999977</c:v>
                </c:pt>
                <c:pt idx="409">
                  <c:v>2.9552211609999999</c:v>
                </c:pt>
                <c:pt idx="410">
                  <c:v>2.9232838000000001</c:v>
                </c:pt>
                <c:pt idx="411">
                  <c:v>2.912907347</c:v>
                </c:pt>
                <c:pt idx="412">
                  <c:v>2.8767466389999967</c:v>
                </c:pt>
                <c:pt idx="413">
                  <c:v>2.8482758849999987</c:v>
                </c:pt>
                <c:pt idx="414">
                  <c:v>2.8190491049999933</c:v>
                </c:pt>
                <c:pt idx="415">
                  <c:v>2.7783610670000041</c:v>
                </c:pt>
                <c:pt idx="416">
                  <c:v>2.7336628279999999</c:v>
                </c:pt>
                <c:pt idx="417">
                  <c:v>2.6853327600000041</c:v>
                </c:pt>
                <c:pt idx="418">
                  <c:v>2.6765065039999998</c:v>
                </c:pt>
                <c:pt idx="419">
                  <c:v>2.6433083860000002</c:v>
                </c:pt>
                <c:pt idx="420">
                  <c:v>2.6167580929999987</c:v>
                </c:pt>
                <c:pt idx="421">
                  <c:v>2.5816843359999999</c:v>
                </c:pt>
                <c:pt idx="422">
                  <c:v>2.5801834910000001</c:v>
                </c:pt>
                <c:pt idx="423">
                  <c:v>2.5832056849999998</c:v>
                </c:pt>
                <c:pt idx="424">
                  <c:v>2.5397565209999997</c:v>
                </c:pt>
                <c:pt idx="425">
                  <c:v>2.5245880930000002</c:v>
                </c:pt>
                <c:pt idx="426">
                  <c:v>2.5189885939999987</c:v>
                </c:pt>
                <c:pt idx="427">
                  <c:v>2.5070838780000049</c:v>
                </c:pt>
                <c:pt idx="428">
                  <c:v>2.4945995660000002</c:v>
                </c:pt>
                <c:pt idx="429">
                  <c:v>2.4755928359999997</c:v>
                </c:pt>
                <c:pt idx="430">
                  <c:v>2.4806394420000002</c:v>
                </c:pt>
                <c:pt idx="431">
                  <c:v>2.4764363609999998</c:v>
                </c:pt>
                <c:pt idx="432">
                  <c:v>2.4827515930000001</c:v>
                </c:pt>
                <c:pt idx="433">
                  <c:v>2.4925601329999987</c:v>
                </c:pt>
                <c:pt idx="434">
                  <c:v>2.4646420329999987</c:v>
                </c:pt>
                <c:pt idx="435">
                  <c:v>2.5109333839999999</c:v>
                </c:pt>
                <c:pt idx="436">
                  <c:v>2.497967466</c:v>
                </c:pt>
                <c:pt idx="437">
                  <c:v>2.509621605</c:v>
                </c:pt>
                <c:pt idx="438">
                  <c:v>2.5132126659999998</c:v>
                </c:pt>
                <c:pt idx="439">
                  <c:v>2.4898233259999998</c:v>
                </c:pt>
                <c:pt idx="440">
                  <c:v>2.5526661719999977</c:v>
                </c:pt>
                <c:pt idx="441">
                  <c:v>2.5192169989999988</c:v>
                </c:pt>
                <c:pt idx="442">
                  <c:v>2.544292912</c:v>
                </c:pt>
                <c:pt idx="443">
                  <c:v>2.5228812540000001</c:v>
                </c:pt>
                <c:pt idx="444">
                  <c:v>2.5233590450000012</c:v>
                </c:pt>
                <c:pt idx="445">
                  <c:v>2.5721433009999997</c:v>
                </c:pt>
                <c:pt idx="446">
                  <c:v>2.5398797839999987</c:v>
                </c:pt>
                <c:pt idx="447">
                  <c:v>2.5588280999999977</c:v>
                </c:pt>
                <c:pt idx="448">
                  <c:v>2.5335707510000041</c:v>
                </c:pt>
                <c:pt idx="449">
                  <c:v>2.5360553109999961</c:v>
                </c:pt>
                <c:pt idx="450">
                  <c:v>2.5716907830000002</c:v>
                </c:pt>
                <c:pt idx="451">
                  <c:v>2.6869428009999998</c:v>
                </c:pt>
                <c:pt idx="452">
                  <c:v>2.5097861139999997</c:v>
                </c:pt>
                <c:pt idx="453">
                  <c:v>2.6597394790000002</c:v>
                </c:pt>
                <c:pt idx="454">
                  <c:v>2.653333172000004</c:v>
                </c:pt>
                <c:pt idx="455">
                  <c:v>2.6372167910000002</c:v>
                </c:pt>
                <c:pt idx="456">
                  <c:v>2.5224990690000002</c:v>
                </c:pt>
                <c:pt idx="457">
                  <c:v>2.54963921</c:v>
                </c:pt>
                <c:pt idx="458">
                  <c:v>2.5777182430000001</c:v>
                </c:pt>
                <c:pt idx="459">
                  <c:v>2.5540339790000002</c:v>
                </c:pt>
                <c:pt idx="460">
                  <c:v>2.5250539629999995</c:v>
                </c:pt>
                <c:pt idx="461">
                  <c:v>2.5184941139999997</c:v>
                </c:pt>
                <c:pt idx="462">
                  <c:v>2.4331421699999987</c:v>
                </c:pt>
                <c:pt idx="463">
                  <c:v>2.5008551919999977</c:v>
                </c:pt>
                <c:pt idx="464">
                  <c:v>2.5578615510000002</c:v>
                </c:pt>
                <c:pt idx="465">
                  <c:v>2.429936632</c:v>
                </c:pt>
                <c:pt idx="466">
                  <c:v>2.383833155</c:v>
                </c:pt>
                <c:pt idx="467">
                  <c:v>2.4385242310000002</c:v>
                </c:pt>
                <c:pt idx="468">
                  <c:v>2.4331457460000001</c:v>
                </c:pt>
                <c:pt idx="469">
                  <c:v>2.4067404119999987</c:v>
                </c:pt>
                <c:pt idx="470">
                  <c:v>2.4110710470000001</c:v>
                </c:pt>
                <c:pt idx="471">
                  <c:v>2.406730875</c:v>
                </c:pt>
                <c:pt idx="472">
                  <c:v>2.3427860580000002</c:v>
                </c:pt>
                <c:pt idx="473">
                  <c:v>2.291067585</c:v>
                </c:pt>
                <c:pt idx="474">
                  <c:v>2.3308403339999932</c:v>
                </c:pt>
                <c:pt idx="475">
                  <c:v>2.3189158289999994</c:v>
                </c:pt>
                <c:pt idx="476">
                  <c:v>2.2981459939999977</c:v>
                </c:pt>
                <c:pt idx="477">
                  <c:v>2.1985726199999998</c:v>
                </c:pt>
                <c:pt idx="478">
                  <c:v>2.2119161929999995</c:v>
                </c:pt>
                <c:pt idx="479">
                  <c:v>2.2284550510000001</c:v>
                </c:pt>
                <c:pt idx="480">
                  <c:v>2.2281231730000002</c:v>
                </c:pt>
                <c:pt idx="481">
                  <c:v>2.1803760380000012</c:v>
                </c:pt>
                <c:pt idx="482">
                  <c:v>2.135431751000004</c:v>
                </c:pt>
                <c:pt idx="483">
                  <c:v>2.1473579250000001</c:v>
                </c:pt>
                <c:pt idx="484">
                  <c:v>2.0583752239999997</c:v>
                </c:pt>
                <c:pt idx="485">
                  <c:v>2.0522316539999998</c:v>
                </c:pt>
                <c:pt idx="486">
                  <c:v>2.0858661979999997</c:v>
                </c:pt>
                <c:pt idx="487">
                  <c:v>2.0478646600000001</c:v>
                </c:pt>
                <c:pt idx="488">
                  <c:v>2.0362537949999977</c:v>
                </c:pt>
                <c:pt idx="489">
                  <c:v>2.023569449</c:v>
                </c:pt>
                <c:pt idx="490">
                  <c:v>2.0428186499999987</c:v>
                </c:pt>
                <c:pt idx="491">
                  <c:v>1.9828617419999974</c:v>
                </c:pt>
                <c:pt idx="492">
                  <c:v>1.9983316509999971</c:v>
                </c:pt>
                <c:pt idx="493">
                  <c:v>1.974172219</c:v>
                </c:pt>
                <c:pt idx="494">
                  <c:v>2.0320979199999987</c:v>
                </c:pt>
                <c:pt idx="495">
                  <c:v>2.0022117939999999</c:v>
                </c:pt>
                <c:pt idx="496">
                  <c:v>2.0854251229999994</c:v>
                </c:pt>
                <c:pt idx="497">
                  <c:v>2.0252036899999997</c:v>
                </c:pt>
                <c:pt idx="498">
                  <c:v>2.066034540000004</c:v>
                </c:pt>
                <c:pt idx="499">
                  <c:v>2.1337046470000041</c:v>
                </c:pt>
                <c:pt idx="500">
                  <c:v>2.131241068</c:v>
                </c:pt>
                <c:pt idx="501">
                  <c:v>2.1520593009999978</c:v>
                </c:pt>
                <c:pt idx="502">
                  <c:v>2.216831907</c:v>
                </c:pt>
                <c:pt idx="503">
                  <c:v>2.2707753030000002</c:v>
                </c:pt>
                <c:pt idx="504">
                  <c:v>2.2921662180000002</c:v>
                </c:pt>
                <c:pt idx="505">
                  <c:v>2.355589851</c:v>
                </c:pt>
                <c:pt idx="506">
                  <c:v>2.4103512610000002</c:v>
                </c:pt>
                <c:pt idx="507">
                  <c:v>2.444264397</c:v>
                </c:pt>
                <c:pt idx="508">
                  <c:v>2.488519653</c:v>
                </c:pt>
                <c:pt idx="509">
                  <c:v>2.5691740360000002</c:v>
                </c:pt>
                <c:pt idx="510">
                  <c:v>2.6412801590000003</c:v>
                </c:pt>
                <c:pt idx="511">
                  <c:v>2.5958077749999999</c:v>
                </c:pt>
                <c:pt idx="512">
                  <c:v>2.6302401869999987</c:v>
                </c:pt>
                <c:pt idx="513">
                  <c:v>2.6410636749999998</c:v>
                </c:pt>
                <c:pt idx="514">
                  <c:v>2.7053820930000003</c:v>
                </c:pt>
                <c:pt idx="515">
                  <c:v>2.7783069460000012</c:v>
                </c:pt>
                <c:pt idx="516">
                  <c:v>2.778098806</c:v>
                </c:pt>
                <c:pt idx="517">
                  <c:v>2.8831853710000002</c:v>
                </c:pt>
                <c:pt idx="518">
                  <c:v>2.7518877830000004</c:v>
                </c:pt>
                <c:pt idx="519">
                  <c:v>2.8775811039999999</c:v>
                </c:pt>
                <c:pt idx="520">
                  <c:v>2.8573736989999996</c:v>
                </c:pt>
                <c:pt idx="521">
                  <c:v>2.8372385349999987</c:v>
                </c:pt>
                <c:pt idx="522">
                  <c:v>2.9091770500000012</c:v>
                </c:pt>
                <c:pt idx="523">
                  <c:v>2.8563265649999998</c:v>
                </c:pt>
                <c:pt idx="524">
                  <c:v>2.7861125320000002</c:v>
                </c:pt>
                <c:pt idx="525">
                  <c:v>2.8386127799999987</c:v>
                </c:pt>
                <c:pt idx="526">
                  <c:v>2.8371674859999998</c:v>
                </c:pt>
                <c:pt idx="527">
                  <c:v>2.8387191139999977</c:v>
                </c:pt>
                <c:pt idx="528">
                  <c:v>2.7629227490000012</c:v>
                </c:pt>
                <c:pt idx="529">
                  <c:v>2.788103327000004</c:v>
                </c:pt>
                <c:pt idx="530">
                  <c:v>2.8466636979999977</c:v>
                </c:pt>
                <c:pt idx="531">
                  <c:v>2.7438146920000039</c:v>
                </c:pt>
                <c:pt idx="532">
                  <c:v>2.8387234059999997</c:v>
                </c:pt>
                <c:pt idx="533">
                  <c:v>2.8113109909999987</c:v>
                </c:pt>
                <c:pt idx="534">
                  <c:v>2.753277287000004</c:v>
                </c:pt>
                <c:pt idx="535">
                  <c:v>2.7225050770000001</c:v>
                </c:pt>
                <c:pt idx="536">
                  <c:v>2.7288157790000001</c:v>
                </c:pt>
                <c:pt idx="537">
                  <c:v>2.6973910180000056</c:v>
                </c:pt>
                <c:pt idx="538">
                  <c:v>2.7822468129999995</c:v>
                </c:pt>
                <c:pt idx="539">
                  <c:v>2.675172791</c:v>
                </c:pt>
                <c:pt idx="540">
                  <c:v>2.7307121599999999</c:v>
                </c:pt>
                <c:pt idx="541">
                  <c:v>2.6728868329999989</c:v>
                </c:pt>
                <c:pt idx="542">
                  <c:v>2.6928284019999977</c:v>
                </c:pt>
                <c:pt idx="543">
                  <c:v>2.6476199470000039</c:v>
                </c:pt>
                <c:pt idx="544">
                  <c:v>2.6556465469999999</c:v>
                </c:pt>
                <c:pt idx="545">
                  <c:v>2.6139726490000004</c:v>
                </c:pt>
                <c:pt idx="546">
                  <c:v>2.6262388080000001</c:v>
                </c:pt>
                <c:pt idx="547">
                  <c:v>2.6184058039999987</c:v>
                </c:pt>
                <c:pt idx="548">
                  <c:v>2.6153518999999998</c:v>
                </c:pt>
                <c:pt idx="549">
                  <c:v>2.6454338870000011</c:v>
                </c:pt>
                <c:pt idx="550">
                  <c:v>2.6856088490000003</c:v>
                </c:pt>
              </c:numCache>
            </c:numRef>
          </c:yVal>
          <c:smooth val="1"/>
        </c:ser>
        <c:ser>
          <c:idx val="18"/>
          <c:order val="18"/>
          <c:tx>
            <c:strRef>
              <c:f>'Nov 10 Time Experiments'!$BJ$1</c:f>
              <c:strCache>
                <c:ptCount val="1"/>
                <c:pt idx="0">
                  <c:v>38.5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Experiments'!$BJ$2:$BJ$552</c:f>
              <c:numCache>
                <c:formatCode>General</c:formatCode>
                <c:ptCount val="551"/>
                <c:pt idx="0">
                  <c:v>2.3447391110000014E-2</c:v>
                </c:pt>
                <c:pt idx="1">
                  <c:v>2.3140598550000006E-2</c:v>
                </c:pt>
                <c:pt idx="2">
                  <c:v>2.4860371370000009E-2</c:v>
                </c:pt>
                <c:pt idx="3">
                  <c:v>2.2254286800000005E-2</c:v>
                </c:pt>
                <c:pt idx="4">
                  <c:v>2.2499735000000017E-2</c:v>
                </c:pt>
                <c:pt idx="5">
                  <c:v>2.1985991390000011E-2</c:v>
                </c:pt>
                <c:pt idx="6">
                  <c:v>2.2181002890000009E-2</c:v>
                </c:pt>
                <c:pt idx="7">
                  <c:v>2.3575719910000011E-2</c:v>
                </c:pt>
                <c:pt idx="8">
                  <c:v>2.1317484320000007E-2</c:v>
                </c:pt>
                <c:pt idx="9">
                  <c:v>2.076993743000001E-2</c:v>
                </c:pt>
                <c:pt idx="10">
                  <c:v>1.9835515410000008E-2</c:v>
                </c:pt>
                <c:pt idx="11">
                  <c:v>1.8387867600000007E-2</c:v>
                </c:pt>
                <c:pt idx="12">
                  <c:v>2.1630777510000015E-2</c:v>
                </c:pt>
                <c:pt idx="13">
                  <c:v>1.782913366000001E-2</c:v>
                </c:pt>
                <c:pt idx="14">
                  <c:v>1.8472536000000008E-2</c:v>
                </c:pt>
                <c:pt idx="15">
                  <c:v>1.7327400390000015E-2</c:v>
                </c:pt>
                <c:pt idx="16">
                  <c:v>1.694174716000001E-2</c:v>
                </c:pt>
                <c:pt idx="17">
                  <c:v>1.6696857750000006E-2</c:v>
                </c:pt>
                <c:pt idx="18">
                  <c:v>1.693333545000001E-2</c:v>
                </c:pt>
                <c:pt idx="19">
                  <c:v>1.7093370200000013E-2</c:v>
                </c:pt>
                <c:pt idx="20">
                  <c:v>1.7326640430000005E-2</c:v>
                </c:pt>
                <c:pt idx="21">
                  <c:v>1.4339751090000004E-2</c:v>
                </c:pt>
                <c:pt idx="22">
                  <c:v>1.520085567000001E-2</c:v>
                </c:pt>
                <c:pt idx="23">
                  <c:v>1.4262876000000004E-2</c:v>
                </c:pt>
                <c:pt idx="24">
                  <c:v>1.5708478630000008E-2</c:v>
                </c:pt>
                <c:pt idx="25">
                  <c:v>1.3616430100000004E-2</c:v>
                </c:pt>
                <c:pt idx="26">
                  <c:v>1.2422847090000003E-2</c:v>
                </c:pt>
                <c:pt idx="27">
                  <c:v>1.4276484490000003E-2</c:v>
                </c:pt>
                <c:pt idx="28">
                  <c:v>1.3421359000000004E-2</c:v>
                </c:pt>
                <c:pt idx="29">
                  <c:v>1.3232926370000005E-2</c:v>
                </c:pt>
                <c:pt idx="30">
                  <c:v>1.005727285E-2</c:v>
                </c:pt>
                <c:pt idx="31">
                  <c:v>9.9554718400000249E-3</c:v>
                </c:pt>
                <c:pt idx="32">
                  <c:v>1.1071036100000002E-2</c:v>
                </c:pt>
                <c:pt idx="33">
                  <c:v>1.2367902790000003E-2</c:v>
                </c:pt>
                <c:pt idx="34">
                  <c:v>1.0162422900000001E-2</c:v>
                </c:pt>
                <c:pt idx="35">
                  <c:v>9.3212858700000255E-3</c:v>
                </c:pt>
                <c:pt idx="36">
                  <c:v>1.1762736830000007E-2</c:v>
                </c:pt>
                <c:pt idx="37">
                  <c:v>9.1212675900000026E-3</c:v>
                </c:pt>
                <c:pt idx="38">
                  <c:v>7.3716216700000139E-3</c:v>
                </c:pt>
                <c:pt idx="39">
                  <c:v>9.2482366600000025E-3</c:v>
                </c:pt>
                <c:pt idx="40">
                  <c:v>8.3788917400000017E-3</c:v>
                </c:pt>
                <c:pt idx="41">
                  <c:v>8.1048705600000014E-3</c:v>
                </c:pt>
                <c:pt idx="42">
                  <c:v>7.2384611700000131E-3</c:v>
                </c:pt>
                <c:pt idx="43">
                  <c:v>7.5579010800000037E-3</c:v>
                </c:pt>
                <c:pt idx="44">
                  <c:v>6.6391439100000034E-3</c:v>
                </c:pt>
                <c:pt idx="45">
                  <c:v>7.0937708900000035E-3</c:v>
                </c:pt>
                <c:pt idx="46">
                  <c:v>7.0401453400000032E-3</c:v>
                </c:pt>
                <c:pt idx="47">
                  <c:v>6.8337456300000031E-3</c:v>
                </c:pt>
                <c:pt idx="48">
                  <c:v>6.797103670000003E-3</c:v>
                </c:pt>
                <c:pt idx="49">
                  <c:v>4.9625211400000126E-3</c:v>
                </c:pt>
                <c:pt idx="50">
                  <c:v>5.32795720999999E-3</c:v>
                </c:pt>
                <c:pt idx="51">
                  <c:v>5.0039128400000011E-3</c:v>
                </c:pt>
                <c:pt idx="52">
                  <c:v>5.2408152200000002E-3</c:v>
                </c:pt>
                <c:pt idx="53">
                  <c:v>4.4028670500000124E-3</c:v>
                </c:pt>
                <c:pt idx="54">
                  <c:v>4.1648470799999886E-3</c:v>
                </c:pt>
                <c:pt idx="55">
                  <c:v>3.8544931400000017E-3</c:v>
                </c:pt>
                <c:pt idx="56">
                  <c:v>4.2183049900000004E-3</c:v>
                </c:pt>
                <c:pt idx="57">
                  <c:v>2.7061761300000006E-3</c:v>
                </c:pt>
                <c:pt idx="58">
                  <c:v>4.541026890000013E-3</c:v>
                </c:pt>
                <c:pt idx="59">
                  <c:v>2.7815834600000023E-3</c:v>
                </c:pt>
                <c:pt idx="60">
                  <c:v>1.6272389300000009E-3</c:v>
                </c:pt>
                <c:pt idx="61">
                  <c:v>2.7346522500000009E-3</c:v>
                </c:pt>
                <c:pt idx="62">
                  <c:v>1.6040191900000009E-3</c:v>
                </c:pt>
                <c:pt idx="63">
                  <c:v>2.4236599000000014E-4</c:v>
                </c:pt>
                <c:pt idx="64">
                  <c:v>9.866678100000025E-4</c:v>
                </c:pt>
                <c:pt idx="65">
                  <c:v>1.7974325400000014E-3</c:v>
                </c:pt>
                <c:pt idx="66">
                  <c:v>1.5498721000000012E-3</c:v>
                </c:pt>
                <c:pt idx="67">
                  <c:v>1.2490809900000009E-3</c:v>
                </c:pt>
                <c:pt idx="68">
                  <c:v>1.8449039200000013E-3</c:v>
                </c:pt>
                <c:pt idx="69">
                  <c:v>1.4267885100000004E-3</c:v>
                </c:pt>
                <c:pt idx="70">
                  <c:v>-3.6952559999997615E-5</c:v>
                </c:pt>
                <c:pt idx="71">
                  <c:v>1.1798092100000004E-3</c:v>
                </c:pt>
                <c:pt idx="72">
                  <c:v>1.5798830400000007E-3</c:v>
                </c:pt>
                <c:pt idx="73">
                  <c:v>7.7652791000000054E-4</c:v>
                </c:pt>
                <c:pt idx="74">
                  <c:v>2.0378739500000009E-3</c:v>
                </c:pt>
                <c:pt idx="75">
                  <c:v>2.708198960000002E-3</c:v>
                </c:pt>
                <c:pt idx="76">
                  <c:v>1.0900557900000005E-3</c:v>
                </c:pt>
                <c:pt idx="77">
                  <c:v>2.5696069900000007E-3</c:v>
                </c:pt>
                <c:pt idx="78">
                  <c:v>1.342582050000001E-3</c:v>
                </c:pt>
                <c:pt idx="79">
                  <c:v>1.8343911500000008E-3</c:v>
                </c:pt>
                <c:pt idx="80">
                  <c:v>2.6379548900000017E-3</c:v>
                </c:pt>
                <c:pt idx="81">
                  <c:v>2.2331834700000017E-3</c:v>
                </c:pt>
                <c:pt idx="82">
                  <c:v>3.2191970300000012E-3</c:v>
                </c:pt>
                <c:pt idx="83">
                  <c:v>3.5178088500000017E-3</c:v>
                </c:pt>
                <c:pt idx="84">
                  <c:v>3.7801885000000026E-3</c:v>
                </c:pt>
                <c:pt idx="85">
                  <c:v>4.4782445700000005E-3</c:v>
                </c:pt>
                <c:pt idx="86">
                  <c:v>3.4814910000000019E-3</c:v>
                </c:pt>
                <c:pt idx="87">
                  <c:v>5.5554532400000018E-3</c:v>
                </c:pt>
                <c:pt idx="88">
                  <c:v>5.6295045599999887E-3</c:v>
                </c:pt>
                <c:pt idx="89">
                  <c:v>7.5508267600000022E-3</c:v>
                </c:pt>
                <c:pt idx="90">
                  <c:v>6.4650014900000038E-3</c:v>
                </c:pt>
                <c:pt idx="91">
                  <c:v>7.3435814100000036E-3</c:v>
                </c:pt>
                <c:pt idx="92">
                  <c:v>8.5947462300000246E-3</c:v>
                </c:pt>
                <c:pt idx="93">
                  <c:v>8.4229880000000219E-3</c:v>
                </c:pt>
                <c:pt idx="94">
                  <c:v>9.4053247000000142E-3</c:v>
                </c:pt>
                <c:pt idx="95">
                  <c:v>9.7753615100000055E-3</c:v>
                </c:pt>
                <c:pt idx="96">
                  <c:v>1.1002192740000005E-2</c:v>
                </c:pt>
                <c:pt idx="97">
                  <c:v>1.3162607790000004E-2</c:v>
                </c:pt>
                <c:pt idx="98">
                  <c:v>1.2952620630000005E-2</c:v>
                </c:pt>
                <c:pt idx="99">
                  <c:v>1.3040336310000008E-2</c:v>
                </c:pt>
                <c:pt idx="100">
                  <c:v>1.4199195890000004E-2</c:v>
                </c:pt>
                <c:pt idx="101">
                  <c:v>1.4835061970000002E-2</c:v>
                </c:pt>
                <c:pt idx="102">
                  <c:v>1.723434636000001E-2</c:v>
                </c:pt>
                <c:pt idx="103">
                  <c:v>1.7296521460000009E-2</c:v>
                </c:pt>
                <c:pt idx="104">
                  <c:v>1.8225348090000006E-2</c:v>
                </c:pt>
                <c:pt idx="105">
                  <c:v>1.9852692720000002E-2</c:v>
                </c:pt>
                <c:pt idx="106">
                  <c:v>2.1020109300000006E-2</c:v>
                </c:pt>
                <c:pt idx="107">
                  <c:v>2.1988733200000006E-2</c:v>
                </c:pt>
                <c:pt idx="108">
                  <c:v>2.3655757770000015E-2</c:v>
                </c:pt>
                <c:pt idx="109">
                  <c:v>2.5716707570000007E-2</c:v>
                </c:pt>
                <c:pt idx="110">
                  <c:v>2.698786789000001E-2</c:v>
                </c:pt>
                <c:pt idx="111">
                  <c:v>2.790335426000002E-2</c:v>
                </c:pt>
                <c:pt idx="112">
                  <c:v>2.9322615360000009E-2</c:v>
                </c:pt>
                <c:pt idx="113">
                  <c:v>3.0475046950000018E-2</c:v>
                </c:pt>
                <c:pt idx="114">
                  <c:v>3.3054067280000016E-2</c:v>
                </c:pt>
                <c:pt idx="115">
                  <c:v>3.4646086860000001E-2</c:v>
                </c:pt>
                <c:pt idx="116">
                  <c:v>3.6049888000000016E-2</c:v>
                </c:pt>
                <c:pt idx="117">
                  <c:v>3.7081087470000017E-2</c:v>
                </c:pt>
                <c:pt idx="118">
                  <c:v>3.8397138470000015E-2</c:v>
                </c:pt>
                <c:pt idx="119">
                  <c:v>3.9837941060000021E-2</c:v>
                </c:pt>
                <c:pt idx="120">
                  <c:v>4.1792901690000023E-2</c:v>
                </c:pt>
                <c:pt idx="121">
                  <c:v>4.3739511160000022E-2</c:v>
                </c:pt>
                <c:pt idx="122">
                  <c:v>4.512553149500001E-2</c:v>
                </c:pt>
                <c:pt idx="123">
                  <c:v>4.7106482085000019E-2</c:v>
                </c:pt>
                <c:pt idx="124">
                  <c:v>4.8065933860999992E-2</c:v>
                </c:pt>
                <c:pt idx="125">
                  <c:v>5.0989256935000019E-2</c:v>
                </c:pt>
                <c:pt idx="126">
                  <c:v>5.2572511249000038E-2</c:v>
                </c:pt>
                <c:pt idx="127">
                  <c:v>5.4685483391900019E-2</c:v>
                </c:pt>
                <c:pt idx="128">
                  <c:v>5.645326943700002E-2</c:v>
                </c:pt>
                <c:pt idx="129">
                  <c:v>5.8462499171000118E-2</c:v>
                </c:pt>
                <c:pt idx="130">
                  <c:v>5.9854436662000014E-2</c:v>
                </c:pt>
                <c:pt idx="131">
                  <c:v>6.2414698765000033E-2</c:v>
                </c:pt>
                <c:pt idx="132">
                  <c:v>6.4716770780000168E-2</c:v>
                </c:pt>
                <c:pt idx="133">
                  <c:v>6.6918425720000022E-2</c:v>
                </c:pt>
                <c:pt idx="134">
                  <c:v>6.9280862340000013E-2</c:v>
                </c:pt>
                <c:pt idx="135">
                  <c:v>7.1197683450000132E-2</c:v>
                </c:pt>
                <c:pt idx="136">
                  <c:v>7.4218634980000239E-2</c:v>
                </c:pt>
                <c:pt idx="137">
                  <c:v>7.6697728130000128E-2</c:v>
                </c:pt>
                <c:pt idx="138">
                  <c:v>7.9915449490000026E-2</c:v>
                </c:pt>
                <c:pt idx="139">
                  <c:v>8.2684858230000241E-2</c:v>
                </c:pt>
                <c:pt idx="140">
                  <c:v>8.5983468680000216E-2</c:v>
                </c:pt>
                <c:pt idx="141">
                  <c:v>8.9395722840000164E-2</c:v>
                </c:pt>
                <c:pt idx="142">
                  <c:v>9.2150560110000251E-2</c:v>
                </c:pt>
                <c:pt idx="143">
                  <c:v>9.4881514550000018E-2</c:v>
                </c:pt>
                <c:pt idx="144">
                  <c:v>9.9601956550000259E-2</c:v>
                </c:pt>
                <c:pt idx="145">
                  <c:v>0.10308549413</c:v>
                </c:pt>
                <c:pt idx="146">
                  <c:v>0.10716842347000004</c:v>
                </c:pt>
                <c:pt idx="147">
                  <c:v>0.11113016540000004</c:v>
                </c:pt>
                <c:pt idx="148">
                  <c:v>0.11537842685000002</c:v>
                </c:pt>
                <c:pt idx="149">
                  <c:v>0.11901545757000004</c:v>
                </c:pt>
                <c:pt idx="150">
                  <c:v>0.12358878785000002</c:v>
                </c:pt>
                <c:pt idx="151">
                  <c:v>0.12877762549999996</c:v>
                </c:pt>
                <c:pt idx="152">
                  <c:v>0.13272591913000001</c:v>
                </c:pt>
                <c:pt idx="153">
                  <c:v>0.13780201459000005</c:v>
                </c:pt>
                <c:pt idx="154">
                  <c:v>0.14229633892000007</c:v>
                </c:pt>
                <c:pt idx="155">
                  <c:v>0.14626708859000015</c:v>
                </c:pt>
                <c:pt idx="156">
                  <c:v>0.15213877195</c:v>
                </c:pt>
                <c:pt idx="157">
                  <c:v>0.15637463560000001</c:v>
                </c:pt>
                <c:pt idx="158">
                  <c:v>0.16215352199999997</c:v>
                </c:pt>
                <c:pt idx="159">
                  <c:v>0.16638732190000005</c:v>
                </c:pt>
                <c:pt idx="160">
                  <c:v>0.17083177199999997</c:v>
                </c:pt>
                <c:pt idx="161">
                  <c:v>0.17711021240000005</c:v>
                </c:pt>
                <c:pt idx="162">
                  <c:v>0.18070005860000005</c:v>
                </c:pt>
                <c:pt idx="163">
                  <c:v>0.18741793420000011</c:v>
                </c:pt>
                <c:pt idx="164">
                  <c:v>0.1909320899000001</c:v>
                </c:pt>
                <c:pt idx="165">
                  <c:v>0.1960858800000001</c:v>
                </c:pt>
                <c:pt idx="166">
                  <c:v>0.20111529020000005</c:v>
                </c:pt>
                <c:pt idx="167">
                  <c:v>0.2056720802</c:v>
                </c:pt>
                <c:pt idx="168">
                  <c:v>0.21046389130000007</c:v>
                </c:pt>
                <c:pt idx="169">
                  <c:v>0.2161306986</c:v>
                </c:pt>
                <c:pt idx="170">
                  <c:v>0.22105021260000005</c:v>
                </c:pt>
                <c:pt idx="171">
                  <c:v>0.22616654120000004</c:v>
                </c:pt>
                <c:pt idx="172">
                  <c:v>0.23234074800000001</c:v>
                </c:pt>
                <c:pt idx="173">
                  <c:v>0.2383216121</c:v>
                </c:pt>
                <c:pt idx="174">
                  <c:v>0.24441894380000015</c:v>
                </c:pt>
                <c:pt idx="175">
                  <c:v>0.25080981340000008</c:v>
                </c:pt>
                <c:pt idx="176">
                  <c:v>0.2569243261000001</c:v>
                </c:pt>
                <c:pt idx="177">
                  <c:v>0.26336411620000011</c:v>
                </c:pt>
                <c:pt idx="178">
                  <c:v>0.26953947030000008</c:v>
                </c:pt>
                <c:pt idx="179">
                  <c:v>0.27745057130000023</c:v>
                </c:pt>
                <c:pt idx="180">
                  <c:v>0.28463108330000009</c:v>
                </c:pt>
                <c:pt idx="181">
                  <c:v>0.29290641330000022</c:v>
                </c:pt>
                <c:pt idx="182">
                  <c:v>0.30101100590000013</c:v>
                </c:pt>
                <c:pt idx="183">
                  <c:v>0.30981252570000023</c:v>
                </c:pt>
                <c:pt idx="184">
                  <c:v>0.3193325498000002</c:v>
                </c:pt>
                <c:pt idx="185">
                  <c:v>0.32878447560000124</c:v>
                </c:pt>
                <c:pt idx="186">
                  <c:v>0.33958933730000129</c:v>
                </c:pt>
                <c:pt idx="187">
                  <c:v>0.35096998000000013</c:v>
                </c:pt>
                <c:pt idx="188">
                  <c:v>0.36277780910000013</c:v>
                </c:pt>
                <c:pt idx="189">
                  <c:v>0.3754278221000002</c:v>
                </c:pt>
                <c:pt idx="190">
                  <c:v>0.38949016710000023</c:v>
                </c:pt>
                <c:pt idx="191">
                  <c:v>0.40484858540000013</c:v>
                </c:pt>
                <c:pt idx="192">
                  <c:v>0.41977683690000012</c:v>
                </c:pt>
                <c:pt idx="193">
                  <c:v>0.43739740040000002</c:v>
                </c:pt>
                <c:pt idx="194">
                  <c:v>0.4560331501999999</c:v>
                </c:pt>
                <c:pt idx="195">
                  <c:v>0.47604344269999999</c:v>
                </c:pt>
                <c:pt idx="196">
                  <c:v>0.49657625940000011</c:v>
                </c:pt>
                <c:pt idx="197">
                  <c:v>0.52118209979999774</c:v>
                </c:pt>
                <c:pt idx="198">
                  <c:v>0.54675323750000127</c:v>
                </c:pt>
                <c:pt idx="199">
                  <c:v>0.57529024270000118</c:v>
                </c:pt>
                <c:pt idx="200">
                  <c:v>0.60519150880000017</c:v>
                </c:pt>
                <c:pt idx="201">
                  <c:v>0.64056430240000017</c:v>
                </c:pt>
                <c:pt idx="202">
                  <c:v>0.67713973900000024</c:v>
                </c:pt>
                <c:pt idx="203">
                  <c:v>0.71833590650000023</c:v>
                </c:pt>
                <c:pt idx="204">
                  <c:v>0.76283649590000002</c:v>
                </c:pt>
                <c:pt idx="205">
                  <c:v>0.81478313589999996</c:v>
                </c:pt>
                <c:pt idx="206">
                  <c:v>0.86735800890000003</c:v>
                </c:pt>
                <c:pt idx="207">
                  <c:v>0.92768774409999999</c:v>
                </c:pt>
                <c:pt idx="208">
                  <c:v>0.99323550839999997</c:v>
                </c:pt>
                <c:pt idx="209">
                  <c:v>1.06504486</c:v>
                </c:pt>
                <c:pt idx="210">
                  <c:v>1.138724069</c:v>
                </c:pt>
                <c:pt idx="211">
                  <c:v>1.2176790039999974</c:v>
                </c:pt>
                <c:pt idx="212">
                  <c:v>1.2992516559999974</c:v>
                </c:pt>
                <c:pt idx="213">
                  <c:v>1.3854868210000024</c:v>
                </c:pt>
                <c:pt idx="214">
                  <c:v>1.4678224119999974</c:v>
                </c:pt>
                <c:pt idx="215">
                  <c:v>1.5551883969999998</c:v>
                </c:pt>
                <c:pt idx="216">
                  <c:v>1.633856634</c:v>
                </c:pt>
                <c:pt idx="217">
                  <c:v>1.7066622769999999</c:v>
                </c:pt>
                <c:pt idx="218">
                  <c:v>1.7731119190000024</c:v>
                </c:pt>
                <c:pt idx="219">
                  <c:v>1.8316684759999986</c:v>
                </c:pt>
                <c:pt idx="220">
                  <c:v>1.8764459890000025</c:v>
                </c:pt>
                <c:pt idx="221">
                  <c:v>1.9153125090000001</c:v>
                </c:pt>
                <c:pt idx="222">
                  <c:v>1.9285809790000001</c:v>
                </c:pt>
                <c:pt idx="223">
                  <c:v>1.9375122589999973</c:v>
                </c:pt>
                <c:pt idx="224">
                  <c:v>1.9372114929999962</c:v>
                </c:pt>
                <c:pt idx="225">
                  <c:v>1.9354781899999998</c:v>
                </c:pt>
                <c:pt idx="226">
                  <c:v>1.9168094199999974</c:v>
                </c:pt>
                <c:pt idx="227">
                  <c:v>1.8905728860000024</c:v>
                </c:pt>
                <c:pt idx="228">
                  <c:v>1.8624853890000024</c:v>
                </c:pt>
                <c:pt idx="229">
                  <c:v>1.8351357979999974</c:v>
                </c:pt>
                <c:pt idx="230">
                  <c:v>1.8076500690000001</c:v>
                </c:pt>
                <c:pt idx="231">
                  <c:v>1.782923678</c:v>
                </c:pt>
                <c:pt idx="232">
                  <c:v>1.751984338</c:v>
                </c:pt>
                <c:pt idx="233">
                  <c:v>1.7319581310000025</c:v>
                </c:pt>
                <c:pt idx="234">
                  <c:v>1.7094903979999974</c:v>
                </c:pt>
                <c:pt idx="235">
                  <c:v>1.6931820910000004</c:v>
                </c:pt>
                <c:pt idx="236">
                  <c:v>1.684522251</c:v>
                </c:pt>
                <c:pt idx="237">
                  <c:v>1.672262887</c:v>
                </c:pt>
                <c:pt idx="238">
                  <c:v>1.6685181660000039</c:v>
                </c:pt>
                <c:pt idx="239">
                  <c:v>1.666981796</c:v>
                </c:pt>
                <c:pt idx="240">
                  <c:v>1.6689518490000024</c:v>
                </c:pt>
                <c:pt idx="241">
                  <c:v>1.679872016</c:v>
                </c:pt>
                <c:pt idx="242">
                  <c:v>1.683241467</c:v>
                </c:pt>
                <c:pt idx="243">
                  <c:v>1.694328407</c:v>
                </c:pt>
                <c:pt idx="244">
                  <c:v>1.7121065650000025</c:v>
                </c:pt>
                <c:pt idx="245">
                  <c:v>1.731376032</c:v>
                </c:pt>
                <c:pt idx="246">
                  <c:v>1.753165702</c:v>
                </c:pt>
                <c:pt idx="247">
                  <c:v>1.7735388080000001</c:v>
                </c:pt>
                <c:pt idx="248">
                  <c:v>1.8017887869999998</c:v>
                </c:pt>
                <c:pt idx="249">
                  <c:v>1.8207262549999974</c:v>
                </c:pt>
                <c:pt idx="250">
                  <c:v>1.852221111</c:v>
                </c:pt>
                <c:pt idx="251">
                  <c:v>1.8741013799999999</c:v>
                </c:pt>
                <c:pt idx="252">
                  <c:v>1.9020777740000001</c:v>
                </c:pt>
                <c:pt idx="253">
                  <c:v>1.9209416899999974</c:v>
                </c:pt>
                <c:pt idx="254">
                  <c:v>1.938384871</c:v>
                </c:pt>
                <c:pt idx="255">
                  <c:v>1.958854536</c:v>
                </c:pt>
                <c:pt idx="256">
                  <c:v>1.968759994</c:v>
                </c:pt>
                <c:pt idx="257">
                  <c:v>1.9740018640000001</c:v>
                </c:pt>
                <c:pt idx="258">
                  <c:v>1.9838624989999973</c:v>
                </c:pt>
                <c:pt idx="259">
                  <c:v>1.9773204129999962</c:v>
                </c:pt>
                <c:pt idx="260">
                  <c:v>1.9759958779999971</c:v>
                </c:pt>
                <c:pt idx="261">
                  <c:v>1.9671692649999974</c:v>
                </c:pt>
                <c:pt idx="262">
                  <c:v>1.9588064949999975</c:v>
                </c:pt>
                <c:pt idx="263">
                  <c:v>1.9482660089999975</c:v>
                </c:pt>
                <c:pt idx="264">
                  <c:v>1.9296551740000001</c:v>
                </c:pt>
                <c:pt idx="265">
                  <c:v>1.9107399979999962</c:v>
                </c:pt>
                <c:pt idx="266">
                  <c:v>1.8881302869999999</c:v>
                </c:pt>
                <c:pt idx="267">
                  <c:v>1.8702609340000025</c:v>
                </c:pt>
                <c:pt idx="268">
                  <c:v>1.8461818490000024</c:v>
                </c:pt>
                <c:pt idx="269">
                  <c:v>1.8149736919999975</c:v>
                </c:pt>
                <c:pt idx="270">
                  <c:v>1.7864935200000025</c:v>
                </c:pt>
                <c:pt idx="271">
                  <c:v>1.7609634200000004</c:v>
                </c:pt>
                <c:pt idx="272">
                  <c:v>1.7333221240000025</c:v>
                </c:pt>
                <c:pt idx="273">
                  <c:v>1.700860719</c:v>
                </c:pt>
                <c:pt idx="274">
                  <c:v>1.6685683529999975</c:v>
                </c:pt>
                <c:pt idx="275">
                  <c:v>1.6385807790000024</c:v>
                </c:pt>
                <c:pt idx="276">
                  <c:v>1.6057996549999962</c:v>
                </c:pt>
                <c:pt idx="277">
                  <c:v>1.580528478</c:v>
                </c:pt>
                <c:pt idx="278">
                  <c:v>1.5492217339999974</c:v>
                </c:pt>
                <c:pt idx="279">
                  <c:v>1.5260287319999999</c:v>
                </c:pt>
                <c:pt idx="280">
                  <c:v>1.5025825300000024</c:v>
                </c:pt>
                <c:pt idx="281">
                  <c:v>1.4789256849999974</c:v>
                </c:pt>
                <c:pt idx="282">
                  <c:v>1.4607382809999974</c:v>
                </c:pt>
                <c:pt idx="283">
                  <c:v>1.4416183029999974</c:v>
                </c:pt>
                <c:pt idx="284">
                  <c:v>1.4289270439999975</c:v>
                </c:pt>
                <c:pt idx="285">
                  <c:v>1.4134331739999975</c:v>
                </c:pt>
                <c:pt idx="286">
                  <c:v>1.4035790959999959</c:v>
                </c:pt>
                <c:pt idx="287">
                  <c:v>1.3923827210000039</c:v>
                </c:pt>
                <c:pt idx="288">
                  <c:v>1.3862154280000025</c:v>
                </c:pt>
                <c:pt idx="289">
                  <c:v>1.3798368969999975</c:v>
                </c:pt>
                <c:pt idx="290">
                  <c:v>1.3761154210000028</c:v>
                </c:pt>
                <c:pt idx="291">
                  <c:v>1.3698146139999974</c:v>
                </c:pt>
                <c:pt idx="292">
                  <c:v>1.371218542</c:v>
                </c:pt>
                <c:pt idx="293">
                  <c:v>1.3725707330000001</c:v>
                </c:pt>
                <c:pt idx="294">
                  <c:v>1.371793131</c:v>
                </c:pt>
                <c:pt idx="295">
                  <c:v>1.3743768730000001</c:v>
                </c:pt>
                <c:pt idx="296">
                  <c:v>1.3768259090000001</c:v>
                </c:pt>
                <c:pt idx="297">
                  <c:v>1.381500105</c:v>
                </c:pt>
                <c:pt idx="298">
                  <c:v>1.384793977</c:v>
                </c:pt>
                <c:pt idx="299">
                  <c:v>1.3870512049999999</c:v>
                </c:pt>
                <c:pt idx="300">
                  <c:v>1.3937741319999999</c:v>
                </c:pt>
                <c:pt idx="301">
                  <c:v>1.394663314</c:v>
                </c:pt>
                <c:pt idx="302">
                  <c:v>1.4031026159999962</c:v>
                </c:pt>
                <c:pt idx="303">
                  <c:v>1.4090896639999975</c:v>
                </c:pt>
                <c:pt idx="304">
                  <c:v>1.4132846389999973</c:v>
                </c:pt>
                <c:pt idx="305">
                  <c:v>1.4195176159999974</c:v>
                </c:pt>
                <c:pt idx="306">
                  <c:v>1.4278543989999961</c:v>
                </c:pt>
                <c:pt idx="307">
                  <c:v>1.4361592329999975</c:v>
                </c:pt>
                <c:pt idx="308">
                  <c:v>1.4404005799999999</c:v>
                </c:pt>
                <c:pt idx="309">
                  <c:v>1.4496384659999975</c:v>
                </c:pt>
                <c:pt idx="310">
                  <c:v>1.4558785949999975</c:v>
                </c:pt>
                <c:pt idx="311">
                  <c:v>1.4646372589999974</c:v>
                </c:pt>
                <c:pt idx="312">
                  <c:v>1.4753253259999974</c:v>
                </c:pt>
                <c:pt idx="313">
                  <c:v>1.4818256889999961</c:v>
                </c:pt>
                <c:pt idx="314">
                  <c:v>1.493857244</c:v>
                </c:pt>
                <c:pt idx="315">
                  <c:v>1.5054482019999975</c:v>
                </c:pt>
                <c:pt idx="316">
                  <c:v>1.5111213719999974</c:v>
                </c:pt>
                <c:pt idx="317">
                  <c:v>1.5226814549999999</c:v>
                </c:pt>
                <c:pt idx="318">
                  <c:v>1.5334716839999973</c:v>
                </c:pt>
                <c:pt idx="319">
                  <c:v>1.5464317599999986</c:v>
                </c:pt>
                <c:pt idx="320">
                  <c:v>1.5563715499999999</c:v>
                </c:pt>
                <c:pt idx="321">
                  <c:v>1.572294334</c:v>
                </c:pt>
                <c:pt idx="322">
                  <c:v>1.5806423230000024</c:v>
                </c:pt>
                <c:pt idx="323">
                  <c:v>1.5962093869999998</c:v>
                </c:pt>
                <c:pt idx="324">
                  <c:v>1.6105713640000001</c:v>
                </c:pt>
                <c:pt idx="325">
                  <c:v>1.6219653879999962</c:v>
                </c:pt>
                <c:pt idx="326">
                  <c:v>1.6431555550000001</c:v>
                </c:pt>
                <c:pt idx="327">
                  <c:v>1.6500221290000026</c:v>
                </c:pt>
                <c:pt idx="328">
                  <c:v>1.6721995869999999</c:v>
                </c:pt>
                <c:pt idx="329">
                  <c:v>1.6879927909999974</c:v>
                </c:pt>
                <c:pt idx="330">
                  <c:v>1.7052814760000001</c:v>
                </c:pt>
                <c:pt idx="331">
                  <c:v>1.7235363519999998</c:v>
                </c:pt>
                <c:pt idx="332">
                  <c:v>1.742546777</c:v>
                </c:pt>
                <c:pt idx="333">
                  <c:v>1.7643801970000001</c:v>
                </c:pt>
                <c:pt idx="334">
                  <c:v>1.7810441060000024</c:v>
                </c:pt>
                <c:pt idx="335">
                  <c:v>1.8095878160000001</c:v>
                </c:pt>
                <c:pt idx="336">
                  <c:v>1.8257112299999998</c:v>
                </c:pt>
                <c:pt idx="337">
                  <c:v>1.8541042599999975</c:v>
                </c:pt>
                <c:pt idx="338">
                  <c:v>1.8738095559999974</c:v>
                </c:pt>
                <c:pt idx="339">
                  <c:v>1.9012985029999974</c:v>
                </c:pt>
                <c:pt idx="340">
                  <c:v>1.9211189549999999</c:v>
                </c:pt>
                <c:pt idx="341">
                  <c:v>1.9493614229999974</c:v>
                </c:pt>
                <c:pt idx="342">
                  <c:v>1.9787130159999986</c:v>
                </c:pt>
                <c:pt idx="343">
                  <c:v>2.00342522</c:v>
                </c:pt>
                <c:pt idx="344">
                  <c:v>2.0296251569999999</c:v>
                </c:pt>
                <c:pt idx="345">
                  <c:v>2.062527756000005</c:v>
                </c:pt>
                <c:pt idx="346">
                  <c:v>2.0871563950000001</c:v>
                </c:pt>
                <c:pt idx="347">
                  <c:v>2.1181176700000002</c:v>
                </c:pt>
                <c:pt idx="348">
                  <c:v>2.1470027960000002</c:v>
                </c:pt>
                <c:pt idx="349">
                  <c:v>2.1814263860000001</c:v>
                </c:pt>
                <c:pt idx="350">
                  <c:v>2.2127076190000001</c:v>
                </c:pt>
                <c:pt idx="351">
                  <c:v>2.2483247320000066</c:v>
                </c:pt>
                <c:pt idx="352">
                  <c:v>2.28037248</c:v>
                </c:pt>
                <c:pt idx="353">
                  <c:v>2.3149519959999987</c:v>
                </c:pt>
                <c:pt idx="354">
                  <c:v>2.3557954829999987</c:v>
                </c:pt>
                <c:pt idx="355">
                  <c:v>2.3991735969999999</c:v>
                </c:pt>
                <c:pt idx="356">
                  <c:v>2.4197438759999987</c:v>
                </c:pt>
                <c:pt idx="357">
                  <c:v>2.4731384319999998</c:v>
                </c:pt>
                <c:pt idx="358">
                  <c:v>2.5004879039999999</c:v>
                </c:pt>
                <c:pt idx="359">
                  <c:v>2.5458389319999997</c:v>
                </c:pt>
                <c:pt idx="360">
                  <c:v>2.6108716530000002</c:v>
                </c:pt>
                <c:pt idx="361">
                  <c:v>2.6296905080000039</c:v>
                </c:pt>
                <c:pt idx="362">
                  <c:v>2.6875511210000012</c:v>
                </c:pt>
                <c:pt idx="363">
                  <c:v>2.7326069869999987</c:v>
                </c:pt>
                <c:pt idx="364">
                  <c:v>2.7902833020000002</c:v>
                </c:pt>
                <c:pt idx="365">
                  <c:v>2.8330479659999988</c:v>
                </c:pt>
                <c:pt idx="366">
                  <c:v>2.9020517859999999</c:v>
                </c:pt>
                <c:pt idx="367">
                  <c:v>2.9289992850000002</c:v>
                </c:pt>
                <c:pt idx="368">
                  <c:v>2.9889799159999999</c:v>
                </c:pt>
                <c:pt idx="369">
                  <c:v>3.0430277390000011</c:v>
                </c:pt>
                <c:pt idx="370">
                  <c:v>3.0740724599999987</c:v>
                </c:pt>
                <c:pt idx="371">
                  <c:v>3.155372957</c:v>
                </c:pt>
                <c:pt idx="372">
                  <c:v>3.1812389890000001</c:v>
                </c:pt>
                <c:pt idx="373">
                  <c:v>3.2840312520000081</c:v>
                </c:pt>
                <c:pt idx="374">
                  <c:v>3.251934866000004</c:v>
                </c:pt>
                <c:pt idx="375">
                  <c:v>3.3273347420000081</c:v>
                </c:pt>
                <c:pt idx="376">
                  <c:v>3.3630624809999987</c:v>
                </c:pt>
                <c:pt idx="377">
                  <c:v>3.354588846</c:v>
                </c:pt>
                <c:pt idx="378">
                  <c:v>3.413620571</c:v>
                </c:pt>
                <c:pt idx="379">
                  <c:v>3.519954781</c:v>
                </c:pt>
                <c:pt idx="380">
                  <c:v>3.4511028329999989</c:v>
                </c:pt>
                <c:pt idx="381">
                  <c:v>3.5018185179999999</c:v>
                </c:pt>
                <c:pt idx="382">
                  <c:v>3.4641114270000002</c:v>
                </c:pt>
                <c:pt idx="383">
                  <c:v>3.5404044190000001</c:v>
                </c:pt>
                <c:pt idx="384">
                  <c:v>3.5103677310000001</c:v>
                </c:pt>
                <c:pt idx="385">
                  <c:v>3.5055345100000039</c:v>
                </c:pt>
                <c:pt idx="386">
                  <c:v>3.5314062629999996</c:v>
                </c:pt>
                <c:pt idx="387">
                  <c:v>3.5522564449999967</c:v>
                </c:pt>
                <c:pt idx="388">
                  <c:v>3.6147025620000002</c:v>
                </c:pt>
                <c:pt idx="389">
                  <c:v>3.5210956129999995</c:v>
                </c:pt>
                <c:pt idx="390">
                  <c:v>3.4917849099999998</c:v>
                </c:pt>
                <c:pt idx="391">
                  <c:v>3.4710923229999988</c:v>
                </c:pt>
                <c:pt idx="392">
                  <c:v>3.4576729339999948</c:v>
                </c:pt>
                <c:pt idx="393">
                  <c:v>3.4813982050000001</c:v>
                </c:pt>
                <c:pt idx="394">
                  <c:v>3.4094503919999997</c:v>
                </c:pt>
                <c:pt idx="395">
                  <c:v>3.4295042550000012</c:v>
                </c:pt>
                <c:pt idx="396">
                  <c:v>3.3912569079999977</c:v>
                </c:pt>
                <c:pt idx="397">
                  <c:v>3.3360067409999998</c:v>
                </c:pt>
                <c:pt idx="398">
                  <c:v>3.3240428959999977</c:v>
                </c:pt>
                <c:pt idx="399">
                  <c:v>3.2936593090000001</c:v>
                </c:pt>
                <c:pt idx="400">
                  <c:v>3.2639590300000001</c:v>
                </c:pt>
                <c:pt idx="401">
                  <c:v>3.3024922409999999</c:v>
                </c:pt>
                <c:pt idx="402">
                  <c:v>3.2650660080000002</c:v>
                </c:pt>
                <c:pt idx="403">
                  <c:v>3.1715506109999998</c:v>
                </c:pt>
                <c:pt idx="404">
                  <c:v>3.128443817</c:v>
                </c:pt>
                <c:pt idx="405">
                  <c:v>3.0855377710000056</c:v>
                </c:pt>
                <c:pt idx="406">
                  <c:v>3.0223473109999999</c:v>
                </c:pt>
                <c:pt idx="407">
                  <c:v>3.0433043040000012</c:v>
                </c:pt>
                <c:pt idx="408">
                  <c:v>2.9914804499999987</c:v>
                </c:pt>
                <c:pt idx="409">
                  <c:v>2.9518538509999988</c:v>
                </c:pt>
                <c:pt idx="410">
                  <c:v>2.9071394000000002</c:v>
                </c:pt>
                <c:pt idx="411">
                  <c:v>2.8754192389999988</c:v>
                </c:pt>
                <c:pt idx="412">
                  <c:v>2.8613763849999998</c:v>
                </c:pt>
                <c:pt idx="413">
                  <c:v>2.8520606559999977</c:v>
                </c:pt>
                <c:pt idx="414">
                  <c:v>2.7915392910000012</c:v>
                </c:pt>
                <c:pt idx="415">
                  <c:v>2.744747023</c:v>
                </c:pt>
                <c:pt idx="416">
                  <c:v>2.7140942610000036</c:v>
                </c:pt>
                <c:pt idx="417">
                  <c:v>2.710164169</c:v>
                </c:pt>
                <c:pt idx="418">
                  <c:v>2.6810747180000036</c:v>
                </c:pt>
                <c:pt idx="419">
                  <c:v>2.6462563079999999</c:v>
                </c:pt>
                <c:pt idx="420">
                  <c:v>2.6338275470000045</c:v>
                </c:pt>
                <c:pt idx="421">
                  <c:v>2.5845910110000045</c:v>
                </c:pt>
                <c:pt idx="422">
                  <c:v>2.5737572710000012</c:v>
                </c:pt>
                <c:pt idx="423">
                  <c:v>2.5690330070000011</c:v>
                </c:pt>
                <c:pt idx="424">
                  <c:v>2.543832401</c:v>
                </c:pt>
                <c:pt idx="425">
                  <c:v>2.5506597559999999</c:v>
                </c:pt>
                <c:pt idx="426">
                  <c:v>2.5425954859999997</c:v>
                </c:pt>
                <c:pt idx="427">
                  <c:v>2.5071943800000036</c:v>
                </c:pt>
                <c:pt idx="428">
                  <c:v>2.4900880849999987</c:v>
                </c:pt>
                <c:pt idx="429">
                  <c:v>2.5223313370000002</c:v>
                </c:pt>
                <c:pt idx="430">
                  <c:v>2.4877995050000012</c:v>
                </c:pt>
                <c:pt idx="431">
                  <c:v>2.4805148640000012</c:v>
                </c:pt>
                <c:pt idx="432">
                  <c:v>2.4800542390000002</c:v>
                </c:pt>
                <c:pt idx="433">
                  <c:v>2.4790686169999967</c:v>
                </c:pt>
                <c:pt idx="434">
                  <c:v>2.4922302759999999</c:v>
                </c:pt>
                <c:pt idx="435">
                  <c:v>2.4828189409999997</c:v>
                </c:pt>
                <c:pt idx="436">
                  <c:v>2.4914666209999967</c:v>
                </c:pt>
                <c:pt idx="437">
                  <c:v>2.5035177270000051</c:v>
                </c:pt>
                <c:pt idx="438">
                  <c:v>2.5087817710000055</c:v>
                </c:pt>
                <c:pt idx="439">
                  <c:v>2.5075160060000012</c:v>
                </c:pt>
                <c:pt idx="440">
                  <c:v>2.5224066769999998</c:v>
                </c:pt>
                <c:pt idx="441">
                  <c:v>2.5678957500000039</c:v>
                </c:pt>
                <c:pt idx="442">
                  <c:v>2.53417168</c:v>
                </c:pt>
                <c:pt idx="443">
                  <c:v>2.5320619139999967</c:v>
                </c:pt>
                <c:pt idx="444">
                  <c:v>2.5134132899999999</c:v>
                </c:pt>
                <c:pt idx="445">
                  <c:v>2.5559235610000002</c:v>
                </c:pt>
                <c:pt idx="446">
                  <c:v>2.5485631030000002</c:v>
                </c:pt>
                <c:pt idx="447">
                  <c:v>2.5895103020000012</c:v>
                </c:pt>
                <c:pt idx="448">
                  <c:v>2.5477009810000002</c:v>
                </c:pt>
                <c:pt idx="449">
                  <c:v>2.5697523159999998</c:v>
                </c:pt>
                <c:pt idx="450">
                  <c:v>2.5569025079999999</c:v>
                </c:pt>
                <c:pt idx="451">
                  <c:v>2.561867098</c:v>
                </c:pt>
                <c:pt idx="452">
                  <c:v>2.5331769980000001</c:v>
                </c:pt>
                <c:pt idx="453">
                  <c:v>2.5932265320000001</c:v>
                </c:pt>
                <c:pt idx="454">
                  <c:v>2.570997814</c:v>
                </c:pt>
                <c:pt idx="455">
                  <c:v>2.6099606550000001</c:v>
                </c:pt>
                <c:pt idx="456">
                  <c:v>2.5699423349999977</c:v>
                </c:pt>
                <c:pt idx="457">
                  <c:v>2.545722584</c:v>
                </c:pt>
                <c:pt idx="458">
                  <c:v>2.5681470430000011</c:v>
                </c:pt>
                <c:pt idx="459">
                  <c:v>2.5811766190000003</c:v>
                </c:pt>
                <c:pt idx="460">
                  <c:v>2.596782068</c:v>
                </c:pt>
                <c:pt idx="461">
                  <c:v>2.5326169529999993</c:v>
                </c:pt>
                <c:pt idx="462">
                  <c:v>2.6030000250000001</c:v>
                </c:pt>
                <c:pt idx="463">
                  <c:v>2.4692009490000002</c:v>
                </c:pt>
                <c:pt idx="464">
                  <c:v>2.5075813330000001</c:v>
                </c:pt>
                <c:pt idx="465">
                  <c:v>2.5241857570000046</c:v>
                </c:pt>
                <c:pt idx="466">
                  <c:v>2.5449491539999998</c:v>
                </c:pt>
                <c:pt idx="467">
                  <c:v>2.4163404499999968</c:v>
                </c:pt>
                <c:pt idx="468">
                  <c:v>2.4030700720000002</c:v>
                </c:pt>
                <c:pt idx="469">
                  <c:v>2.4270823990000001</c:v>
                </c:pt>
                <c:pt idx="470">
                  <c:v>2.3924799959999947</c:v>
                </c:pt>
                <c:pt idx="471">
                  <c:v>2.3708032169999997</c:v>
                </c:pt>
                <c:pt idx="472">
                  <c:v>2.3442364729999996</c:v>
                </c:pt>
                <c:pt idx="473">
                  <c:v>2.369401077</c:v>
                </c:pt>
                <c:pt idx="474">
                  <c:v>2.3542974989999994</c:v>
                </c:pt>
                <c:pt idx="475">
                  <c:v>2.3217524089999988</c:v>
                </c:pt>
                <c:pt idx="476">
                  <c:v>2.3067105809999999</c:v>
                </c:pt>
                <c:pt idx="477">
                  <c:v>2.2427242790000039</c:v>
                </c:pt>
                <c:pt idx="478">
                  <c:v>2.229704956000004</c:v>
                </c:pt>
                <c:pt idx="479">
                  <c:v>2.2081633610000049</c:v>
                </c:pt>
                <c:pt idx="480">
                  <c:v>2.178505758000004</c:v>
                </c:pt>
                <c:pt idx="481">
                  <c:v>2.1741324460000002</c:v>
                </c:pt>
                <c:pt idx="482">
                  <c:v>2.1746798549999999</c:v>
                </c:pt>
                <c:pt idx="483">
                  <c:v>2.1097262900000002</c:v>
                </c:pt>
                <c:pt idx="484">
                  <c:v>2.0648416080000001</c:v>
                </c:pt>
                <c:pt idx="485">
                  <c:v>2.0902796779999999</c:v>
                </c:pt>
                <c:pt idx="486">
                  <c:v>2.0855318110000036</c:v>
                </c:pt>
                <c:pt idx="487">
                  <c:v>2.0975442920000011</c:v>
                </c:pt>
                <c:pt idx="488">
                  <c:v>2.051720838</c:v>
                </c:pt>
                <c:pt idx="489">
                  <c:v>1.9906985559999975</c:v>
                </c:pt>
                <c:pt idx="490">
                  <c:v>2.0614880119999999</c:v>
                </c:pt>
                <c:pt idx="491">
                  <c:v>2.0569239649999997</c:v>
                </c:pt>
                <c:pt idx="492">
                  <c:v>1.9824507040000001</c:v>
                </c:pt>
                <c:pt idx="493">
                  <c:v>1.9828791419999998</c:v>
                </c:pt>
                <c:pt idx="494">
                  <c:v>1.9909961019999998</c:v>
                </c:pt>
                <c:pt idx="495">
                  <c:v>2.0154545109999997</c:v>
                </c:pt>
                <c:pt idx="496">
                  <c:v>2.009410838</c:v>
                </c:pt>
                <c:pt idx="497">
                  <c:v>2.0904785189999995</c:v>
                </c:pt>
                <c:pt idx="498">
                  <c:v>2.0681632560000036</c:v>
                </c:pt>
                <c:pt idx="499">
                  <c:v>2.083702663</c:v>
                </c:pt>
                <c:pt idx="500">
                  <c:v>2.1065887010000002</c:v>
                </c:pt>
                <c:pt idx="501">
                  <c:v>2.1418462790000001</c:v>
                </c:pt>
                <c:pt idx="502">
                  <c:v>2.1993897950000001</c:v>
                </c:pt>
                <c:pt idx="503">
                  <c:v>2.226209978</c:v>
                </c:pt>
                <c:pt idx="504">
                  <c:v>2.3045602839999999</c:v>
                </c:pt>
                <c:pt idx="505">
                  <c:v>2.3301225699999999</c:v>
                </c:pt>
                <c:pt idx="506">
                  <c:v>2.4274848500000012</c:v>
                </c:pt>
                <c:pt idx="507">
                  <c:v>2.4669979610000001</c:v>
                </c:pt>
                <c:pt idx="508">
                  <c:v>2.5369609389999987</c:v>
                </c:pt>
                <c:pt idx="509">
                  <c:v>2.5661073720000012</c:v>
                </c:pt>
                <c:pt idx="510">
                  <c:v>2.6125496429999995</c:v>
                </c:pt>
                <c:pt idx="511">
                  <c:v>2.679985861</c:v>
                </c:pt>
                <c:pt idx="512">
                  <c:v>2.6754230059999999</c:v>
                </c:pt>
                <c:pt idx="513">
                  <c:v>2.6705380480000036</c:v>
                </c:pt>
                <c:pt idx="514">
                  <c:v>2.6798826259999977</c:v>
                </c:pt>
                <c:pt idx="515">
                  <c:v>2.6909595530000003</c:v>
                </c:pt>
                <c:pt idx="516">
                  <c:v>2.7786103290000002</c:v>
                </c:pt>
                <c:pt idx="517">
                  <c:v>2.8127170599999998</c:v>
                </c:pt>
                <c:pt idx="518">
                  <c:v>2.776423077</c:v>
                </c:pt>
                <c:pt idx="519">
                  <c:v>2.8514011899999967</c:v>
                </c:pt>
                <c:pt idx="520">
                  <c:v>2.904999117</c:v>
                </c:pt>
                <c:pt idx="521">
                  <c:v>2.8461953199999988</c:v>
                </c:pt>
                <c:pt idx="522">
                  <c:v>2.7916959319999997</c:v>
                </c:pt>
                <c:pt idx="523">
                  <c:v>2.777199129</c:v>
                </c:pt>
                <c:pt idx="524">
                  <c:v>2.9207373660000049</c:v>
                </c:pt>
                <c:pt idx="525">
                  <c:v>2.8247865239999999</c:v>
                </c:pt>
                <c:pt idx="526">
                  <c:v>2.8150452179999967</c:v>
                </c:pt>
                <c:pt idx="527">
                  <c:v>2.850916008</c:v>
                </c:pt>
                <c:pt idx="528">
                  <c:v>2.8599120179999997</c:v>
                </c:pt>
                <c:pt idx="529">
                  <c:v>2.802780727</c:v>
                </c:pt>
                <c:pt idx="530">
                  <c:v>2.86280475</c:v>
                </c:pt>
                <c:pt idx="531">
                  <c:v>2.7741800350000001</c:v>
                </c:pt>
                <c:pt idx="532">
                  <c:v>2.7570658720000001</c:v>
                </c:pt>
                <c:pt idx="533">
                  <c:v>2.7766469519999997</c:v>
                </c:pt>
                <c:pt idx="534">
                  <c:v>2.7981101070000012</c:v>
                </c:pt>
                <c:pt idx="535">
                  <c:v>2.8116162819999997</c:v>
                </c:pt>
                <c:pt idx="536">
                  <c:v>2.7497225800000002</c:v>
                </c:pt>
                <c:pt idx="537">
                  <c:v>2.703539471000004</c:v>
                </c:pt>
                <c:pt idx="538">
                  <c:v>2.7066117320000012</c:v>
                </c:pt>
                <c:pt idx="539">
                  <c:v>2.7444859539999999</c:v>
                </c:pt>
                <c:pt idx="540">
                  <c:v>2.6807085080000039</c:v>
                </c:pt>
                <c:pt idx="541">
                  <c:v>2.6681026020000012</c:v>
                </c:pt>
                <c:pt idx="542">
                  <c:v>2.6395631829999995</c:v>
                </c:pt>
                <c:pt idx="543">
                  <c:v>2.6695934330000002</c:v>
                </c:pt>
                <c:pt idx="544">
                  <c:v>2.6090167560000039</c:v>
                </c:pt>
                <c:pt idx="545">
                  <c:v>2.601829151</c:v>
                </c:pt>
                <c:pt idx="546">
                  <c:v>2.6182552379999997</c:v>
                </c:pt>
                <c:pt idx="547">
                  <c:v>2.6382165949999998</c:v>
                </c:pt>
                <c:pt idx="548">
                  <c:v>2.6011639630000003</c:v>
                </c:pt>
                <c:pt idx="549">
                  <c:v>2.5898479019999998</c:v>
                </c:pt>
                <c:pt idx="550">
                  <c:v>2.6391213930000004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'Nov 10 Time Experiments'!$BK$1</c:f>
              <c:strCache>
                <c:ptCount val="1"/>
                <c:pt idx="0">
                  <c:v>40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Experiments'!$BK$2:$BK$552</c:f>
              <c:numCache>
                <c:formatCode>General</c:formatCode>
                <c:ptCount val="551"/>
                <c:pt idx="0">
                  <c:v>2.3293595020000012E-2</c:v>
                </c:pt>
                <c:pt idx="1">
                  <c:v>2.1607143060000014E-2</c:v>
                </c:pt>
                <c:pt idx="2">
                  <c:v>2.1329884600000005E-2</c:v>
                </c:pt>
                <c:pt idx="3">
                  <c:v>2.2493866460000015E-2</c:v>
                </c:pt>
                <c:pt idx="4">
                  <c:v>1.9197839500000001E-2</c:v>
                </c:pt>
                <c:pt idx="5">
                  <c:v>2.0901379360000014E-2</c:v>
                </c:pt>
                <c:pt idx="6">
                  <c:v>2.1964605150000011E-2</c:v>
                </c:pt>
                <c:pt idx="7">
                  <c:v>1.9783375040000013E-2</c:v>
                </c:pt>
                <c:pt idx="8">
                  <c:v>1.8985160810000009E-2</c:v>
                </c:pt>
                <c:pt idx="9">
                  <c:v>1.7956703160000011E-2</c:v>
                </c:pt>
                <c:pt idx="10">
                  <c:v>1.8856187540000003E-2</c:v>
                </c:pt>
                <c:pt idx="11">
                  <c:v>1.6315481810000015E-2</c:v>
                </c:pt>
                <c:pt idx="12">
                  <c:v>1.9129797069999999E-2</c:v>
                </c:pt>
                <c:pt idx="13">
                  <c:v>1.8230035160000008E-2</c:v>
                </c:pt>
                <c:pt idx="14">
                  <c:v>1.749173477000001E-2</c:v>
                </c:pt>
                <c:pt idx="15">
                  <c:v>1.5398479250000005E-2</c:v>
                </c:pt>
                <c:pt idx="16">
                  <c:v>1.5231999750000006E-2</c:v>
                </c:pt>
                <c:pt idx="17">
                  <c:v>1.4687738570000001E-2</c:v>
                </c:pt>
                <c:pt idx="18">
                  <c:v>1.4174192400000001E-2</c:v>
                </c:pt>
                <c:pt idx="19">
                  <c:v>1.3957052680000004E-2</c:v>
                </c:pt>
                <c:pt idx="20">
                  <c:v>1.3304325940000009E-2</c:v>
                </c:pt>
                <c:pt idx="21">
                  <c:v>1.3959574700000007E-2</c:v>
                </c:pt>
                <c:pt idx="22">
                  <c:v>1.3861003520000003E-2</c:v>
                </c:pt>
                <c:pt idx="23">
                  <c:v>1.2245311590000004E-2</c:v>
                </c:pt>
                <c:pt idx="24">
                  <c:v>1.5447008610000007E-2</c:v>
                </c:pt>
                <c:pt idx="25">
                  <c:v>1.2327666579999999E-2</c:v>
                </c:pt>
                <c:pt idx="26">
                  <c:v>1.2135832760000003E-2</c:v>
                </c:pt>
                <c:pt idx="27">
                  <c:v>1.1825292560000002E-2</c:v>
                </c:pt>
                <c:pt idx="28">
                  <c:v>1.1432870480000006E-2</c:v>
                </c:pt>
                <c:pt idx="29">
                  <c:v>1.0850104690000004E-2</c:v>
                </c:pt>
                <c:pt idx="30">
                  <c:v>6.7535966600000032E-3</c:v>
                </c:pt>
                <c:pt idx="31">
                  <c:v>8.6354531300000033E-3</c:v>
                </c:pt>
                <c:pt idx="32">
                  <c:v>1.026897058E-2</c:v>
                </c:pt>
                <c:pt idx="33">
                  <c:v>1.011729166E-2</c:v>
                </c:pt>
                <c:pt idx="34">
                  <c:v>9.0898044400000155E-3</c:v>
                </c:pt>
                <c:pt idx="35">
                  <c:v>7.9673111400000128E-3</c:v>
                </c:pt>
                <c:pt idx="36">
                  <c:v>9.5570862300000479E-3</c:v>
                </c:pt>
                <c:pt idx="37">
                  <c:v>8.9284099600000031E-3</c:v>
                </c:pt>
                <c:pt idx="38">
                  <c:v>6.3420340400000014E-3</c:v>
                </c:pt>
                <c:pt idx="39">
                  <c:v>6.953614950000013E-3</c:v>
                </c:pt>
                <c:pt idx="40">
                  <c:v>5.753851680000012E-3</c:v>
                </c:pt>
                <c:pt idx="41">
                  <c:v>4.997420310000002E-3</c:v>
                </c:pt>
                <c:pt idx="42">
                  <c:v>4.9328275000000022E-3</c:v>
                </c:pt>
                <c:pt idx="43">
                  <c:v>6.869415940000013E-3</c:v>
                </c:pt>
                <c:pt idx="44">
                  <c:v>5.9838660100000138E-3</c:v>
                </c:pt>
                <c:pt idx="45">
                  <c:v>5.1769271500000111E-3</c:v>
                </c:pt>
                <c:pt idx="46">
                  <c:v>4.3608091799999995E-3</c:v>
                </c:pt>
                <c:pt idx="47">
                  <c:v>3.5990245600000127E-3</c:v>
                </c:pt>
                <c:pt idx="48">
                  <c:v>4.3579183499999896E-3</c:v>
                </c:pt>
                <c:pt idx="49">
                  <c:v>4.5538984200000129E-3</c:v>
                </c:pt>
                <c:pt idx="50">
                  <c:v>1.5053518100000005E-3</c:v>
                </c:pt>
                <c:pt idx="51">
                  <c:v>3.4893780900000018E-3</c:v>
                </c:pt>
                <c:pt idx="52">
                  <c:v>2.9761225000000113E-3</c:v>
                </c:pt>
                <c:pt idx="53">
                  <c:v>2.7192302000000113E-3</c:v>
                </c:pt>
                <c:pt idx="54">
                  <c:v>3.1441964200000015E-3</c:v>
                </c:pt>
                <c:pt idx="55">
                  <c:v>1.5220187600000008E-3</c:v>
                </c:pt>
                <c:pt idx="56">
                  <c:v>1.8595188900000011E-3</c:v>
                </c:pt>
                <c:pt idx="57">
                  <c:v>2.1087147300000116E-3</c:v>
                </c:pt>
                <c:pt idx="58">
                  <c:v>2.7084119600000118E-3</c:v>
                </c:pt>
                <c:pt idx="59">
                  <c:v>2.2600360200000012E-3</c:v>
                </c:pt>
                <c:pt idx="60">
                  <c:v>1.6048170600000008E-3</c:v>
                </c:pt>
                <c:pt idx="61">
                  <c:v>1.7943710100000109E-3</c:v>
                </c:pt>
                <c:pt idx="62">
                  <c:v>1.1641934500000004E-3</c:v>
                </c:pt>
                <c:pt idx="63">
                  <c:v>-2.0219459999999706E-4</c:v>
                </c:pt>
                <c:pt idx="64">
                  <c:v>1.7597452000000415E-4</c:v>
                </c:pt>
                <c:pt idx="65">
                  <c:v>-2.4245380999999411E-4</c:v>
                </c:pt>
                <c:pt idx="66">
                  <c:v>8.367553400000045E-4</c:v>
                </c:pt>
                <c:pt idx="67">
                  <c:v>4.2263344000000117E-4</c:v>
                </c:pt>
                <c:pt idx="68">
                  <c:v>-5.7417974000000243E-4</c:v>
                </c:pt>
                <c:pt idx="69">
                  <c:v>1.0031715000000001E-3</c:v>
                </c:pt>
                <c:pt idx="70">
                  <c:v>8.9279115000000242E-4</c:v>
                </c:pt>
                <c:pt idx="71">
                  <c:v>1.9346848000000011E-4</c:v>
                </c:pt>
                <c:pt idx="72">
                  <c:v>7.2101057000000044E-4</c:v>
                </c:pt>
                <c:pt idx="73">
                  <c:v>1.0594606400000004E-3</c:v>
                </c:pt>
                <c:pt idx="74">
                  <c:v>7.8442618000000846E-4</c:v>
                </c:pt>
                <c:pt idx="75">
                  <c:v>1.7334029100000011E-3</c:v>
                </c:pt>
                <c:pt idx="76">
                  <c:v>-1.0849133100000003E-3</c:v>
                </c:pt>
                <c:pt idx="77">
                  <c:v>4.5279339000000522E-4</c:v>
                </c:pt>
                <c:pt idx="78">
                  <c:v>1.0398022800000004E-3</c:v>
                </c:pt>
                <c:pt idx="79">
                  <c:v>1.5495263000000013E-3</c:v>
                </c:pt>
                <c:pt idx="80">
                  <c:v>1.776720580000001E-3</c:v>
                </c:pt>
                <c:pt idx="81">
                  <c:v>1.7593905300000011E-3</c:v>
                </c:pt>
                <c:pt idx="82">
                  <c:v>3.6563493300000014E-3</c:v>
                </c:pt>
                <c:pt idx="83">
                  <c:v>2.2652737800000016E-3</c:v>
                </c:pt>
                <c:pt idx="84">
                  <c:v>4.1686885100000017E-3</c:v>
                </c:pt>
                <c:pt idx="85">
                  <c:v>3.1617201900000017E-3</c:v>
                </c:pt>
                <c:pt idx="86">
                  <c:v>2.6579938800000017E-3</c:v>
                </c:pt>
                <c:pt idx="87">
                  <c:v>5.2779384000000013E-3</c:v>
                </c:pt>
                <c:pt idx="88">
                  <c:v>5.8362476500000132E-3</c:v>
                </c:pt>
                <c:pt idx="89">
                  <c:v>6.4719349100000132E-3</c:v>
                </c:pt>
                <c:pt idx="90">
                  <c:v>6.7585177700000016E-3</c:v>
                </c:pt>
                <c:pt idx="91">
                  <c:v>5.8800682400000021E-3</c:v>
                </c:pt>
                <c:pt idx="92">
                  <c:v>7.7419757800000141E-3</c:v>
                </c:pt>
                <c:pt idx="93">
                  <c:v>8.7253630200000015E-3</c:v>
                </c:pt>
                <c:pt idx="94">
                  <c:v>9.0572491300000262E-3</c:v>
                </c:pt>
                <c:pt idx="95">
                  <c:v>1.0720591250000005E-2</c:v>
                </c:pt>
                <c:pt idx="96">
                  <c:v>1.1708761750000005E-2</c:v>
                </c:pt>
                <c:pt idx="97">
                  <c:v>1.3843662290000006E-2</c:v>
                </c:pt>
                <c:pt idx="98">
                  <c:v>1.3511049750000007E-2</c:v>
                </c:pt>
                <c:pt idx="99">
                  <c:v>1.3250994680000001E-2</c:v>
                </c:pt>
                <c:pt idx="100">
                  <c:v>1.4568383990000001E-2</c:v>
                </c:pt>
                <c:pt idx="101">
                  <c:v>1.5406656270000004E-2</c:v>
                </c:pt>
                <c:pt idx="102">
                  <c:v>1.6888505970000009E-2</c:v>
                </c:pt>
                <c:pt idx="103">
                  <c:v>1.7860583220000011E-2</c:v>
                </c:pt>
                <c:pt idx="104">
                  <c:v>1.9379404560000011E-2</c:v>
                </c:pt>
                <c:pt idx="105">
                  <c:v>1.9999585300000008E-2</c:v>
                </c:pt>
                <c:pt idx="106">
                  <c:v>2.1877248960000015E-2</c:v>
                </c:pt>
                <c:pt idx="107">
                  <c:v>2.2040859980000008E-2</c:v>
                </c:pt>
                <c:pt idx="108">
                  <c:v>2.4273007360000012E-2</c:v>
                </c:pt>
                <c:pt idx="109">
                  <c:v>2.5726427510000007E-2</c:v>
                </c:pt>
                <c:pt idx="110">
                  <c:v>2.7554382760000013E-2</c:v>
                </c:pt>
                <c:pt idx="111">
                  <c:v>2.8621128950000005E-2</c:v>
                </c:pt>
                <c:pt idx="112">
                  <c:v>2.8798197580000011E-2</c:v>
                </c:pt>
                <c:pt idx="113">
                  <c:v>3.0392938480000013E-2</c:v>
                </c:pt>
                <c:pt idx="114">
                  <c:v>3.2649888840000023E-2</c:v>
                </c:pt>
                <c:pt idx="115">
                  <c:v>3.4739596960000015E-2</c:v>
                </c:pt>
                <c:pt idx="116">
                  <c:v>3.6357801590000016E-2</c:v>
                </c:pt>
                <c:pt idx="117">
                  <c:v>3.8035492600000012E-2</c:v>
                </c:pt>
                <c:pt idx="118">
                  <c:v>3.9799634550000011E-2</c:v>
                </c:pt>
                <c:pt idx="119">
                  <c:v>4.120411183700002E-2</c:v>
                </c:pt>
                <c:pt idx="120">
                  <c:v>4.2008888163000017E-2</c:v>
                </c:pt>
                <c:pt idx="121">
                  <c:v>4.3955025449000013E-2</c:v>
                </c:pt>
                <c:pt idx="122">
                  <c:v>4.7072504601000022E-2</c:v>
                </c:pt>
                <c:pt idx="123">
                  <c:v>4.8550013290000013E-2</c:v>
                </c:pt>
                <c:pt idx="124">
                  <c:v>5.050846498930002E-2</c:v>
                </c:pt>
                <c:pt idx="125">
                  <c:v>5.2507082187000016E-2</c:v>
                </c:pt>
                <c:pt idx="126">
                  <c:v>5.4056187812000125E-2</c:v>
                </c:pt>
                <c:pt idx="127">
                  <c:v>5.5293111783000025E-2</c:v>
                </c:pt>
                <c:pt idx="128">
                  <c:v>5.7461896166000011E-2</c:v>
                </c:pt>
                <c:pt idx="129">
                  <c:v>6.0552246120000021E-2</c:v>
                </c:pt>
                <c:pt idx="130">
                  <c:v>6.1605835520000006E-2</c:v>
                </c:pt>
                <c:pt idx="131">
                  <c:v>6.4726723540000267E-2</c:v>
                </c:pt>
                <c:pt idx="132">
                  <c:v>6.6194887460000032E-2</c:v>
                </c:pt>
                <c:pt idx="133">
                  <c:v>6.8337955700000022E-2</c:v>
                </c:pt>
                <c:pt idx="134">
                  <c:v>7.1263886240000032E-2</c:v>
                </c:pt>
                <c:pt idx="135">
                  <c:v>7.2986145690000004E-2</c:v>
                </c:pt>
                <c:pt idx="136">
                  <c:v>7.6372175660000013E-2</c:v>
                </c:pt>
                <c:pt idx="137">
                  <c:v>7.8707342220000032E-2</c:v>
                </c:pt>
                <c:pt idx="138">
                  <c:v>8.1978175040000031E-2</c:v>
                </c:pt>
                <c:pt idx="139">
                  <c:v>8.4500233830000035E-2</c:v>
                </c:pt>
                <c:pt idx="140">
                  <c:v>8.8030005990000257E-2</c:v>
                </c:pt>
                <c:pt idx="141">
                  <c:v>9.2320653800000013E-2</c:v>
                </c:pt>
                <c:pt idx="142">
                  <c:v>9.4634211810000049E-2</c:v>
                </c:pt>
                <c:pt idx="143">
                  <c:v>9.7970715910000034E-2</c:v>
                </c:pt>
                <c:pt idx="144">
                  <c:v>0.10237537250000002</c:v>
                </c:pt>
                <c:pt idx="145">
                  <c:v>0.10586922914000002</c:v>
                </c:pt>
                <c:pt idx="146">
                  <c:v>0.109517961</c:v>
                </c:pt>
                <c:pt idx="147">
                  <c:v>0.11386043876000003</c:v>
                </c:pt>
                <c:pt idx="148">
                  <c:v>0.11790022552000005</c:v>
                </c:pt>
                <c:pt idx="149">
                  <c:v>0.12229801267000003</c:v>
                </c:pt>
                <c:pt idx="150">
                  <c:v>0.12723627985000005</c:v>
                </c:pt>
                <c:pt idx="151">
                  <c:v>0.13213482052</c:v>
                </c:pt>
                <c:pt idx="152">
                  <c:v>0.13605664968</c:v>
                </c:pt>
                <c:pt idx="153">
                  <c:v>0.14108165652000001</c:v>
                </c:pt>
                <c:pt idx="154">
                  <c:v>0.14616548568000007</c:v>
                </c:pt>
                <c:pt idx="155">
                  <c:v>0.15013882819999999</c:v>
                </c:pt>
                <c:pt idx="156">
                  <c:v>0.15578509420000006</c:v>
                </c:pt>
                <c:pt idx="157">
                  <c:v>0.1599822074000001</c:v>
                </c:pt>
                <c:pt idx="158">
                  <c:v>0.16597517130000006</c:v>
                </c:pt>
                <c:pt idx="159">
                  <c:v>0.17013654410000001</c:v>
                </c:pt>
                <c:pt idx="160">
                  <c:v>0.17423341720000005</c:v>
                </c:pt>
                <c:pt idx="161">
                  <c:v>0.18016977910000001</c:v>
                </c:pt>
                <c:pt idx="162">
                  <c:v>0.18490571080000007</c:v>
                </c:pt>
                <c:pt idx="163">
                  <c:v>0.19071887730000006</c:v>
                </c:pt>
                <c:pt idx="164">
                  <c:v>0.19601072670000005</c:v>
                </c:pt>
                <c:pt idx="165">
                  <c:v>0.2004144520000001</c:v>
                </c:pt>
                <c:pt idx="166">
                  <c:v>0.20627019110000006</c:v>
                </c:pt>
                <c:pt idx="167">
                  <c:v>0.21013430060000005</c:v>
                </c:pt>
                <c:pt idx="168">
                  <c:v>0.21582345960000004</c:v>
                </c:pt>
                <c:pt idx="169">
                  <c:v>0.22117173970000001</c:v>
                </c:pt>
                <c:pt idx="170">
                  <c:v>0.22654488980000015</c:v>
                </c:pt>
                <c:pt idx="171">
                  <c:v>0.23092381950000004</c:v>
                </c:pt>
                <c:pt idx="172">
                  <c:v>0.23709072470000001</c:v>
                </c:pt>
                <c:pt idx="173">
                  <c:v>0.24336573780000006</c:v>
                </c:pt>
                <c:pt idx="174">
                  <c:v>0.2491198361000001</c:v>
                </c:pt>
                <c:pt idx="175">
                  <c:v>0.25527367290000008</c:v>
                </c:pt>
                <c:pt idx="176">
                  <c:v>0.26185716990000013</c:v>
                </c:pt>
                <c:pt idx="177">
                  <c:v>0.26817517280000008</c:v>
                </c:pt>
                <c:pt idx="178">
                  <c:v>0.27476966680000009</c:v>
                </c:pt>
                <c:pt idx="179">
                  <c:v>0.28246519270000009</c:v>
                </c:pt>
                <c:pt idx="180">
                  <c:v>0.2891118854000001</c:v>
                </c:pt>
                <c:pt idx="181">
                  <c:v>0.29831347170000022</c:v>
                </c:pt>
                <c:pt idx="182">
                  <c:v>0.30648927690000022</c:v>
                </c:pt>
                <c:pt idx="183">
                  <c:v>0.3156800747000002</c:v>
                </c:pt>
                <c:pt idx="184">
                  <c:v>0.32546980980000023</c:v>
                </c:pt>
                <c:pt idx="185">
                  <c:v>0.33417408470000021</c:v>
                </c:pt>
                <c:pt idx="186">
                  <c:v>0.34480111600000013</c:v>
                </c:pt>
                <c:pt idx="187">
                  <c:v>0.35570876600000012</c:v>
                </c:pt>
                <c:pt idx="188">
                  <c:v>0.36763780120000011</c:v>
                </c:pt>
                <c:pt idx="189">
                  <c:v>0.38009538050000002</c:v>
                </c:pt>
                <c:pt idx="190">
                  <c:v>0.39425857660000013</c:v>
                </c:pt>
                <c:pt idx="191">
                  <c:v>0.41002567410000013</c:v>
                </c:pt>
                <c:pt idx="192">
                  <c:v>0.42495186920000022</c:v>
                </c:pt>
                <c:pt idx="193">
                  <c:v>0.44253717660000008</c:v>
                </c:pt>
                <c:pt idx="194">
                  <c:v>0.46091269250000011</c:v>
                </c:pt>
                <c:pt idx="195">
                  <c:v>0.4804565191000002</c:v>
                </c:pt>
                <c:pt idx="196">
                  <c:v>0.50195704699999999</c:v>
                </c:pt>
                <c:pt idx="197">
                  <c:v>0.52540849450000005</c:v>
                </c:pt>
                <c:pt idx="198">
                  <c:v>0.55133222339999999</c:v>
                </c:pt>
                <c:pt idx="199">
                  <c:v>0.57932834630000118</c:v>
                </c:pt>
                <c:pt idx="200">
                  <c:v>0.60920797589999998</c:v>
                </c:pt>
                <c:pt idx="201">
                  <c:v>0.64401547910000023</c:v>
                </c:pt>
                <c:pt idx="202">
                  <c:v>0.68052493330000241</c:v>
                </c:pt>
                <c:pt idx="203">
                  <c:v>0.72126238349999983</c:v>
                </c:pt>
                <c:pt idx="204">
                  <c:v>0.76676462890000019</c:v>
                </c:pt>
                <c:pt idx="205">
                  <c:v>0.81619470120000004</c:v>
                </c:pt>
                <c:pt idx="206">
                  <c:v>0.86989794970000001</c:v>
                </c:pt>
                <c:pt idx="207">
                  <c:v>0.92977755070000001</c:v>
                </c:pt>
                <c:pt idx="208">
                  <c:v>0.9944242120000002</c:v>
                </c:pt>
                <c:pt idx="209">
                  <c:v>1.0666203979999962</c:v>
                </c:pt>
                <c:pt idx="210">
                  <c:v>1.1398568630000001</c:v>
                </c:pt>
                <c:pt idx="211">
                  <c:v>1.2172710179999962</c:v>
                </c:pt>
                <c:pt idx="212">
                  <c:v>1.300937462</c:v>
                </c:pt>
                <c:pt idx="213">
                  <c:v>1.384971189</c:v>
                </c:pt>
                <c:pt idx="214">
                  <c:v>1.4657369139999974</c:v>
                </c:pt>
                <c:pt idx="215">
                  <c:v>1.5538833619999999</c:v>
                </c:pt>
                <c:pt idx="216">
                  <c:v>1.6292772769999999</c:v>
                </c:pt>
                <c:pt idx="217">
                  <c:v>1.7058388469999999</c:v>
                </c:pt>
                <c:pt idx="218">
                  <c:v>1.7721775050000039</c:v>
                </c:pt>
                <c:pt idx="219">
                  <c:v>1.8261441469999999</c:v>
                </c:pt>
                <c:pt idx="220">
                  <c:v>1.873586583</c:v>
                </c:pt>
                <c:pt idx="221">
                  <c:v>1.9072144509999971</c:v>
                </c:pt>
                <c:pt idx="222">
                  <c:v>1.9245357989999974</c:v>
                </c:pt>
                <c:pt idx="223">
                  <c:v>1.9357334849999974</c:v>
                </c:pt>
                <c:pt idx="224">
                  <c:v>1.9389037369999975</c:v>
                </c:pt>
                <c:pt idx="225">
                  <c:v>1.9261088849999999</c:v>
                </c:pt>
                <c:pt idx="226">
                  <c:v>1.9141486169999975</c:v>
                </c:pt>
                <c:pt idx="227">
                  <c:v>1.8918215509999974</c:v>
                </c:pt>
                <c:pt idx="228">
                  <c:v>1.8583536620000001</c:v>
                </c:pt>
                <c:pt idx="229">
                  <c:v>1.8383172040000024</c:v>
                </c:pt>
                <c:pt idx="230">
                  <c:v>1.8070186849999998</c:v>
                </c:pt>
                <c:pt idx="231">
                  <c:v>1.7794150590000024</c:v>
                </c:pt>
                <c:pt idx="232">
                  <c:v>1.7532573220000025</c:v>
                </c:pt>
                <c:pt idx="233">
                  <c:v>1.7296320680000001</c:v>
                </c:pt>
                <c:pt idx="234">
                  <c:v>1.7094476700000001</c:v>
                </c:pt>
                <c:pt idx="235">
                  <c:v>1.6945590260000025</c:v>
                </c:pt>
                <c:pt idx="236">
                  <c:v>1.6814831969999999</c:v>
                </c:pt>
                <c:pt idx="237">
                  <c:v>1.6714921469999999</c:v>
                </c:pt>
                <c:pt idx="238">
                  <c:v>1.6689328430000001</c:v>
                </c:pt>
                <c:pt idx="239">
                  <c:v>1.668408203</c:v>
                </c:pt>
                <c:pt idx="240">
                  <c:v>1.6703285460000001</c:v>
                </c:pt>
                <c:pt idx="241">
                  <c:v>1.6758449549999999</c:v>
                </c:pt>
                <c:pt idx="242">
                  <c:v>1.6894169330000024</c:v>
                </c:pt>
                <c:pt idx="243">
                  <c:v>1.6998613359999974</c:v>
                </c:pt>
                <c:pt idx="244">
                  <c:v>1.7133867030000001</c:v>
                </c:pt>
                <c:pt idx="245">
                  <c:v>1.7310697319999999</c:v>
                </c:pt>
                <c:pt idx="246">
                  <c:v>1.7491993189999975</c:v>
                </c:pt>
                <c:pt idx="247">
                  <c:v>1.7758484360000024</c:v>
                </c:pt>
                <c:pt idx="248">
                  <c:v>1.8008469819999999</c:v>
                </c:pt>
                <c:pt idx="249">
                  <c:v>1.8286146399999998</c:v>
                </c:pt>
                <c:pt idx="250">
                  <c:v>1.8476226809999974</c:v>
                </c:pt>
                <c:pt idx="251">
                  <c:v>1.872263241</c:v>
                </c:pt>
                <c:pt idx="252">
                  <c:v>1.9003605129999974</c:v>
                </c:pt>
                <c:pt idx="253">
                  <c:v>1.9221544740000001</c:v>
                </c:pt>
                <c:pt idx="254">
                  <c:v>1.9433945889999962</c:v>
                </c:pt>
                <c:pt idx="255">
                  <c:v>1.9570837499999998</c:v>
                </c:pt>
                <c:pt idx="256">
                  <c:v>1.9598594189999974</c:v>
                </c:pt>
                <c:pt idx="257">
                  <c:v>1.9694960589999961</c:v>
                </c:pt>
                <c:pt idx="258">
                  <c:v>1.9734656099999974</c:v>
                </c:pt>
                <c:pt idx="259">
                  <c:v>1.978503036</c:v>
                </c:pt>
                <c:pt idx="260">
                  <c:v>1.9738369459999974</c:v>
                </c:pt>
                <c:pt idx="261">
                  <c:v>1.964008379</c:v>
                </c:pt>
                <c:pt idx="262">
                  <c:v>1.9580301519999999</c:v>
                </c:pt>
                <c:pt idx="263">
                  <c:v>1.9435478929999974</c:v>
                </c:pt>
                <c:pt idx="264">
                  <c:v>1.9292208429999962</c:v>
                </c:pt>
                <c:pt idx="265">
                  <c:v>1.9117916109999937</c:v>
                </c:pt>
                <c:pt idx="266">
                  <c:v>1.8959117409999986</c:v>
                </c:pt>
                <c:pt idx="267">
                  <c:v>1.8659614799999975</c:v>
                </c:pt>
                <c:pt idx="268">
                  <c:v>1.842060494</c:v>
                </c:pt>
                <c:pt idx="269">
                  <c:v>1.81536572</c:v>
                </c:pt>
                <c:pt idx="270">
                  <c:v>1.7913316969999975</c:v>
                </c:pt>
                <c:pt idx="271">
                  <c:v>1.7628894330000016</c:v>
                </c:pt>
                <c:pt idx="272">
                  <c:v>1.7284522530000004</c:v>
                </c:pt>
                <c:pt idx="273">
                  <c:v>1.698841381</c:v>
                </c:pt>
                <c:pt idx="274">
                  <c:v>1.6669242859999971</c:v>
                </c:pt>
                <c:pt idx="275">
                  <c:v>1.6358653779999974</c:v>
                </c:pt>
                <c:pt idx="276">
                  <c:v>1.6082159760000025</c:v>
                </c:pt>
                <c:pt idx="277">
                  <c:v>1.5778923509999974</c:v>
                </c:pt>
                <c:pt idx="278">
                  <c:v>1.5512849569999998</c:v>
                </c:pt>
                <c:pt idx="279">
                  <c:v>1.5263571020000024</c:v>
                </c:pt>
                <c:pt idx="280">
                  <c:v>1.503688025</c:v>
                </c:pt>
                <c:pt idx="281">
                  <c:v>1.4802215579999973</c:v>
                </c:pt>
                <c:pt idx="282">
                  <c:v>1.4614829300000001</c:v>
                </c:pt>
                <c:pt idx="283">
                  <c:v>1.4439456939999962</c:v>
                </c:pt>
                <c:pt idx="284">
                  <c:v>1.4324636939999962</c:v>
                </c:pt>
                <c:pt idx="285">
                  <c:v>1.4173987389999974</c:v>
                </c:pt>
                <c:pt idx="286">
                  <c:v>1.4069700719999998</c:v>
                </c:pt>
                <c:pt idx="287">
                  <c:v>1.3973929169999999</c:v>
                </c:pt>
                <c:pt idx="288">
                  <c:v>1.3900725130000016</c:v>
                </c:pt>
                <c:pt idx="289">
                  <c:v>1.3829559560000024</c:v>
                </c:pt>
                <c:pt idx="290">
                  <c:v>1.3794514419999999</c:v>
                </c:pt>
                <c:pt idx="291">
                  <c:v>1.3750792029999974</c:v>
                </c:pt>
                <c:pt idx="292">
                  <c:v>1.37138133</c:v>
                </c:pt>
                <c:pt idx="293">
                  <c:v>1.37770288</c:v>
                </c:pt>
                <c:pt idx="294">
                  <c:v>1.3742845540000004</c:v>
                </c:pt>
                <c:pt idx="295">
                  <c:v>1.378334808</c:v>
                </c:pt>
                <c:pt idx="296">
                  <c:v>1.3793503519999999</c:v>
                </c:pt>
                <c:pt idx="297">
                  <c:v>1.3819131140000001</c:v>
                </c:pt>
                <c:pt idx="298">
                  <c:v>1.382351208</c:v>
                </c:pt>
                <c:pt idx="299">
                  <c:v>1.3872505900000001</c:v>
                </c:pt>
                <c:pt idx="300">
                  <c:v>1.392531323</c:v>
                </c:pt>
                <c:pt idx="301">
                  <c:v>1.396918702</c:v>
                </c:pt>
                <c:pt idx="302">
                  <c:v>1.404275465</c:v>
                </c:pt>
                <c:pt idx="303">
                  <c:v>1.4078928709999974</c:v>
                </c:pt>
                <c:pt idx="304">
                  <c:v>1.413829135999997</c:v>
                </c:pt>
                <c:pt idx="305">
                  <c:v>1.4223214859999962</c:v>
                </c:pt>
                <c:pt idx="306">
                  <c:v>1.4259758469999975</c:v>
                </c:pt>
                <c:pt idx="307">
                  <c:v>1.4354906559999949</c:v>
                </c:pt>
                <c:pt idx="308">
                  <c:v>1.4414195299999999</c:v>
                </c:pt>
                <c:pt idx="309">
                  <c:v>1.4532803769999998</c:v>
                </c:pt>
                <c:pt idx="310">
                  <c:v>1.4575099229999986</c:v>
                </c:pt>
                <c:pt idx="311">
                  <c:v>1.4646394729999974</c:v>
                </c:pt>
                <c:pt idx="312">
                  <c:v>1.4764141319999999</c:v>
                </c:pt>
                <c:pt idx="313">
                  <c:v>1.4866252419999975</c:v>
                </c:pt>
                <c:pt idx="314">
                  <c:v>1.496291566</c:v>
                </c:pt>
                <c:pt idx="315">
                  <c:v>1.5044925690000004</c:v>
                </c:pt>
                <c:pt idx="316">
                  <c:v>1.5126927379999975</c:v>
                </c:pt>
                <c:pt idx="317">
                  <c:v>1.5241729500000001</c:v>
                </c:pt>
                <c:pt idx="318">
                  <c:v>1.534140158</c:v>
                </c:pt>
                <c:pt idx="319">
                  <c:v>1.5465771440000025</c:v>
                </c:pt>
                <c:pt idx="320">
                  <c:v>1.5579703329999974</c:v>
                </c:pt>
                <c:pt idx="321">
                  <c:v>1.5689951660000001</c:v>
                </c:pt>
                <c:pt idx="322">
                  <c:v>1.5842540740000024</c:v>
                </c:pt>
                <c:pt idx="323">
                  <c:v>1.5998892069999975</c:v>
                </c:pt>
                <c:pt idx="324">
                  <c:v>1.6101706499999999</c:v>
                </c:pt>
                <c:pt idx="325">
                  <c:v>1.623208451</c:v>
                </c:pt>
                <c:pt idx="326">
                  <c:v>1.640359688</c:v>
                </c:pt>
                <c:pt idx="327">
                  <c:v>1.6569771050000024</c:v>
                </c:pt>
                <c:pt idx="328">
                  <c:v>1.669508386</c:v>
                </c:pt>
                <c:pt idx="329">
                  <c:v>1.6911854030000024</c:v>
                </c:pt>
                <c:pt idx="330">
                  <c:v>1.7068360330000001</c:v>
                </c:pt>
                <c:pt idx="331">
                  <c:v>1.7252140519999999</c:v>
                </c:pt>
                <c:pt idx="332">
                  <c:v>1.744613218</c:v>
                </c:pt>
                <c:pt idx="333">
                  <c:v>1.76423161</c:v>
                </c:pt>
                <c:pt idx="334">
                  <c:v>1.784431267</c:v>
                </c:pt>
                <c:pt idx="335">
                  <c:v>1.805576968</c:v>
                </c:pt>
                <c:pt idx="336">
                  <c:v>1.830007124000004</c:v>
                </c:pt>
                <c:pt idx="337">
                  <c:v>1.854939866</c:v>
                </c:pt>
                <c:pt idx="338">
                  <c:v>1.8759890079999975</c:v>
                </c:pt>
                <c:pt idx="339">
                  <c:v>1.9050119399999998</c:v>
                </c:pt>
                <c:pt idx="340">
                  <c:v>1.9285395619999999</c:v>
                </c:pt>
                <c:pt idx="341">
                  <c:v>1.951485801</c:v>
                </c:pt>
                <c:pt idx="342">
                  <c:v>1.9750854250000001</c:v>
                </c:pt>
                <c:pt idx="343">
                  <c:v>2.0069933410000012</c:v>
                </c:pt>
                <c:pt idx="344">
                  <c:v>2.0306448219999997</c:v>
                </c:pt>
                <c:pt idx="345">
                  <c:v>2.0601644990000003</c:v>
                </c:pt>
                <c:pt idx="346">
                  <c:v>2.0924706939999962</c:v>
                </c:pt>
                <c:pt idx="347">
                  <c:v>2.1228199480000001</c:v>
                </c:pt>
                <c:pt idx="348">
                  <c:v>2.144180822000004</c:v>
                </c:pt>
                <c:pt idx="349">
                  <c:v>2.177689838</c:v>
                </c:pt>
                <c:pt idx="350">
                  <c:v>2.2250316620000046</c:v>
                </c:pt>
                <c:pt idx="351">
                  <c:v>2.2454705720000012</c:v>
                </c:pt>
                <c:pt idx="352">
                  <c:v>2.2745109080000012</c:v>
                </c:pt>
                <c:pt idx="353">
                  <c:v>2.3102035999999977</c:v>
                </c:pt>
                <c:pt idx="354">
                  <c:v>2.3427136420000001</c:v>
                </c:pt>
                <c:pt idx="355">
                  <c:v>2.3950887199999977</c:v>
                </c:pt>
                <c:pt idx="356">
                  <c:v>2.4183264259999997</c:v>
                </c:pt>
                <c:pt idx="357">
                  <c:v>2.4647851470000002</c:v>
                </c:pt>
                <c:pt idx="358">
                  <c:v>2.5052366730000002</c:v>
                </c:pt>
                <c:pt idx="359">
                  <c:v>2.554789591</c:v>
                </c:pt>
                <c:pt idx="360">
                  <c:v>2.5978186609999998</c:v>
                </c:pt>
                <c:pt idx="361">
                  <c:v>2.6354413509999999</c:v>
                </c:pt>
                <c:pt idx="362">
                  <c:v>2.6817989830000002</c:v>
                </c:pt>
                <c:pt idx="363">
                  <c:v>2.73516016</c:v>
                </c:pt>
                <c:pt idx="364">
                  <c:v>2.7926786419999998</c:v>
                </c:pt>
                <c:pt idx="365">
                  <c:v>2.8204820629999996</c:v>
                </c:pt>
                <c:pt idx="366">
                  <c:v>2.8869565009999998</c:v>
                </c:pt>
                <c:pt idx="367">
                  <c:v>2.9217992310000001</c:v>
                </c:pt>
                <c:pt idx="368">
                  <c:v>2.990223217</c:v>
                </c:pt>
                <c:pt idx="369">
                  <c:v>3.0526221279999977</c:v>
                </c:pt>
                <c:pt idx="370">
                  <c:v>3.0774696349999977</c:v>
                </c:pt>
                <c:pt idx="371">
                  <c:v>3.1284289839999997</c:v>
                </c:pt>
                <c:pt idx="372">
                  <c:v>3.191201258000004</c:v>
                </c:pt>
                <c:pt idx="373">
                  <c:v>3.265187311000004</c:v>
                </c:pt>
                <c:pt idx="374">
                  <c:v>3.2905290600000012</c:v>
                </c:pt>
                <c:pt idx="375">
                  <c:v>3.3556306839999968</c:v>
                </c:pt>
                <c:pt idx="376">
                  <c:v>3.3685791969999999</c:v>
                </c:pt>
                <c:pt idx="377">
                  <c:v>3.3710456369999933</c:v>
                </c:pt>
                <c:pt idx="378">
                  <c:v>3.4019959449999999</c:v>
                </c:pt>
                <c:pt idx="379">
                  <c:v>3.4558291909999967</c:v>
                </c:pt>
                <c:pt idx="380">
                  <c:v>3.4623387339999998</c:v>
                </c:pt>
                <c:pt idx="381">
                  <c:v>3.4550683979999977</c:v>
                </c:pt>
                <c:pt idx="382">
                  <c:v>3.4784563059999987</c:v>
                </c:pt>
                <c:pt idx="383">
                  <c:v>3.5424931530000001</c:v>
                </c:pt>
                <c:pt idx="384">
                  <c:v>3.537419367</c:v>
                </c:pt>
                <c:pt idx="385">
                  <c:v>3.5657721039999997</c:v>
                </c:pt>
                <c:pt idx="386">
                  <c:v>3.5468729019999987</c:v>
                </c:pt>
                <c:pt idx="387">
                  <c:v>3.5394711969999997</c:v>
                </c:pt>
                <c:pt idx="388">
                  <c:v>3.5461547850000001</c:v>
                </c:pt>
                <c:pt idx="389">
                  <c:v>3.537600565</c:v>
                </c:pt>
                <c:pt idx="390">
                  <c:v>3.4960833069999997</c:v>
                </c:pt>
                <c:pt idx="391">
                  <c:v>3.5509398460000012</c:v>
                </c:pt>
                <c:pt idx="392">
                  <c:v>3.5053711410000012</c:v>
                </c:pt>
                <c:pt idx="393">
                  <c:v>3.457412052</c:v>
                </c:pt>
                <c:pt idx="394">
                  <c:v>3.4190202239999987</c:v>
                </c:pt>
                <c:pt idx="395">
                  <c:v>3.4116528509999977</c:v>
                </c:pt>
                <c:pt idx="396">
                  <c:v>3.3791516299999977</c:v>
                </c:pt>
                <c:pt idx="397">
                  <c:v>3.3334329609999998</c:v>
                </c:pt>
                <c:pt idx="398">
                  <c:v>3.3193197730000001</c:v>
                </c:pt>
                <c:pt idx="399">
                  <c:v>3.264502335</c:v>
                </c:pt>
                <c:pt idx="400">
                  <c:v>3.2642591480000012</c:v>
                </c:pt>
                <c:pt idx="401">
                  <c:v>3.1895833490000012</c:v>
                </c:pt>
                <c:pt idx="402">
                  <c:v>3.166999626</c:v>
                </c:pt>
                <c:pt idx="403">
                  <c:v>3.1703937530000039</c:v>
                </c:pt>
                <c:pt idx="404">
                  <c:v>3.1356039519999999</c:v>
                </c:pt>
                <c:pt idx="405">
                  <c:v>3.0751243110000002</c:v>
                </c:pt>
                <c:pt idx="406">
                  <c:v>3.0347929480000002</c:v>
                </c:pt>
                <c:pt idx="407">
                  <c:v>3.0291827200000001</c:v>
                </c:pt>
                <c:pt idx="408">
                  <c:v>2.988195229</c:v>
                </c:pt>
                <c:pt idx="409">
                  <c:v>2.9730728149999988</c:v>
                </c:pt>
                <c:pt idx="410">
                  <c:v>2.8771615510000039</c:v>
                </c:pt>
                <c:pt idx="411">
                  <c:v>2.8927793979999987</c:v>
                </c:pt>
                <c:pt idx="412">
                  <c:v>2.847325611</c:v>
                </c:pt>
                <c:pt idx="413">
                  <c:v>2.8211460590000002</c:v>
                </c:pt>
                <c:pt idx="414">
                  <c:v>2.7535028930000003</c:v>
                </c:pt>
                <c:pt idx="415">
                  <c:v>2.7588184359999977</c:v>
                </c:pt>
                <c:pt idx="416">
                  <c:v>2.752728748000004</c:v>
                </c:pt>
                <c:pt idx="417">
                  <c:v>2.6871831890000011</c:v>
                </c:pt>
                <c:pt idx="418">
                  <c:v>2.676783371</c:v>
                </c:pt>
                <c:pt idx="419">
                  <c:v>2.6495891090000003</c:v>
                </c:pt>
                <c:pt idx="420">
                  <c:v>2.624680567000004</c:v>
                </c:pt>
                <c:pt idx="421">
                  <c:v>2.6198413849999977</c:v>
                </c:pt>
                <c:pt idx="422">
                  <c:v>2.5749063969999999</c:v>
                </c:pt>
                <c:pt idx="423">
                  <c:v>2.5641065120000039</c:v>
                </c:pt>
                <c:pt idx="424">
                  <c:v>2.543652582</c:v>
                </c:pt>
                <c:pt idx="425">
                  <c:v>2.5342023849999977</c:v>
                </c:pt>
                <c:pt idx="426">
                  <c:v>2.5312428949999952</c:v>
                </c:pt>
                <c:pt idx="427">
                  <c:v>2.4978716849999998</c:v>
                </c:pt>
                <c:pt idx="428">
                  <c:v>2.4908640859999998</c:v>
                </c:pt>
                <c:pt idx="429">
                  <c:v>2.494491386</c:v>
                </c:pt>
                <c:pt idx="430">
                  <c:v>2.5067749500000001</c:v>
                </c:pt>
                <c:pt idx="431">
                  <c:v>2.4761696339999952</c:v>
                </c:pt>
                <c:pt idx="432">
                  <c:v>2.4919662949999997</c:v>
                </c:pt>
                <c:pt idx="433">
                  <c:v>2.4929326059999997</c:v>
                </c:pt>
                <c:pt idx="434">
                  <c:v>2.4958787439999988</c:v>
                </c:pt>
                <c:pt idx="435">
                  <c:v>2.4997802259999999</c:v>
                </c:pt>
                <c:pt idx="436">
                  <c:v>2.5047224039999998</c:v>
                </c:pt>
                <c:pt idx="437">
                  <c:v>2.5246708870000001</c:v>
                </c:pt>
                <c:pt idx="438">
                  <c:v>2.4985666749999997</c:v>
                </c:pt>
                <c:pt idx="439">
                  <c:v>2.528975296</c:v>
                </c:pt>
                <c:pt idx="440">
                  <c:v>2.5096016410000002</c:v>
                </c:pt>
                <c:pt idx="441">
                  <c:v>2.537971067000004</c:v>
                </c:pt>
                <c:pt idx="442">
                  <c:v>2.5067337040000002</c:v>
                </c:pt>
                <c:pt idx="443">
                  <c:v>2.5351570129999996</c:v>
                </c:pt>
                <c:pt idx="444">
                  <c:v>2.5572963239999997</c:v>
                </c:pt>
                <c:pt idx="445">
                  <c:v>2.5502315040000001</c:v>
                </c:pt>
                <c:pt idx="446">
                  <c:v>2.5285406590000004</c:v>
                </c:pt>
                <c:pt idx="447">
                  <c:v>2.5506940359999999</c:v>
                </c:pt>
                <c:pt idx="448">
                  <c:v>2.5437126640000001</c:v>
                </c:pt>
                <c:pt idx="449">
                  <c:v>2.5463498119999999</c:v>
                </c:pt>
                <c:pt idx="450">
                  <c:v>2.5417087550000002</c:v>
                </c:pt>
                <c:pt idx="451">
                  <c:v>2.5571823600000001</c:v>
                </c:pt>
                <c:pt idx="452">
                  <c:v>2.6578240870000012</c:v>
                </c:pt>
                <c:pt idx="453">
                  <c:v>2.5412242890000001</c:v>
                </c:pt>
                <c:pt idx="454">
                  <c:v>2.5320361139999967</c:v>
                </c:pt>
                <c:pt idx="455">
                  <c:v>2.5632400990000002</c:v>
                </c:pt>
                <c:pt idx="456">
                  <c:v>2.5516963480000001</c:v>
                </c:pt>
                <c:pt idx="457">
                  <c:v>2.5586104869999997</c:v>
                </c:pt>
                <c:pt idx="458">
                  <c:v>2.6442442420000036</c:v>
                </c:pt>
                <c:pt idx="459">
                  <c:v>2.5693090440000002</c:v>
                </c:pt>
                <c:pt idx="460">
                  <c:v>2.584172773000001</c:v>
                </c:pt>
                <c:pt idx="461">
                  <c:v>2.4751048560000002</c:v>
                </c:pt>
                <c:pt idx="462">
                  <c:v>2.5320320609999998</c:v>
                </c:pt>
                <c:pt idx="463">
                  <c:v>2.5043621539999998</c:v>
                </c:pt>
                <c:pt idx="464">
                  <c:v>2.5002785209999998</c:v>
                </c:pt>
                <c:pt idx="465">
                  <c:v>2.4725962159999999</c:v>
                </c:pt>
                <c:pt idx="466">
                  <c:v>2.4955201630000001</c:v>
                </c:pt>
                <c:pt idx="467">
                  <c:v>2.4282284259999987</c:v>
                </c:pt>
                <c:pt idx="468">
                  <c:v>2.44168787</c:v>
                </c:pt>
                <c:pt idx="469">
                  <c:v>2.4632440090000003</c:v>
                </c:pt>
                <c:pt idx="470">
                  <c:v>2.3913624759999967</c:v>
                </c:pt>
                <c:pt idx="471">
                  <c:v>2.3802206990000001</c:v>
                </c:pt>
                <c:pt idx="472">
                  <c:v>2.3231728550000001</c:v>
                </c:pt>
                <c:pt idx="473">
                  <c:v>2.362426567</c:v>
                </c:pt>
                <c:pt idx="474">
                  <c:v>2.3422215460000002</c:v>
                </c:pt>
                <c:pt idx="475">
                  <c:v>2.2937751290000001</c:v>
                </c:pt>
                <c:pt idx="476">
                  <c:v>2.2636027810000012</c:v>
                </c:pt>
                <c:pt idx="477">
                  <c:v>2.2159784319999987</c:v>
                </c:pt>
                <c:pt idx="478">
                  <c:v>2.239399004</c:v>
                </c:pt>
                <c:pt idx="479">
                  <c:v>2.1829054829999994</c:v>
                </c:pt>
                <c:pt idx="480">
                  <c:v>2.1754715920000001</c:v>
                </c:pt>
                <c:pt idx="481">
                  <c:v>2.1704669480000001</c:v>
                </c:pt>
                <c:pt idx="482">
                  <c:v>2.1253247740000036</c:v>
                </c:pt>
                <c:pt idx="483">
                  <c:v>2.1446393010000002</c:v>
                </c:pt>
                <c:pt idx="484">
                  <c:v>2.0663676739999999</c:v>
                </c:pt>
                <c:pt idx="485">
                  <c:v>2.068472672</c:v>
                </c:pt>
                <c:pt idx="486">
                  <c:v>2.0390850779999998</c:v>
                </c:pt>
                <c:pt idx="487">
                  <c:v>2.0336387630000003</c:v>
                </c:pt>
                <c:pt idx="488">
                  <c:v>2.0293034790000002</c:v>
                </c:pt>
                <c:pt idx="489">
                  <c:v>2.0367161509999998</c:v>
                </c:pt>
                <c:pt idx="490">
                  <c:v>1.9882835630000024</c:v>
                </c:pt>
                <c:pt idx="491">
                  <c:v>2.0045080660000001</c:v>
                </c:pt>
                <c:pt idx="492">
                  <c:v>2.0273296120000039</c:v>
                </c:pt>
                <c:pt idx="493">
                  <c:v>1.9936384439999975</c:v>
                </c:pt>
                <c:pt idx="494">
                  <c:v>2.0129727599999998</c:v>
                </c:pt>
                <c:pt idx="495">
                  <c:v>1.9976226569999962</c:v>
                </c:pt>
                <c:pt idx="496">
                  <c:v>2.0145751709999997</c:v>
                </c:pt>
                <c:pt idx="497">
                  <c:v>2.057045746</c:v>
                </c:pt>
                <c:pt idx="498">
                  <c:v>2.0186077830000002</c:v>
                </c:pt>
                <c:pt idx="499">
                  <c:v>2.1140184879999997</c:v>
                </c:pt>
                <c:pt idx="500">
                  <c:v>2.139576006</c:v>
                </c:pt>
                <c:pt idx="501">
                  <c:v>2.1855705260000002</c:v>
                </c:pt>
                <c:pt idx="502">
                  <c:v>2.2306938650000001</c:v>
                </c:pt>
                <c:pt idx="503">
                  <c:v>2.2445104600000012</c:v>
                </c:pt>
                <c:pt idx="504">
                  <c:v>2.2670448300000001</c:v>
                </c:pt>
                <c:pt idx="505">
                  <c:v>2.3290148259999999</c:v>
                </c:pt>
                <c:pt idx="506">
                  <c:v>2.4062414649999977</c:v>
                </c:pt>
                <c:pt idx="507">
                  <c:v>2.4138155459999999</c:v>
                </c:pt>
                <c:pt idx="508">
                  <c:v>2.5296071049999997</c:v>
                </c:pt>
                <c:pt idx="509">
                  <c:v>2.5141404149999977</c:v>
                </c:pt>
                <c:pt idx="510">
                  <c:v>2.589380550000004</c:v>
                </c:pt>
                <c:pt idx="511">
                  <c:v>2.5891557220000001</c:v>
                </c:pt>
                <c:pt idx="512">
                  <c:v>2.7017901420000046</c:v>
                </c:pt>
                <c:pt idx="513">
                  <c:v>2.662130404</c:v>
                </c:pt>
                <c:pt idx="514">
                  <c:v>2.8242767329999996</c:v>
                </c:pt>
                <c:pt idx="515">
                  <c:v>2.6722789289999977</c:v>
                </c:pt>
                <c:pt idx="516">
                  <c:v>2.7742350580000039</c:v>
                </c:pt>
                <c:pt idx="517">
                  <c:v>2.877214956</c:v>
                </c:pt>
                <c:pt idx="518">
                  <c:v>2.8521051879999977</c:v>
                </c:pt>
                <c:pt idx="519">
                  <c:v>2.8539028639999997</c:v>
                </c:pt>
                <c:pt idx="520">
                  <c:v>2.8044357780000002</c:v>
                </c:pt>
                <c:pt idx="521">
                  <c:v>2.8766103269999967</c:v>
                </c:pt>
                <c:pt idx="522">
                  <c:v>2.854511547000004</c:v>
                </c:pt>
                <c:pt idx="523">
                  <c:v>2.8608084199999952</c:v>
                </c:pt>
                <c:pt idx="524">
                  <c:v>2.7981818200000039</c:v>
                </c:pt>
                <c:pt idx="525">
                  <c:v>2.8142672059999998</c:v>
                </c:pt>
                <c:pt idx="526">
                  <c:v>2.826557207</c:v>
                </c:pt>
                <c:pt idx="527">
                  <c:v>2.8338168139999977</c:v>
                </c:pt>
                <c:pt idx="528">
                  <c:v>2.8167522429999994</c:v>
                </c:pt>
                <c:pt idx="529">
                  <c:v>2.8033736230000001</c:v>
                </c:pt>
                <c:pt idx="530">
                  <c:v>2.8480713839999998</c:v>
                </c:pt>
                <c:pt idx="531">
                  <c:v>2.7943072800000039</c:v>
                </c:pt>
                <c:pt idx="532">
                  <c:v>2.803965855</c:v>
                </c:pt>
                <c:pt idx="533">
                  <c:v>2.741941738000004</c:v>
                </c:pt>
                <c:pt idx="534">
                  <c:v>2.779289055</c:v>
                </c:pt>
                <c:pt idx="535">
                  <c:v>2.7275026320000002</c:v>
                </c:pt>
                <c:pt idx="536">
                  <c:v>2.7788141249999998</c:v>
                </c:pt>
                <c:pt idx="537">
                  <c:v>2.704562712000004</c:v>
                </c:pt>
                <c:pt idx="538">
                  <c:v>2.6694930080000012</c:v>
                </c:pt>
                <c:pt idx="539">
                  <c:v>2.6330950739999999</c:v>
                </c:pt>
                <c:pt idx="540">
                  <c:v>2.6658969400000001</c:v>
                </c:pt>
                <c:pt idx="541">
                  <c:v>2.6336648939999998</c:v>
                </c:pt>
                <c:pt idx="542">
                  <c:v>2.6355126379999998</c:v>
                </c:pt>
                <c:pt idx="543">
                  <c:v>2.6189651969999987</c:v>
                </c:pt>
                <c:pt idx="544">
                  <c:v>2.6831410410000056</c:v>
                </c:pt>
                <c:pt idx="545">
                  <c:v>2.5899224759999999</c:v>
                </c:pt>
                <c:pt idx="546">
                  <c:v>2.5925524709999967</c:v>
                </c:pt>
                <c:pt idx="547">
                  <c:v>2.5762942309999999</c:v>
                </c:pt>
                <c:pt idx="548">
                  <c:v>2.6356971739999997</c:v>
                </c:pt>
                <c:pt idx="549">
                  <c:v>2.6469383720000002</c:v>
                </c:pt>
                <c:pt idx="550">
                  <c:v>2.5917382720000002</c:v>
                </c:pt>
              </c:numCache>
            </c:numRef>
          </c:yVal>
          <c:smooth val="1"/>
        </c:ser>
        <c:ser>
          <c:idx val="20"/>
          <c:order val="20"/>
          <c:tx>
            <c:strRef>
              <c:f>'Nov 10 Time Experiments'!$BL$1</c:f>
              <c:strCache>
                <c:ptCount val="1"/>
                <c:pt idx="0">
                  <c:v>42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Experiments'!$BL$2:$BL$552</c:f>
              <c:numCache>
                <c:formatCode>General</c:formatCode>
                <c:ptCount val="551"/>
                <c:pt idx="0">
                  <c:v>2.0820606050000006E-2</c:v>
                </c:pt>
                <c:pt idx="1">
                  <c:v>2.158876836000001E-2</c:v>
                </c:pt>
                <c:pt idx="2">
                  <c:v>2.1602320960000015E-2</c:v>
                </c:pt>
                <c:pt idx="3">
                  <c:v>2.1122877960000008E-2</c:v>
                </c:pt>
                <c:pt idx="4">
                  <c:v>1.9342701430000001E-2</c:v>
                </c:pt>
                <c:pt idx="5">
                  <c:v>2.0446149180000005E-2</c:v>
                </c:pt>
                <c:pt idx="6">
                  <c:v>2.1751263660000009E-2</c:v>
                </c:pt>
                <c:pt idx="7">
                  <c:v>2.0886055670000011E-2</c:v>
                </c:pt>
                <c:pt idx="8">
                  <c:v>1.8135601200000004E-2</c:v>
                </c:pt>
                <c:pt idx="9">
                  <c:v>1.9132341739999999E-2</c:v>
                </c:pt>
                <c:pt idx="10">
                  <c:v>1.8845449680000004E-2</c:v>
                </c:pt>
                <c:pt idx="11">
                  <c:v>1.7102786820000007E-2</c:v>
                </c:pt>
                <c:pt idx="12">
                  <c:v>1.9922479530000009E-2</c:v>
                </c:pt>
                <c:pt idx="13">
                  <c:v>1.7522947410000007E-2</c:v>
                </c:pt>
                <c:pt idx="14">
                  <c:v>1.6138122900000003E-2</c:v>
                </c:pt>
                <c:pt idx="15">
                  <c:v>1.6633776500000006E-2</c:v>
                </c:pt>
                <c:pt idx="16">
                  <c:v>1.4700846290000005E-2</c:v>
                </c:pt>
                <c:pt idx="17">
                  <c:v>1.5253221160000004E-2</c:v>
                </c:pt>
                <c:pt idx="18">
                  <c:v>1.4281486640000004E-2</c:v>
                </c:pt>
                <c:pt idx="19">
                  <c:v>1.5034270950000005E-2</c:v>
                </c:pt>
                <c:pt idx="20">
                  <c:v>1.501876257E-2</c:v>
                </c:pt>
                <c:pt idx="21">
                  <c:v>1.5340467460000005E-2</c:v>
                </c:pt>
                <c:pt idx="22">
                  <c:v>1.2492892810000003E-2</c:v>
                </c:pt>
                <c:pt idx="23">
                  <c:v>1.3072533080000006E-2</c:v>
                </c:pt>
                <c:pt idx="24">
                  <c:v>1.4756312140000004E-2</c:v>
                </c:pt>
                <c:pt idx="25">
                  <c:v>1.0812906100000002E-2</c:v>
                </c:pt>
                <c:pt idx="26">
                  <c:v>1.2324856140000005E-2</c:v>
                </c:pt>
                <c:pt idx="27">
                  <c:v>1.2986169680000005E-2</c:v>
                </c:pt>
                <c:pt idx="28">
                  <c:v>1.229360096E-2</c:v>
                </c:pt>
                <c:pt idx="29">
                  <c:v>1.1902922310000008E-2</c:v>
                </c:pt>
                <c:pt idx="30">
                  <c:v>8.315940870000026E-3</c:v>
                </c:pt>
                <c:pt idx="31">
                  <c:v>8.2337348900000246E-3</c:v>
                </c:pt>
                <c:pt idx="32">
                  <c:v>1.0226064840000004E-2</c:v>
                </c:pt>
                <c:pt idx="33">
                  <c:v>9.151091350000003E-3</c:v>
                </c:pt>
                <c:pt idx="34">
                  <c:v>8.3253025200000254E-3</c:v>
                </c:pt>
                <c:pt idx="35">
                  <c:v>7.4424795000000033E-3</c:v>
                </c:pt>
                <c:pt idx="36">
                  <c:v>8.6830160700000041E-3</c:v>
                </c:pt>
                <c:pt idx="37">
                  <c:v>7.1788593300000023E-3</c:v>
                </c:pt>
                <c:pt idx="38">
                  <c:v>4.7495304700000017E-3</c:v>
                </c:pt>
                <c:pt idx="39">
                  <c:v>7.2082816800000038E-3</c:v>
                </c:pt>
                <c:pt idx="40">
                  <c:v>7.0485002500000025E-3</c:v>
                </c:pt>
                <c:pt idx="41">
                  <c:v>6.0074976799999926E-3</c:v>
                </c:pt>
                <c:pt idx="42">
                  <c:v>6.0582882900000034E-3</c:v>
                </c:pt>
                <c:pt idx="43">
                  <c:v>5.8187744699999908E-3</c:v>
                </c:pt>
                <c:pt idx="44">
                  <c:v>5.1181069699999908E-3</c:v>
                </c:pt>
                <c:pt idx="45">
                  <c:v>4.5053488700000019E-3</c:v>
                </c:pt>
                <c:pt idx="46">
                  <c:v>4.0709949199999908E-3</c:v>
                </c:pt>
                <c:pt idx="47">
                  <c:v>3.5810969000000018E-3</c:v>
                </c:pt>
                <c:pt idx="48">
                  <c:v>4.5373565600000014E-3</c:v>
                </c:pt>
                <c:pt idx="49">
                  <c:v>5.0514242700000003E-3</c:v>
                </c:pt>
                <c:pt idx="50">
                  <c:v>3.7533617700000023E-3</c:v>
                </c:pt>
                <c:pt idx="51">
                  <c:v>4.1208095000000002E-3</c:v>
                </c:pt>
                <c:pt idx="52">
                  <c:v>3.9590238700000025E-3</c:v>
                </c:pt>
                <c:pt idx="53">
                  <c:v>3.7279143100000024E-3</c:v>
                </c:pt>
                <c:pt idx="54">
                  <c:v>3.5221777100000011E-3</c:v>
                </c:pt>
                <c:pt idx="55">
                  <c:v>2.3219674000000009E-3</c:v>
                </c:pt>
                <c:pt idx="56">
                  <c:v>2.6486306600000016E-3</c:v>
                </c:pt>
                <c:pt idx="57">
                  <c:v>1.9888817500000005E-3</c:v>
                </c:pt>
                <c:pt idx="58">
                  <c:v>3.3764555299999914E-3</c:v>
                </c:pt>
                <c:pt idx="59">
                  <c:v>2.0191683600000012E-3</c:v>
                </c:pt>
                <c:pt idx="60">
                  <c:v>5.9207670000000043E-4</c:v>
                </c:pt>
                <c:pt idx="61">
                  <c:v>2.3835203700000016E-3</c:v>
                </c:pt>
                <c:pt idx="62">
                  <c:v>1.2871972400000005E-3</c:v>
                </c:pt>
                <c:pt idx="63">
                  <c:v>3.2334170999999428E-4</c:v>
                </c:pt>
                <c:pt idx="64">
                  <c:v>8.1125043000000393E-4</c:v>
                </c:pt>
                <c:pt idx="65">
                  <c:v>8.1678248000000237E-4</c:v>
                </c:pt>
                <c:pt idx="66">
                  <c:v>8.3755470000000372E-4</c:v>
                </c:pt>
                <c:pt idx="67">
                  <c:v>1.6653663600000007E-3</c:v>
                </c:pt>
                <c:pt idx="68">
                  <c:v>-3.2023400000011419E-6</c:v>
                </c:pt>
                <c:pt idx="69">
                  <c:v>1.508028730000001E-3</c:v>
                </c:pt>
                <c:pt idx="70">
                  <c:v>3.3522537999999824E-4</c:v>
                </c:pt>
                <c:pt idx="71">
                  <c:v>6.5482548999999722E-4</c:v>
                </c:pt>
                <c:pt idx="72">
                  <c:v>5.9346995999999725E-4</c:v>
                </c:pt>
                <c:pt idx="73">
                  <c:v>1.4872714100000004E-3</c:v>
                </c:pt>
                <c:pt idx="74">
                  <c:v>2.1072006900000012E-3</c:v>
                </c:pt>
                <c:pt idx="75">
                  <c:v>2.4879514400000017E-3</c:v>
                </c:pt>
                <c:pt idx="76">
                  <c:v>1.3403683100000007E-3</c:v>
                </c:pt>
                <c:pt idx="77">
                  <c:v>2.1442077300000005E-3</c:v>
                </c:pt>
                <c:pt idx="78">
                  <c:v>1.1259033500000005E-3</c:v>
                </c:pt>
                <c:pt idx="79">
                  <c:v>2.1701208400000008E-3</c:v>
                </c:pt>
                <c:pt idx="80">
                  <c:v>2.3832894100000012E-3</c:v>
                </c:pt>
                <c:pt idx="81">
                  <c:v>2.7620881000000011E-3</c:v>
                </c:pt>
                <c:pt idx="82">
                  <c:v>3.6042458500000017E-3</c:v>
                </c:pt>
                <c:pt idx="83">
                  <c:v>4.2381189000000015E-3</c:v>
                </c:pt>
                <c:pt idx="84">
                  <c:v>5.0569600599999999E-3</c:v>
                </c:pt>
                <c:pt idx="85">
                  <c:v>4.5811324500000033E-3</c:v>
                </c:pt>
                <c:pt idx="86">
                  <c:v>4.523345750000002E-3</c:v>
                </c:pt>
                <c:pt idx="87">
                  <c:v>6.5437420400000041E-3</c:v>
                </c:pt>
                <c:pt idx="88">
                  <c:v>6.7614219300000042E-3</c:v>
                </c:pt>
                <c:pt idx="89">
                  <c:v>7.8605241300000028E-3</c:v>
                </c:pt>
                <c:pt idx="90">
                  <c:v>8.2797310400000036E-3</c:v>
                </c:pt>
                <c:pt idx="91">
                  <c:v>7.3509081400000027E-3</c:v>
                </c:pt>
                <c:pt idx="92">
                  <c:v>9.4302720500000058E-3</c:v>
                </c:pt>
                <c:pt idx="93">
                  <c:v>1.0293164770000003E-2</c:v>
                </c:pt>
                <c:pt idx="94">
                  <c:v>1.1522830940000006E-2</c:v>
                </c:pt>
                <c:pt idx="95">
                  <c:v>1.1828278670000003E-2</c:v>
                </c:pt>
                <c:pt idx="96">
                  <c:v>1.2473800700000004E-2</c:v>
                </c:pt>
                <c:pt idx="97">
                  <c:v>1.5247890270000005E-2</c:v>
                </c:pt>
                <c:pt idx="98">
                  <c:v>1.4264041110000004E-2</c:v>
                </c:pt>
                <c:pt idx="99">
                  <c:v>1.5663472480000006E-2</c:v>
                </c:pt>
                <c:pt idx="100">
                  <c:v>1.6988850680000014E-2</c:v>
                </c:pt>
                <c:pt idx="101">
                  <c:v>1.7110650910000011E-2</c:v>
                </c:pt>
                <c:pt idx="102">
                  <c:v>1.9082081980000005E-2</c:v>
                </c:pt>
                <c:pt idx="103">
                  <c:v>2.0120737620000009E-2</c:v>
                </c:pt>
                <c:pt idx="104">
                  <c:v>2.1582578790000008E-2</c:v>
                </c:pt>
                <c:pt idx="105">
                  <c:v>2.2217487460000011E-2</c:v>
                </c:pt>
                <c:pt idx="106">
                  <c:v>2.3449563900000005E-2</c:v>
                </c:pt>
                <c:pt idx="107">
                  <c:v>2.4935835520000019E-2</c:v>
                </c:pt>
                <c:pt idx="108">
                  <c:v>2.6064194290000009E-2</c:v>
                </c:pt>
                <c:pt idx="109">
                  <c:v>2.8279395320000018E-2</c:v>
                </c:pt>
                <c:pt idx="110">
                  <c:v>2.9302795900000012E-2</c:v>
                </c:pt>
                <c:pt idx="111">
                  <c:v>3.0455357870000019E-2</c:v>
                </c:pt>
                <c:pt idx="112">
                  <c:v>3.1078271120000018E-2</c:v>
                </c:pt>
                <c:pt idx="113">
                  <c:v>3.2559581580000017E-2</c:v>
                </c:pt>
                <c:pt idx="114">
                  <c:v>3.5422950530000011E-2</c:v>
                </c:pt>
                <c:pt idx="115">
                  <c:v>3.6511317370000018E-2</c:v>
                </c:pt>
                <c:pt idx="116">
                  <c:v>3.9365450399000003E-2</c:v>
                </c:pt>
                <c:pt idx="117">
                  <c:v>4.060148635300001E-2</c:v>
                </c:pt>
                <c:pt idx="118">
                  <c:v>4.2457507937000122E-2</c:v>
                </c:pt>
                <c:pt idx="119">
                  <c:v>4.3814524090000029E-2</c:v>
                </c:pt>
                <c:pt idx="120">
                  <c:v>4.4891955111000019E-2</c:v>
                </c:pt>
                <c:pt idx="121">
                  <c:v>4.7312920664400127E-2</c:v>
                </c:pt>
                <c:pt idx="122">
                  <c:v>4.9100760384000013E-2</c:v>
                </c:pt>
                <c:pt idx="123">
                  <c:v>5.1307156462000007E-2</c:v>
                </c:pt>
                <c:pt idx="124">
                  <c:v>5.2292673862000115E-2</c:v>
                </c:pt>
                <c:pt idx="125">
                  <c:v>5.5197669206000034E-2</c:v>
                </c:pt>
                <c:pt idx="126">
                  <c:v>5.7517877328000032E-2</c:v>
                </c:pt>
                <c:pt idx="127">
                  <c:v>5.8852662810000136E-2</c:v>
                </c:pt>
                <c:pt idx="128">
                  <c:v>6.1142689100000029E-2</c:v>
                </c:pt>
                <c:pt idx="129">
                  <c:v>6.3119297390000009E-2</c:v>
                </c:pt>
                <c:pt idx="130">
                  <c:v>6.4772622210000255E-2</c:v>
                </c:pt>
                <c:pt idx="131">
                  <c:v>6.7735764680000032E-2</c:v>
                </c:pt>
                <c:pt idx="132">
                  <c:v>6.9775929220000144E-2</c:v>
                </c:pt>
                <c:pt idx="133">
                  <c:v>7.2093011360000125E-2</c:v>
                </c:pt>
                <c:pt idx="134">
                  <c:v>7.4409007570000019E-2</c:v>
                </c:pt>
                <c:pt idx="135">
                  <c:v>7.6967907620000012E-2</c:v>
                </c:pt>
                <c:pt idx="136">
                  <c:v>7.9827906110000124E-2</c:v>
                </c:pt>
                <c:pt idx="137">
                  <c:v>8.2011291300000011E-2</c:v>
                </c:pt>
                <c:pt idx="138">
                  <c:v>8.5304462830000233E-2</c:v>
                </c:pt>
                <c:pt idx="139">
                  <c:v>8.8809376130000228E-2</c:v>
                </c:pt>
                <c:pt idx="140">
                  <c:v>9.1875986680000035E-2</c:v>
                </c:pt>
                <c:pt idx="141">
                  <c:v>9.5633273490000045E-2</c:v>
                </c:pt>
                <c:pt idx="142">
                  <c:v>9.7950676000000028E-2</c:v>
                </c:pt>
                <c:pt idx="143">
                  <c:v>0.10146102823000003</c:v>
                </c:pt>
                <c:pt idx="144">
                  <c:v>0.10618702091000003</c:v>
                </c:pt>
                <c:pt idx="145">
                  <c:v>0.11073472864000006</c:v>
                </c:pt>
                <c:pt idx="146">
                  <c:v>0.11397842086000003</c:v>
                </c:pt>
                <c:pt idx="147">
                  <c:v>0.11780573196000006</c:v>
                </c:pt>
                <c:pt idx="148">
                  <c:v>0.12282886125</c:v>
                </c:pt>
                <c:pt idx="149">
                  <c:v>0.12691205508000006</c:v>
                </c:pt>
                <c:pt idx="150">
                  <c:v>0.13180630423</c:v>
                </c:pt>
                <c:pt idx="151">
                  <c:v>0.13673889405000006</c:v>
                </c:pt>
                <c:pt idx="152">
                  <c:v>0.14153622604000005</c:v>
                </c:pt>
                <c:pt idx="153">
                  <c:v>0.14625838912000011</c:v>
                </c:pt>
                <c:pt idx="154">
                  <c:v>0.15061028070000007</c:v>
                </c:pt>
                <c:pt idx="155">
                  <c:v>0.15568021450000005</c:v>
                </c:pt>
                <c:pt idx="156">
                  <c:v>0.16149835060000012</c:v>
                </c:pt>
                <c:pt idx="157">
                  <c:v>0.16570192340000006</c:v>
                </c:pt>
                <c:pt idx="158">
                  <c:v>0.17146806930000005</c:v>
                </c:pt>
                <c:pt idx="159">
                  <c:v>0.17552398660000001</c:v>
                </c:pt>
                <c:pt idx="160">
                  <c:v>0.1811373881000001</c:v>
                </c:pt>
                <c:pt idx="161">
                  <c:v>0.18656634310000011</c:v>
                </c:pt>
                <c:pt idx="162">
                  <c:v>0.19124682760000006</c:v>
                </c:pt>
                <c:pt idx="163">
                  <c:v>0.19711216310000007</c:v>
                </c:pt>
                <c:pt idx="164">
                  <c:v>0.201679369</c:v>
                </c:pt>
                <c:pt idx="165">
                  <c:v>0.20637736240000001</c:v>
                </c:pt>
                <c:pt idx="166">
                  <c:v>0.21264076750000005</c:v>
                </c:pt>
                <c:pt idx="167">
                  <c:v>0.21716231620000001</c:v>
                </c:pt>
                <c:pt idx="168">
                  <c:v>0.22193736350000015</c:v>
                </c:pt>
                <c:pt idx="169">
                  <c:v>0.22768100120000001</c:v>
                </c:pt>
                <c:pt idx="170">
                  <c:v>0.23339587959999999</c:v>
                </c:pt>
                <c:pt idx="171">
                  <c:v>0.2383464477000001</c:v>
                </c:pt>
                <c:pt idx="172">
                  <c:v>0.24377650540000001</c:v>
                </c:pt>
                <c:pt idx="173">
                  <c:v>0.25019066550000002</c:v>
                </c:pt>
                <c:pt idx="174">
                  <c:v>0.25579634819999991</c:v>
                </c:pt>
                <c:pt idx="175">
                  <c:v>0.26247063790000014</c:v>
                </c:pt>
                <c:pt idx="176">
                  <c:v>0.26907076460000012</c:v>
                </c:pt>
                <c:pt idx="177">
                  <c:v>0.2753010146</c:v>
                </c:pt>
                <c:pt idx="178">
                  <c:v>0.28203185419999999</c:v>
                </c:pt>
                <c:pt idx="179">
                  <c:v>0.28916891430000013</c:v>
                </c:pt>
                <c:pt idx="180">
                  <c:v>0.2958082310000002</c:v>
                </c:pt>
                <c:pt idx="181">
                  <c:v>0.30481251100000023</c:v>
                </c:pt>
                <c:pt idx="182">
                  <c:v>0.3132280312000002</c:v>
                </c:pt>
                <c:pt idx="183">
                  <c:v>0.32261793830000013</c:v>
                </c:pt>
                <c:pt idx="184">
                  <c:v>0.33205761530000022</c:v>
                </c:pt>
                <c:pt idx="185">
                  <c:v>0.34172015410000012</c:v>
                </c:pt>
                <c:pt idx="186">
                  <c:v>0.35084625100000011</c:v>
                </c:pt>
                <c:pt idx="187">
                  <c:v>0.36287059400000021</c:v>
                </c:pt>
                <c:pt idx="188">
                  <c:v>0.3751899800000002</c:v>
                </c:pt>
                <c:pt idx="189">
                  <c:v>0.38810162760000011</c:v>
                </c:pt>
                <c:pt idx="190">
                  <c:v>0.40066279980000014</c:v>
                </c:pt>
                <c:pt idx="191">
                  <c:v>0.41669484000000001</c:v>
                </c:pt>
                <c:pt idx="192">
                  <c:v>0.4322010181</c:v>
                </c:pt>
                <c:pt idx="193">
                  <c:v>0.44924279070000012</c:v>
                </c:pt>
                <c:pt idx="194">
                  <c:v>0.4672248564</c:v>
                </c:pt>
                <c:pt idx="195">
                  <c:v>0.48744635800000002</c:v>
                </c:pt>
                <c:pt idx="196">
                  <c:v>0.50830238079999757</c:v>
                </c:pt>
                <c:pt idx="197">
                  <c:v>0.53246363019999998</c:v>
                </c:pt>
                <c:pt idx="198">
                  <c:v>0.55717056009999999</c:v>
                </c:pt>
                <c:pt idx="199">
                  <c:v>0.5858511231000002</c:v>
                </c:pt>
                <c:pt idx="200">
                  <c:v>0.61593305090000017</c:v>
                </c:pt>
                <c:pt idx="201">
                  <c:v>0.6508410475000026</c:v>
                </c:pt>
                <c:pt idx="202">
                  <c:v>0.68632863980000025</c:v>
                </c:pt>
                <c:pt idx="203">
                  <c:v>0.7273602388</c:v>
                </c:pt>
                <c:pt idx="204">
                  <c:v>0.77198140840000018</c:v>
                </c:pt>
                <c:pt idx="205">
                  <c:v>0.82250945780000018</c:v>
                </c:pt>
                <c:pt idx="206">
                  <c:v>0.87574719410000024</c:v>
                </c:pt>
                <c:pt idx="207">
                  <c:v>0.93348138549999982</c:v>
                </c:pt>
                <c:pt idx="208">
                  <c:v>0.99940865260000022</c:v>
                </c:pt>
                <c:pt idx="209">
                  <c:v>1.0681149860000001</c:v>
                </c:pt>
                <c:pt idx="210">
                  <c:v>1.1416493559999974</c:v>
                </c:pt>
                <c:pt idx="211">
                  <c:v>1.2199679519999975</c:v>
                </c:pt>
                <c:pt idx="212">
                  <c:v>1.300871959</c:v>
                </c:pt>
                <c:pt idx="213">
                  <c:v>1.38659059</c:v>
                </c:pt>
                <c:pt idx="214">
                  <c:v>1.4681806469999998</c:v>
                </c:pt>
                <c:pt idx="215">
                  <c:v>1.5519807240000001</c:v>
                </c:pt>
                <c:pt idx="216">
                  <c:v>1.6299585010000004</c:v>
                </c:pt>
                <c:pt idx="217">
                  <c:v>1.7036271000000001</c:v>
                </c:pt>
                <c:pt idx="218">
                  <c:v>1.76322936</c:v>
                </c:pt>
                <c:pt idx="219">
                  <c:v>1.8245620630000001</c:v>
                </c:pt>
                <c:pt idx="220">
                  <c:v>1.8692461149999999</c:v>
                </c:pt>
                <c:pt idx="221">
                  <c:v>1.8978702919999975</c:v>
                </c:pt>
                <c:pt idx="222">
                  <c:v>1.9245041509999974</c:v>
                </c:pt>
                <c:pt idx="223">
                  <c:v>1.9387088919999975</c:v>
                </c:pt>
                <c:pt idx="224">
                  <c:v>1.9348975319999999</c:v>
                </c:pt>
                <c:pt idx="225">
                  <c:v>1.9262983699999998</c:v>
                </c:pt>
                <c:pt idx="226">
                  <c:v>1.911552181</c:v>
                </c:pt>
                <c:pt idx="227">
                  <c:v>1.8843374150000001</c:v>
                </c:pt>
                <c:pt idx="228">
                  <c:v>1.8620051050000024</c:v>
                </c:pt>
                <c:pt idx="229">
                  <c:v>1.8361647029999975</c:v>
                </c:pt>
                <c:pt idx="230">
                  <c:v>1.8028300899999998</c:v>
                </c:pt>
                <c:pt idx="231">
                  <c:v>1.7823425430000028</c:v>
                </c:pt>
                <c:pt idx="232">
                  <c:v>1.7500047590000001</c:v>
                </c:pt>
                <c:pt idx="233">
                  <c:v>1.7281589410000042</c:v>
                </c:pt>
                <c:pt idx="234">
                  <c:v>1.7088620569999999</c:v>
                </c:pt>
                <c:pt idx="235">
                  <c:v>1.696260085</c:v>
                </c:pt>
                <c:pt idx="236">
                  <c:v>1.6795847319999999</c:v>
                </c:pt>
                <c:pt idx="237">
                  <c:v>1.6738537449999999</c:v>
                </c:pt>
                <c:pt idx="238">
                  <c:v>1.6704819100000001</c:v>
                </c:pt>
                <c:pt idx="239">
                  <c:v>1.668505659</c:v>
                </c:pt>
                <c:pt idx="240">
                  <c:v>1.6771677630000001</c:v>
                </c:pt>
                <c:pt idx="241">
                  <c:v>1.6817477840000001</c:v>
                </c:pt>
                <c:pt idx="242">
                  <c:v>1.6872999569999998</c:v>
                </c:pt>
                <c:pt idx="243">
                  <c:v>1.7019652029999974</c:v>
                </c:pt>
                <c:pt idx="244">
                  <c:v>1.7114111090000004</c:v>
                </c:pt>
                <c:pt idx="245">
                  <c:v>1.731603732</c:v>
                </c:pt>
                <c:pt idx="246">
                  <c:v>1.7537802360000001</c:v>
                </c:pt>
                <c:pt idx="247">
                  <c:v>1.7768310210000016</c:v>
                </c:pt>
                <c:pt idx="248">
                  <c:v>1.803570261</c:v>
                </c:pt>
                <c:pt idx="249">
                  <c:v>1.8233032129999971</c:v>
                </c:pt>
                <c:pt idx="250">
                  <c:v>1.8512174990000001</c:v>
                </c:pt>
                <c:pt idx="251">
                  <c:v>1.8734203479999973</c:v>
                </c:pt>
                <c:pt idx="252">
                  <c:v>1.8952200319999999</c:v>
                </c:pt>
                <c:pt idx="253">
                  <c:v>1.9171562099999975</c:v>
                </c:pt>
                <c:pt idx="254">
                  <c:v>1.9319373269999998</c:v>
                </c:pt>
                <c:pt idx="255">
                  <c:v>1.954371919</c:v>
                </c:pt>
                <c:pt idx="256">
                  <c:v>1.969147553</c:v>
                </c:pt>
                <c:pt idx="257">
                  <c:v>1.971592536</c:v>
                </c:pt>
                <c:pt idx="258">
                  <c:v>1.9728412529999961</c:v>
                </c:pt>
                <c:pt idx="259">
                  <c:v>1.971353879</c:v>
                </c:pt>
                <c:pt idx="260">
                  <c:v>1.9711054469999998</c:v>
                </c:pt>
                <c:pt idx="261">
                  <c:v>1.961550941</c:v>
                </c:pt>
                <c:pt idx="262">
                  <c:v>1.9610890049999998</c:v>
                </c:pt>
                <c:pt idx="263">
                  <c:v>1.9382434989999975</c:v>
                </c:pt>
                <c:pt idx="264">
                  <c:v>1.9270478390000001</c:v>
                </c:pt>
                <c:pt idx="265">
                  <c:v>1.9127672809999974</c:v>
                </c:pt>
                <c:pt idx="266">
                  <c:v>1.8890157840000001</c:v>
                </c:pt>
                <c:pt idx="267">
                  <c:v>1.8671500590000001</c:v>
                </c:pt>
                <c:pt idx="268">
                  <c:v>1.848406663</c:v>
                </c:pt>
                <c:pt idx="269">
                  <c:v>1.826066484</c:v>
                </c:pt>
                <c:pt idx="270">
                  <c:v>1.7902723450000024</c:v>
                </c:pt>
                <c:pt idx="271">
                  <c:v>1.7606679100000016</c:v>
                </c:pt>
                <c:pt idx="272">
                  <c:v>1.7347421550000024</c:v>
                </c:pt>
                <c:pt idx="273">
                  <c:v>1.698983898</c:v>
                </c:pt>
                <c:pt idx="274">
                  <c:v>1.6681083340000025</c:v>
                </c:pt>
                <c:pt idx="275">
                  <c:v>1.640028705</c:v>
                </c:pt>
                <c:pt idx="276">
                  <c:v>1.6105173730000024</c:v>
                </c:pt>
                <c:pt idx="277">
                  <c:v>1.5783219240000004</c:v>
                </c:pt>
                <c:pt idx="278">
                  <c:v>1.554197659</c:v>
                </c:pt>
                <c:pt idx="279">
                  <c:v>1.5295742649999975</c:v>
                </c:pt>
                <c:pt idx="280">
                  <c:v>1.5089571380000024</c:v>
                </c:pt>
                <c:pt idx="281">
                  <c:v>1.4870060579999962</c:v>
                </c:pt>
                <c:pt idx="282">
                  <c:v>1.4654763839999974</c:v>
                </c:pt>
                <c:pt idx="283">
                  <c:v>1.446562519</c:v>
                </c:pt>
                <c:pt idx="284">
                  <c:v>1.4348646299999974</c:v>
                </c:pt>
                <c:pt idx="285">
                  <c:v>1.420058241</c:v>
                </c:pt>
                <c:pt idx="286">
                  <c:v>1.4096629519999975</c:v>
                </c:pt>
                <c:pt idx="287">
                  <c:v>1.4004496239999975</c:v>
                </c:pt>
                <c:pt idx="288">
                  <c:v>1.3932808540000001</c:v>
                </c:pt>
                <c:pt idx="289">
                  <c:v>1.3873845240000025</c:v>
                </c:pt>
                <c:pt idx="290">
                  <c:v>1.384811153</c:v>
                </c:pt>
                <c:pt idx="291">
                  <c:v>1.3767567780000001</c:v>
                </c:pt>
                <c:pt idx="292">
                  <c:v>1.3784103300000001</c:v>
                </c:pt>
                <c:pt idx="293">
                  <c:v>1.3767651220000001</c:v>
                </c:pt>
                <c:pt idx="294">
                  <c:v>1.3778543369999998</c:v>
                </c:pt>
                <c:pt idx="295">
                  <c:v>1.3800973790000024</c:v>
                </c:pt>
                <c:pt idx="296">
                  <c:v>1.3807755610000025</c:v>
                </c:pt>
                <c:pt idx="297">
                  <c:v>1.3852381610000024</c:v>
                </c:pt>
                <c:pt idx="298">
                  <c:v>1.388849606</c:v>
                </c:pt>
                <c:pt idx="299">
                  <c:v>1.3936892649999999</c:v>
                </c:pt>
                <c:pt idx="300">
                  <c:v>1.3982959890000024</c:v>
                </c:pt>
                <c:pt idx="301">
                  <c:v>1.4003565210000024</c:v>
                </c:pt>
                <c:pt idx="302">
                  <c:v>1.4061568879999975</c:v>
                </c:pt>
                <c:pt idx="303">
                  <c:v>1.4130097529999959</c:v>
                </c:pt>
                <c:pt idx="304">
                  <c:v>1.4158538479999974</c:v>
                </c:pt>
                <c:pt idx="305">
                  <c:v>1.426282396</c:v>
                </c:pt>
                <c:pt idx="306">
                  <c:v>1.4320000310000001</c:v>
                </c:pt>
                <c:pt idx="307">
                  <c:v>1.439080229</c:v>
                </c:pt>
                <c:pt idx="308">
                  <c:v>1.445443024</c:v>
                </c:pt>
                <c:pt idx="309">
                  <c:v>1.4544997119999974</c:v>
                </c:pt>
                <c:pt idx="310">
                  <c:v>1.4639775660000001</c:v>
                </c:pt>
                <c:pt idx="311">
                  <c:v>1.4664050240000004</c:v>
                </c:pt>
                <c:pt idx="312">
                  <c:v>1.47931992</c:v>
                </c:pt>
                <c:pt idx="313">
                  <c:v>1.4897010229999974</c:v>
                </c:pt>
                <c:pt idx="314">
                  <c:v>1.4991274969999975</c:v>
                </c:pt>
                <c:pt idx="315">
                  <c:v>1.5037923949999974</c:v>
                </c:pt>
                <c:pt idx="316">
                  <c:v>1.5171185630000001</c:v>
                </c:pt>
                <c:pt idx="317">
                  <c:v>1.5276518959999974</c:v>
                </c:pt>
                <c:pt idx="318">
                  <c:v>1.5414127010000001</c:v>
                </c:pt>
                <c:pt idx="319">
                  <c:v>1.5472912689999974</c:v>
                </c:pt>
                <c:pt idx="320">
                  <c:v>1.5586711069999999</c:v>
                </c:pt>
                <c:pt idx="321">
                  <c:v>1.5731267829999971</c:v>
                </c:pt>
                <c:pt idx="322">
                  <c:v>1.590927472</c:v>
                </c:pt>
                <c:pt idx="323">
                  <c:v>1.5995685959999975</c:v>
                </c:pt>
                <c:pt idx="324">
                  <c:v>1.6096256869999974</c:v>
                </c:pt>
                <c:pt idx="325">
                  <c:v>1.623698463</c:v>
                </c:pt>
                <c:pt idx="326">
                  <c:v>1.6414371630000024</c:v>
                </c:pt>
                <c:pt idx="327">
                  <c:v>1.657449116</c:v>
                </c:pt>
                <c:pt idx="328">
                  <c:v>1.6734915869999998</c:v>
                </c:pt>
                <c:pt idx="329">
                  <c:v>1.6951414250000001</c:v>
                </c:pt>
                <c:pt idx="330">
                  <c:v>1.7089986699999999</c:v>
                </c:pt>
                <c:pt idx="331">
                  <c:v>1.7281324770000024</c:v>
                </c:pt>
                <c:pt idx="332">
                  <c:v>1.7500309850000024</c:v>
                </c:pt>
                <c:pt idx="333">
                  <c:v>1.769948115</c:v>
                </c:pt>
                <c:pt idx="334">
                  <c:v>1.7874526880000001</c:v>
                </c:pt>
                <c:pt idx="335">
                  <c:v>1.810484996</c:v>
                </c:pt>
                <c:pt idx="336">
                  <c:v>1.8284655710000024</c:v>
                </c:pt>
                <c:pt idx="337">
                  <c:v>1.8536550899999999</c:v>
                </c:pt>
                <c:pt idx="338">
                  <c:v>1.8795798919999998</c:v>
                </c:pt>
                <c:pt idx="339">
                  <c:v>1.9009872579999973</c:v>
                </c:pt>
                <c:pt idx="340">
                  <c:v>1.9289758109999975</c:v>
                </c:pt>
                <c:pt idx="341">
                  <c:v>1.960481634</c:v>
                </c:pt>
                <c:pt idx="342">
                  <c:v>1.9799485109999975</c:v>
                </c:pt>
                <c:pt idx="343">
                  <c:v>2.006195774</c:v>
                </c:pt>
                <c:pt idx="344">
                  <c:v>2.0339124109999998</c:v>
                </c:pt>
                <c:pt idx="345">
                  <c:v>2.0595769779999999</c:v>
                </c:pt>
                <c:pt idx="346">
                  <c:v>2.0923113730000003</c:v>
                </c:pt>
                <c:pt idx="347">
                  <c:v>2.1225106620000012</c:v>
                </c:pt>
                <c:pt idx="348">
                  <c:v>2.1553060909999999</c:v>
                </c:pt>
                <c:pt idx="349">
                  <c:v>2.1806898020000012</c:v>
                </c:pt>
                <c:pt idx="350">
                  <c:v>2.2157661819999999</c:v>
                </c:pt>
                <c:pt idx="351">
                  <c:v>2.2500171560000002</c:v>
                </c:pt>
                <c:pt idx="352">
                  <c:v>2.2815468210000001</c:v>
                </c:pt>
                <c:pt idx="353">
                  <c:v>2.3154256249999947</c:v>
                </c:pt>
                <c:pt idx="354">
                  <c:v>2.3592178719999999</c:v>
                </c:pt>
                <c:pt idx="355">
                  <c:v>2.3851926229999996</c:v>
                </c:pt>
                <c:pt idx="356">
                  <c:v>2.4213507080000012</c:v>
                </c:pt>
                <c:pt idx="357">
                  <c:v>2.4622399709999998</c:v>
                </c:pt>
                <c:pt idx="358">
                  <c:v>2.5065245530000011</c:v>
                </c:pt>
                <c:pt idx="359">
                  <c:v>2.5440711880000002</c:v>
                </c:pt>
                <c:pt idx="360">
                  <c:v>2.5947782899999998</c:v>
                </c:pt>
                <c:pt idx="361">
                  <c:v>2.6465763949999999</c:v>
                </c:pt>
                <c:pt idx="362">
                  <c:v>2.6824891470000001</c:v>
                </c:pt>
                <c:pt idx="363">
                  <c:v>2.726192465</c:v>
                </c:pt>
                <c:pt idx="364">
                  <c:v>2.7757689859999997</c:v>
                </c:pt>
                <c:pt idx="365">
                  <c:v>2.8062810799999998</c:v>
                </c:pt>
                <c:pt idx="366">
                  <c:v>2.8735902210000002</c:v>
                </c:pt>
                <c:pt idx="367">
                  <c:v>2.9225761789999996</c:v>
                </c:pt>
                <c:pt idx="368">
                  <c:v>2.9759614369999987</c:v>
                </c:pt>
                <c:pt idx="369">
                  <c:v>3.010221472</c:v>
                </c:pt>
                <c:pt idx="370">
                  <c:v>3.0752134229999988</c:v>
                </c:pt>
                <c:pt idx="371">
                  <c:v>3.117331257000008</c:v>
                </c:pt>
                <c:pt idx="372">
                  <c:v>3.204115143000001</c:v>
                </c:pt>
                <c:pt idx="373">
                  <c:v>3.2416756059999998</c:v>
                </c:pt>
                <c:pt idx="374">
                  <c:v>3.2983405490000011</c:v>
                </c:pt>
                <c:pt idx="375">
                  <c:v>3.3198733229999977</c:v>
                </c:pt>
                <c:pt idx="376">
                  <c:v>3.3951914209999998</c:v>
                </c:pt>
                <c:pt idx="377">
                  <c:v>3.3492686649999968</c:v>
                </c:pt>
                <c:pt idx="378">
                  <c:v>3.4397292039999998</c:v>
                </c:pt>
                <c:pt idx="379">
                  <c:v>3.488914957000004</c:v>
                </c:pt>
                <c:pt idx="380">
                  <c:v>3.4743757149999999</c:v>
                </c:pt>
                <c:pt idx="381">
                  <c:v>3.5013527770000001</c:v>
                </c:pt>
                <c:pt idx="382">
                  <c:v>3.5786609549999997</c:v>
                </c:pt>
                <c:pt idx="383">
                  <c:v>3.5162346269999998</c:v>
                </c:pt>
                <c:pt idx="384">
                  <c:v>3.5677947900000055</c:v>
                </c:pt>
                <c:pt idx="385">
                  <c:v>3.5358884239999933</c:v>
                </c:pt>
                <c:pt idx="386">
                  <c:v>3.529534092000004</c:v>
                </c:pt>
                <c:pt idx="387">
                  <c:v>3.4772465129999994</c:v>
                </c:pt>
                <c:pt idx="388">
                  <c:v>3.5545663739999998</c:v>
                </c:pt>
                <c:pt idx="389">
                  <c:v>3.4422373670000002</c:v>
                </c:pt>
                <c:pt idx="390">
                  <c:v>3.5298786069999997</c:v>
                </c:pt>
                <c:pt idx="391">
                  <c:v>3.4525167839999997</c:v>
                </c:pt>
                <c:pt idx="392">
                  <c:v>3.5047054189999995</c:v>
                </c:pt>
                <c:pt idx="393">
                  <c:v>3.4973981279999999</c:v>
                </c:pt>
                <c:pt idx="394">
                  <c:v>3.4396233459999999</c:v>
                </c:pt>
                <c:pt idx="395">
                  <c:v>3.4387078190000002</c:v>
                </c:pt>
                <c:pt idx="396">
                  <c:v>3.3910665409999998</c:v>
                </c:pt>
                <c:pt idx="397">
                  <c:v>3.3466255569999999</c:v>
                </c:pt>
                <c:pt idx="398">
                  <c:v>3.2808370490000041</c:v>
                </c:pt>
                <c:pt idx="399">
                  <c:v>3.2869582080000002</c:v>
                </c:pt>
                <c:pt idx="400">
                  <c:v>3.267704239000004</c:v>
                </c:pt>
                <c:pt idx="401">
                  <c:v>3.2215180299999999</c:v>
                </c:pt>
                <c:pt idx="402">
                  <c:v>3.208175888000004</c:v>
                </c:pt>
                <c:pt idx="403">
                  <c:v>3.1653990650000012</c:v>
                </c:pt>
                <c:pt idx="404">
                  <c:v>3.148005237</c:v>
                </c:pt>
                <c:pt idx="405">
                  <c:v>3.094954242000004</c:v>
                </c:pt>
                <c:pt idx="406">
                  <c:v>3.0561849969999999</c:v>
                </c:pt>
                <c:pt idx="407">
                  <c:v>3.0270903010000012</c:v>
                </c:pt>
                <c:pt idx="408">
                  <c:v>3.0448219680000039</c:v>
                </c:pt>
                <c:pt idx="409">
                  <c:v>2.9728889369999947</c:v>
                </c:pt>
                <c:pt idx="410">
                  <c:v>2.9268088239999948</c:v>
                </c:pt>
                <c:pt idx="411">
                  <c:v>2.9079012770000046</c:v>
                </c:pt>
                <c:pt idx="412">
                  <c:v>2.86566185</c:v>
                </c:pt>
                <c:pt idx="413">
                  <c:v>2.8320395849999978</c:v>
                </c:pt>
                <c:pt idx="414">
                  <c:v>2.788883915</c:v>
                </c:pt>
                <c:pt idx="415">
                  <c:v>2.7388849159999999</c:v>
                </c:pt>
                <c:pt idx="416">
                  <c:v>2.7431688210000011</c:v>
                </c:pt>
                <c:pt idx="417">
                  <c:v>2.6961529159999977</c:v>
                </c:pt>
                <c:pt idx="418">
                  <c:v>2.6640972990000011</c:v>
                </c:pt>
                <c:pt idx="419">
                  <c:v>2.6272244360000001</c:v>
                </c:pt>
                <c:pt idx="420">
                  <c:v>2.6279377840000055</c:v>
                </c:pt>
                <c:pt idx="421">
                  <c:v>2.6055738830000004</c:v>
                </c:pt>
                <c:pt idx="422">
                  <c:v>2.584729662000004</c:v>
                </c:pt>
                <c:pt idx="423">
                  <c:v>2.5525910760000001</c:v>
                </c:pt>
                <c:pt idx="424">
                  <c:v>2.5439274210000002</c:v>
                </c:pt>
                <c:pt idx="425">
                  <c:v>2.541392793</c:v>
                </c:pt>
                <c:pt idx="426">
                  <c:v>2.536525717</c:v>
                </c:pt>
                <c:pt idx="427">
                  <c:v>2.5448448560000001</c:v>
                </c:pt>
                <c:pt idx="428">
                  <c:v>2.5078654189999994</c:v>
                </c:pt>
                <c:pt idx="429">
                  <c:v>2.4803354639999999</c:v>
                </c:pt>
                <c:pt idx="430">
                  <c:v>2.4826300049999999</c:v>
                </c:pt>
                <c:pt idx="431">
                  <c:v>2.4762043859999987</c:v>
                </c:pt>
                <c:pt idx="432">
                  <c:v>2.4835021400000001</c:v>
                </c:pt>
                <c:pt idx="433">
                  <c:v>2.4948484799999933</c:v>
                </c:pt>
                <c:pt idx="434">
                  <c:v>2.4844257730000003</c:v>
                </c:pt>
                <c:pt idx="435">
                  <c:v>2.4983894729999996</c:v>
                </c:pt>
                <c:pt idx="436">
                  <c:v>2.5272130870000002</c:v>
                </c:pt>
                <c:pt idx="437">
                  <c:v>2.509110679</c:v>
                </c:pt>
                <c:pt idx="438">
                  <c:v>2.500529518000004</c:v>
                </c:pt>
                <c:pt idx="439">
                  <c:v>2.5169134039999967</c:v>
                </c:pt>
                <c:pt idx="440">
                  <c:v>2.5056736369999997</c:v>
                </c:pt>
                <c:pt idx="441">
                  <c:v>2.5086047550000012</c:v>
                </c:pt>
                <c:pt idx="442">
                  <c:v>2.5500378510000012</c:v>
                </c:pt>
                <c:pt idx="443">
                  <c:v>2.5342242620000039</c:v>
                </c:pt>
                <c:pt idx="444">
                  <c:v>2.5395178700000001</c:v>
                </c:pt>
                <c:pt idx="445">
                  <c:v>2.5373322870000012</c:v>
                </c:pt>
                <c:pt idx="446">
                  <c:v>2.5250217820000036</c:v>
                </c:pt>
                <c:pt idx="447">
                  <c:v>2.5374119180000001</c:v>
                </c:pt>
                <c:pt idx="448">
                  <c:v>2.5518357659999999</c:v>
                </c:pt>
                <c:pt idx="449">
                  <c:v>2.5470864680000012</c:v>
                </c:pt>
                <c:pt idx="450">
                  <c:v>2.5807371040000002</c:v>
                </c:pt>
                <c:pt idx="451">
                  <c:v>2.6069457430000003</c:v>
                </c:pt>
                <c:pt idx="452">
                  <c:v>2.5711867710000011</c:v>
                </c:pt>
                <c:pt idx="453">
                  <c:v>2.4909396070000001</c:v>
                </c:pt>
                <c:pt idx="454">
                  <c:v>2.549874296</c:v>
                </c:pt>
                <c:pt idx="455">
                  <c:v>2.5887522600000001</c:v>
                </c:pt>
                <c:pt idx="456">
                  <c:v>2.6340758699999998</c:v>
                </c:pt>
                <c:pt idx="457">
                  <c:v>2.6806764510000001</c:v>
                </c:pt>
                <c:pt idx="458">
                  <c:v>2.6106095219999998</c:v>
                </c:pt>
                <c:pt idx="459">
                  <c:v>2.4831290150000012</c:v>
                </c:pt>
                <c:pt idx="460">
                  <c:v>2.5942547220000001</c:v>
                </c:pt>
                <c:pt idx="461">
                  <c:v>2.5379505060000001</c:v>
                </c:pt>
                <c:pt idx="462">
                  <c:v>2.461118688</c:v>
                </c:pt>
                <c:pt idx="463">
                  <c:v>2.5103354359999988</c:v>
                </c:pt>
                <c:pt idx="464">
                  <c:v>2.5235831640000002</c:v>
                </c:pt>
                <c:pt idx="465">
                  <c:v>2.4772486589999994</c:v>
                </c:pt>
                <c:pt idx="466">
                  <c:v>2.4997827909999999</c:v>
                </c:pt>
                <c:pt idx="467">
                  <c:v>2.4527282619999999</c:v>
                </c:pt>
                <c:pt idx="468">
                  <c:v>2.405150881</c:v>
                </c:pt>
                <c:pt idx="469">
                  <c:v>2.4123968979999999</c:v>
                </c:pt>
                <c:pt idx="470">
                  <c:v>2.3968958759999968</c:v>
                </c:pt>
                <c:pt idx="471">
                  <c:v>2.3380818269999999</c:v>
                </c:pt>
                <c:pt idx="472">
                  <c:v>2.3213963410000011</c:v>
                </c:pt>
                <c:pt idx="473">
                  <c:v>2.3718731309999947</c:v>
                </c:pt>
                <c:pt idx="474">
                  <c:v>2.3122804069999967</c:v>
                </c:pt>
                <c:pt idx="475">
                  <c:v>2.2633147140000056</c:v>
                </c:pt>
                <c:pt idx="476">
                  <c:v>2.3003101249999998</c:v>
                </c:pt>
                <c:pt idx="477">
                  <c:v>2.2873225110000051</c:v>
                </c:pt>
                <c:pt idx="478">
                  <c:v>2.1945345300000012</c:v>
                </c:pt>
                <c:pt idx="479">
                  <c:v>2.2123227020000011</c:v>
                </c:pt>
                <c:pt idx="480">
                  <c:v>2.1993749039999999</c:v>
                </c:pt>
                <c:pt idx="481">
                  <c:v>2.1777923010000002</c:v>
                </c:pt>
                <c:pt idx="482">
                  <c:v>2.1409044170000002</c:v>
                </c:pt>
                <c:pt idx="483">
                  <c:v>2.0939841170000002</c:v>
                </c:pt>
                <c:pt idx="484">
                  <c:v>2.1302506829999994</c:v>
                </c:pt>
                <c:pt idx="485">
                  <c:v>2.1086630720000001</c:v>
                </c:pt>
                <c:pt idx="486">
                  <c:v>2.0680231949999999</c:v>
                </c:pt>
                <c:pt idx="487">
                  <c:v>2.1146752739999997</c:v>
                </c:pt>
                <c:pt idx="488">
                  <c:v>2.0400929349999997</c:v>
                </c:pt>
                <c:pt idx="489">
                  <c:v>2.0255762239999999</c:v>
                </c:pt>
                <c:pt idx="490">
                  <c:v>2.001878848</c:v>
                </c:pt>
                <c:pt idx="491">
                  <c:v>1.9788242479999947</c:v>
                </c:pt>
                <c:pt idx="492">
                  <c:v>2.0049750710000001</c:v>
                </c:pt>
                <c:pt idx="493">
                  <c:v>2.0042294169999999</c:v>
                </c:pt>
                <c:pt idx="494">
                  <c:v>2.009154906</c:v>
                </c:pt>
                <c:pt idx="495">
                  <c:v>1.9719264409999961</c:v>
                </c:pt>
                <c:pt idx="496">
                  <c:v>2.0145372050000012</c:v>
                </c:pt>
                <c:pt idx="497">
                  <c:v>2.0378638410000001</c:v>
                </c:pt>
                <c:pt idx="498">
                  <c:v>2.0778963470000011</c:v>
                </c:pt>
                <c:pt idx="499">
                  <c:v>2.0862221619999999</c:v>
                </c:pt>
                <c:pt idx="500">
                  <c:v>2.125338545000004</c:v>
                </c:pt>
                <c:pt idx="501">
                  <c:v>2.194733372000004</c:v>
                </c:pt>
                <c:pt idx="502">
                  <c:v>2.197756042000004</c:v>
                </c:pt>
                <c:pt idx="503">
                  <c:v>2.2430412670000051</c:v>
                </c:pt>
                <c:pt idx="504">
                  <c:v>2.2779369260000002</c:v>
                </c:pt>
                <c:pt idx="505">
                  <c:v>2.3407020470000002</c:v>
                </c:pt>
                <c:pt idx="506">
                  <c:v>2.4675748250000002</c:v>
                </c:pt>
                <c:pt idx="507">
                  <c:v>2.5056388279999999</c:v>
                </c:pt>
                <c:pt idx="508">
                  <c:v>2.5069064999999977</c:v>
                </c:pt>
                <c:pt idx="509">
                  <c:v>2.4907381439999998</c:v>
                </c:pt>
                <c:pt idx="510">
                  <c:v>2.5467936890000002</c:v>
                </c:pt>
                <c:pt idx="511">
                  <c:v>2.6082899470000012</c:v>
                </c:pt>
                <c:pt idx="512">
                  <c:v>2.6318986319999977</c:v>
                </c:pt>
                <c:pt idx="513">
                  <c:v>2.6756248380000001</c:v>
                </c:pt>
                <c:pt idx="514">
                  <c:v>2.7037441630000001</c:v>
                </c:pt>
                <c:pt idx="515">
                  <c:v>2.799553146</c:v>
                </c:pt>
                <c:pt idx="516">
                  <c:v>2.769637098000004</c:v>
                </c:pt>
                <c:pt idx="517">
                  <c:v>2.933007946</c:v>
                </c:pt>
                <c:pt idx="518">
                  <c:v>2.8871788880000002</c:v>
                </c:pt>
                <c:pt idx="519">
                  <c:v>2.8029727839999987</c:v>
                </c:pt>
                <c:pt idx="520">
                  <c:v>2.8322708509999988</c:v>
                </c:pt>
                <c:pt idx="521">
                  <c:v>2.8791654009999967</c:v>
                </c:pt>
                <c:pt idx="522">
                  <c:v>2.8316490549999962</c:v>
                </c:pt>
                <c:pt idx="523">
                  <c:v>2.859616747</c:v>
                </c:pt>
                <c:pt idx="524">
                  <c:v>2.8570074939999968</c:v>
                </c:pt>
                <c:pt idx="525">
                  <c:v>2.8723223109999987</c:v>
                </c:pt>
                <c:pt idx="526">
                  <c:v>2.8793220420000001</c:v>
                </c:pt>
                <c:pt idx="527">
                  <c:v>2.8876528639999997</c:v>
                </c:pt>
                <c:pt idx="528">
                  <c:v>2.8416654969999962</c:v>
                </c:pt>
                <c:pt idx="529">
                  <c:v>2.8828027149999977</c:v>
                </c:pt>
                <c:pt idx="530">
                  <c:v>2.8041791819999999</c:v>
                </c:pt>
                <c:pt idx="531">
                  <c:v>2.8043794530000001</c:v>
                </c:pt>
                <c:pt idx="532">
                  <c:v>2.8697702790000004</c:v>
                </c:pt>
                <c:pt idx="533">
                  <c:v>2.8002705480000012</c:v>
                </c:pt>
                <c:pt idx="534">
                  <c:v>2.7521939180000001</c:v>
                </c:pt>
                <c:pt idx="535">
                  <c:v>2.7468302150000001</c:v>
                </c:pt>
                <c:pt idx="536">
                  <c:v>2.7355437180000002</c:v>
                </c:pt>
                <c:pt idx="537">
                  <c:v>2.7221949000000012</c:v>
                </c:pt>
                <c:pt idx="538">
                  <c:v>2.7056958580000012</c:v>
                </c:pt>
                <c:pt idx="539">
                  <c:v>2.7462222480000036</c:v>
                </c:pt>
                <c:pt idx="540">
                  <c:v>2.7557196520000002</c:v>
                </c:pt>
                <c:pt idx="541">
                  <c:v>2.6498486899999967</c:v>
                </c:pt>
                <c:pt idx="542">
                  <c:v>2.6777622600000002</c:v>
                </c:pt>
                <c:pt idx="543">
                  <c:v>2.5897414590000003</c:v>
                </c:pt>
                <c:pt idx="544">
                  <c:v>2.5794868369999997</c:v>
                </c:pt>
                <c:pt idx="545">
                  <c:v>2.5793881319999987</c:v>
                </c:pt>
                <c:pt idx="546">
                  <c:v>2.5948598289999993</c:v>
                </c:pt>
                <c:pt idx="547">
                  <c:v>2.6177539730000001</c:v>
                </c:pt>
                <c:pt idx="548">
                  <c:v>2.6288146880000012</c:v>
                </c:pt>
                <c:pt idx="549">
                  <c:v>2.6111864949999997</c:v>
                </c:pt>
                <c:pt idx="550">
                  <c:v>2.5966932680000001</c:v>
                </c:pt>
              </c:numCache>
            </c:numRef>
          </c:yVal>
          <c:smooth val="1"/>
        </c:ser>
        <c:ser>
          <c:idx val="21"/>
          <c:order val="21"/>
          <c:tx>
            <c:strRef>
              <c:f>'Nov 10 Time Experiments'!$BM$1</c:f>
              <c:strCache>
                <c:ptCount val="1"/>
                <c:pt idx="0">
                  <c:v>44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Experiments'!$BM$2:$BM$552</c:f>
              <c:numCache>
                <c:formatCode>General</c:formatCode>
                <c:ptCount val="551"/>
                <c:pt idx="0">
                  <c:v>2.2801605050000017E-2</c:v>
                </c:pt>
                <c:pt idx="1">
                  <c:v>2.1612581789999998E-2</c:v>
                </c:pt>
                <c:pt idx="2">
                  <c:v>2.016177680000001E-2</c:v>
                </c:pt>
                <c:pt idx="3">
                  <c:v>1.9707725380000006E-2</c:v>
                </c:pt>
                <c:pt idx="4">
                  <c:v>1.8748807710000003E-2</c:v>
                </c:pt>
                <c:pt idx="5">
                  <c:v>1.9540273580000003E-2</c:v>
                </c:pt>
                <c:pt idx="6">
                  <c:v>2.2609232920000021E-2</c:v>
                </c:pt>
                <c:pt idx="7">
                  <c:v>2.0139166150000002E-2</c:v>
                </c:pt>
                <c:pt idx="8">
                  <c:v>1.665646489000001E-2</c:v>
                </c:pt>
                <c:pt idx="9">
                  <c:v>1.9493798720000007E-2</c:v>
                </c:pt>
                <c:pt idx="10">
                  <c:v>1.7121837470000005E-2</c:v>
                </c:pt>
                <c:pt idx="11">
                  <c:v>1.435368228E-2</c:v>
                </c:pt>
                <c:pt idx="12">
                  <c:v>1.9507941780000003E-2</c:v>
                </c:pt>
                <c:pt idx="13">
                  <c:v>1.5397601750000003E-2</c:v>
                </c:pt>
                <c:pt idx="14">
                  <c:v>1.5183179630000009E-2</c:v>
                </c:pt>
                <c:pt idx="15">
                  <c:v>1.5413251700000003E-2</c:v>
                </c:pt>
                <c:pt idx="16">
                  <c:v>1.4564753500000001E-2</c:v>
                </c:pt>
                <c:pt idx="17">
                  <c:v>1.5457744700000001E-2</c:v>
                </c:pt>
                <c:pt idx="18">
                  <c:v>1.4052846460000002E-2</c:v>
                </c:pt>
                <c:pt idx="19">
                  <c:v>1.4579216940000002E-2</c:v>
                </c:pt>
                <c:pt idx="20">
                  <c:v>1.4341105700000006E-2</c:v>
                </c:pt>
                <c:pt idx="21">
                  <c:v>1.3569247900000001E-2</c:v>
                </c:pt>
                <c:pt idx="22">
                  <c:v>1.2490310700000003E-2</c:v>
                </c:pt>
                <c:pt idx="23">
                  <c:v>1.2247108850000004E-2</c:v>
                </c:pt>
                <c:pt idx="24">
                  <c:v>1.2989860950000003E-2</c:v>
                </c:pt>
                <c:pt idx="25">
                  <c:v>1.1066314760000005E-2</c:v>
                </c:pt>
                <c:pt idx="26">
                  <c:v>1.0802206580000003E-2</c:v>
                </c:pt>
                <c:pt idx="27">
                  <c:v>1.206994894E-2</c:v>
                </c:pt>
                <c:pt idx="28">
                  <c:v>1.0087852360000005E-2</c:v>
                </c:pt>
                <c:pt idx="29">
                  <c:v>1.1969675300000007E-2</c:v>
                </c:pt>
                <c:pt idx="30">
                  <c:v>7.9338708800000147E-3</c:v>
                </c:pt>
                <c:pt idx="31">
                  <c:v>7.6993713100000135E-3</c:v>
                </c:pt>
                <c:pt idx="32">
                  <c:v>8.9034857200000241E-3</c:v>
                </c:pt>
                <c:pt idx="33">
                  <c:v>8.387700650000024E-3</c:v>
                </c:pt>
                <c:pt idx="34">
                  <c:v>7.9494910200000029E-3</c:v>
                </c:pt>
                <c:pt idx="35">
                  <c:v>7.0008086000000035E-3</c:v>
                </c:pt>
                <c:pt idx="36">
                  <c:v>8.6347470000000034E-3</c:v>
                </c:pt>
                <c:pt idx="37">
                  <c:v>6.8341093100000019E-3</c:v>
                </c:pt>
                <c:pt idx="38">
                  <c:v>6.6372724200000127E-3</c:v>
                </c:pt>
                <c:pt idx="39">
                  <c:v>6.7847156800000027E-3</c:v>
                </c:pt>
                <c:pt idx="40">
                  <c:v>6.1361314700000029E-3</c:v>
                </c:pt>
                <c:pt idx="41">
                  <c:v>6.4334245300000023E-3</c:v>
                </c:pt>
                <c:pt idx="42">
                  <c:v>5.1289768799999795E-3</c:v>
                </c:pt>
                <c:pt idx="43">
                  <c:v>5.6292386700000016E-3</c:v>
                </c:pt>
                <c:pt idx="44">
                  <c:v>6.8917544500000033E-3</c:v>
                </c:pt>
                <c:pt idx="45">
                  <c:v>5.353500130000001E-3</c:v>
                </c:pt>
                <c:pt idx="46">
                  <c:v>3.3396901500000009E-3</c:v>
                </c:pt>
                <c:pt idx="47">
                  <c:v>4.1552679499999995E-3</c:v>
                </c:pt>
                <c:pt idx="48">
                  <c:v>4.7046476900000113E-3</c:v>
                </c:pt>
                <c:pt idx="49">
                  <c:v>3.1357379600000014E-3</c:v>
                </c:pt>
                <c:pt idx="50">
                  <c:v>3.5728299900000013E-3</c:v>
                </c:pt>
                <c:pt idx="51">
                  <c:v>3.3593745800000016E-3</c:v>
                </c:pt>
                <c:pt idx="52">
                  <c:v>2.5508673800000011E-3</c:v>
                </c:pt>
                <c:pt idx="53">
                  <c:v>2.7599381200000008E-3</c:v>
                </c:pt>
                <c:pt idx="54">
                  <c:v>1.7340341500000013E-3</c:v>
                </c:pt>
                <c:pt idx="55">
                  <c:v>1.502578140000001E-3</c:v>
                </c:pt>
                <c:pt idx="56">
                  <c:v>3.0053975000000014E-3</c:v>
                </c:pt>
                <c:pt idx="57">
                  <c:v>2.6350552100000012E-3</c:v>
                </c:pt>
                <c:pt idx="58">
                  <c:v>2.4451287400000009E-3</c:v>
                </c:pt>
                <c:pt idx="59">
                  <c:v>2.7173394300000009E-3</c:v>
                </c:pt>
                <c:pt idx="60">
                  <c:v>1.0969648100000004E-3</c:v>
                </c:pt>
                <c:pt idx="61">
                  <c:v>2.5065066200000009E-3</c:v>
                </c:pt>
                <c:pt idx="62">
                  <c:v>1.7944070999999912E-4</c:v>
                </c:pt>
                <c:pt idx="63">
                  <c:v>4.6787503000000332E-4</c:v>
                </c:pt>
                <c:pt idx="64">
                  <c:v>3.6322499999998113E-5</c:v>
                </c:pt>
                <c:pt idx="65">
                  <c:v>4.1625740999999501E-4</c:v>
                </c:pt>
                <c:pt idx="66">
                  <c:v>1.5461826600000009E-3</c:v>
                </c:pt>
                <c:pt idx="67">
                  <c:v>1.4585563800000006E-3</c:v>
                </c:pt>
                <c:pt idx="68">
                  <c:v>-5.3796825000000019E-4</c:v>
                </c:pt>
                <c:pt idx="69">
                  <c:v>2.6348205200000013E-3</c:v>
                </c:pt>
                <c:pt idx="70">
                  <c:v>1.7459037999999904E-4</c:v>
                </c:pt>
                <c:pt idx="71">
                  <c:v>1.3443836900000007E-3</c:v>
                </c:pt>
                <c:pt idx="72">
                  <c:v>2.9925340700000017E-3</c:v>
                </c:pt>
                <c:pt idx="73">
                  <c:v>3.1210947000000319E-4</c:v>
                </c:pt>
                <c:pt idx="74">
                  <c:v>2.487187270000002E-3</c:v>
                </c:pt>
                <c:pt idx="75">
                  <c:v>3.0669467400000015E-3</c:v>
                </c:pt>
                <c:pt idx="76">
                  <c:v>1.2176642100000003E-3</c:v>
                </c:pt>
                <c:pt idx="77">
                  <c:v>2.9252664999999912E-3</c:v>
                </c:pt>
                <c:pt idx="78">
                  <c:v>1.2400606600000007E-3</c:v>
                </c:pt>
                <c:pt idx="79">
                  <c:v>2.8629871000000009E-3</c:v>
                </c:pt>
                <c:pt idx="80">
                  <c:v>3.4318761800000014E-3</c:v>
                </c:pt>
                <c:pt idx="81">
                  <c:v>2.374150780000001E-3</c:v>
                </c:pt>
                <c:pt idx="82">
                  <c:v>3.6930935400000028E-3</c:v>
                </c:pt>
                <c:pt idx="83">
                  <c:v>3.7235142600000031E-3</c:v>
                </c:pt>
                <c:pt idx="84">
                  <c:v>6.4453976200000143E-3</c:v>
                </c:pt>
                <c:pt idx="85">
                  <c:v>5.5116051700000012E-3</c:v>
                </c:pt>
                <c:pt idx="86">
                  <c:v>5.3150327799999985E-3</c:v>
                </c:pt>
                <c:pt idx="87">
                  <c:v>6.6061215400000026E-3</c:v>
                </c:pt>
                <c:pt idx="88">
                  <c:v>7.2037363400000035E-3</c:v>
                </c:pt>
                <c:pt idx="89">
                  <c:v>8.4777371900000148E-3</c:v>
                </c:pt>
                <c:pt idx="90">
                  <c:v>9.3395644700000283E-3</c:v>
                </c:pt>
                <c:pt idx="91">
                  <c:v>9.7399400500000066E-3</c:v>
                </c:pt>
                <c:pt idx="92">
                  <c:v>1.0938831600000002E-2</c:v>
                </c:pt>
                <c:pt idx="93">
                  <c:v>1.1072196990000003E-2</c:v>
                </c:pt>
                <c:pt idx="94">
                  <c:v>1.2156144710000004E-2</c:v>
                </c:pt>
                <c:pt idx="95">
                  <c:v>1.3267510560000004E-2</c:v>
                </c:pt>
                <c:pt idx="96">
                  <c:v>1.4820643690000003E-2</c:v>
                </c:pt>
                <c:pt idx="97">
                  <c:v>1.5905342060000011E-2</c:v>
                </c:pt>
                <c:pt idx="98">
                  <c:v>1.5780829820000009E-2</c:v>
                </c:pt>
                <c:pt idx="99">
                  <c:v>1.6307412640000012E-2</c:v>
                </c:pt>
                <c:pt idx="100">
                  <c:v>1.700293738000001E-2</c:v>
                </c:pt>
                <c:pt idx="101">
                  <c:v>1.8659197720000003E-2</c:v>
                </c:pt>
                <c:pt idx="102">
                  <c:v>2.0741674110000011E-2</c:v>
                </c:pt>
                <c:pt idx="103">
                  <c:v>2.259685564000001E-2</c:v>
                </c:pt>
                <c:pt idx="104">
                  <c:v>2.3279809390000007E-2</c:v>
                </c:pt>
                <c:pt idx="105">
                  <c:v>2.3693297980000017E-2</c:v>
                </c:pt>
                <c:pt idx="106">
                  <c:v>2.5828809470000005E-2</c:v>
                </c:pt>
                <c:pt idx="107">
                  <c:v>2.6790463360000003E-2</c:v>
                </c:pt>
                <c:pt idx="108">
                  <c:v>2.6463250620000017E-2</c:v>
                </c:pt>
                <c:pt idx="109">
                  <c:v>2.9748278660000009E-2</c:v>
                </c:pt>
                <c:pt idx="110">
                  <c:v>3.1140498810000011E-2</c:v>
                </c:pt>
                <c:pt idx="111">
                  <c:v>3.153336699000002E-2</c:v>
                </c:pt>
                <c:pt idx="112">
                  <c:v>3.3779580140000015E-2</c:v>
                </c:pt>
                <c:pt idx="113">
                  <c:v>3.4964282060000004E-2</c:v>
                </c:pt>
                <c:pt idx="114">
                  <c:v>3.6999280557000011E-2</c:v>
                </c:pt>
                <c:pt idx="115">
                  <c:v>3.9529318448000034E-2</c:v>
                </c:pt>
                <c:pt idx="116">
                  <c:v>4.0896897662000019E-2</c:v>
                </c:pt>
                <c:pt idx="117">
                  <c:v>4.2626349015000023E-2</c:v>
                </c:pt>
                <c:pt idx="118">
                  <c:v>4.4074884958000125E-2</c:v>
                </c:pt>
                <c:pt idx="119">
                  <c:v>4.6337700732500028E-2</c:v>
                </c:pt>
                <c:pt idx="120">
                  <c:v>4.7583685715000018E-2</c:v>
                </c:pt>
                <c:pt idx="121">
                  <c:v>4.9324878484000009E-2</c:v>
                </c:pt>
                <c:pt idx="122">
                  <c:v>5.2553901907000128E-2</c:v>
                </c:pt>
                <c:pt idx="123">
                  <c:v>5.4077807806000036E-2</c:v>
                </c:pt>
                <c:pt idx="124">
                  <c:v>5.5004858404000011E-2</c:v>
                </c:pt>
                <c:pt idx="125">
                  <c:v>5.7664575980000007E-2</c:v>
                </c:pt>
                <c:pt idx="126">
                  <c:v>5.929977446000001E-2</c:v>
                </c:pt>
                <c:pt idx="127">
                  <c:v>6.1259041530000016E-2</c:v>
                </c:pt>
                <c:pt idx="128">
                  <c:v>6.4379042940000034E-2</c:v>
                </c:pt>
                <c:pt idx="129">
                  <c:v>6.5931466400000013E-2</c:v>
                </c:pt>
                <c:pt idx="130">
                  <c:v>6.6931569010000011E-2</c:v>
                </c:pt>
                <c:pt idx="131">
                  <c:v>7.0042281400000128E-2</c:v>
                </c:pt>
                <c:pt idx="132">
                  <c:v>7.2615074920000244E-2</c:v>
                </c:pt>
                <c:pt idx="133">
                  <c:v>7.4712418940000247E-2</c:v>
                </c:pt>
                <c:pt idx="134">
                  <c:v>7.7892401250000257E-2</c:v>
                </c:pt>
                <c:pt idx="135">
                  <c:v>8.0291633490000028E-2</c:v>
                </c:pt>
                <c:pt idx="136">
                  <c:v>8.255204651000024E-2</c:v>
                </c:pt>
                <c:pt idx="137">
                  <c:v>8.5181453260000026E-2</c:v>
                </c:pt>
                <c:pt idx="138">
                  <c:v>8.9214731930000041E-2</c:v>
                </c:pt>
                <c:pt idx="139">
                  <c:v>9.2004348520000251E-2</c:v>
                </c:pt>
                <c:pt idx="140">
                  <c:v>9.457523468000005E-2</c:v>
                </c:pt>
                <c:pt idx="141">
                  <c:v>9.9363897920000138E-2</c:v>
                </c:pt>
                <c:pt idx="142">
                  <c:v>0.10159974265000003</c:v>
                </c:pt>
                <c:pt idx="143">
                  <c:v>0.10517269465000002</c:v>
                </c:pt>
                <c:pt idx="144">
                  <c:v>0.11000433284000002</c:v>
                </c:pt>
                <c:pt idx="145">
                  <c:v>0.11438315827000003</c:v>
                </c:pt>
                <c:pt idx="146">
                  <c:v>0.11829810309000004</c:v>
                </c:pt>
                <c:pt idx="147">
                  <c:v>0.12208015937000002</c:v>
                </c:pt>
                <c:pt idx="148">
                  <c:v>0.12685577290999994</c:v>
                </c:pt>
                <c:pt idx="149">
                  <c:v>0.13113175796999996</c:v>
                </c:pt>
                <c:pt idx="150">
                  <c:v>0.13566104788000005</c:v>
                </c:pt>
                <c:pt idx="151">
                  <c:v>0.14122901577000005</c:v>
                </c:pt>
                <c:pt idx="152">
                  <c:v>0.14631212970000004</c:v>
                </c:pt>
                <c:pt idx="153">
                  <c:v>0.1506681861000001</c:v>
                </c:pt>
                <c:pt idx="154">
                  <c:v>0.15655337740000005</c:v>
                </c:pt>
                <c:pt idx="155">
                  <c:v>0.16035765130000001</c:v>
                </c:pt>
                <c:pt idx="156">
                  <c:v>0.16583624950000012</c:v>
                </c:pt>
                <c:pt idx="157">
                  <c:v>0.16972618270000012</c:v>
                </c:pt>
                <c:pt idx="158">
                  <c:v>0.17627037040000001</c:v>
                </c:pt>
                <c:pt idx="159">
                  <c:v>0.18088992400000001</c:v>
                </c:pt>
                <c:pt idx="160">
                  <c:v>0.18618441090000001</c:v>
                </c:pt>
                <c:pt idx="161">
                  <c:v>0.19144280720000006</c:v>
                </c:pt>
                <c:pt idx="162">
                  <c:v>0.19597778190000006</c:v>
                </c:pt>
                <c:pt idx="163">
                  <c:v>0.20232224930000001</c:v>
                </c:pt>
                <c:pt idx="164">
                  <c:v>0.2079127924000001</c:v>
                </c:pt>
                <c:pt idx="165">
                  <c:v>0.21224864290000006</c:v>
                </c:pt>
                <c:pt idx="166">
                  <c:v>0.2178072827000001</c:v>
                </c:pt>
                <c:pt idx="167">
                  <c:v>0.22240092330000005</c:v>
                </c:pt>
                <c:pt idx="168">
                  <c:v>0.22766556310000005</c:v>
                </c:pt>
                <c:pt idx="169">
                  <c:v>0.23314624000000006</c:v>
                </c:pt>
                <c:pt idx="170">
                  <c:v>0.23846231870000006</c:v>
                </c:pt>
                <c:pt idx="171">
                  <c:v>0.24380374420000001</c:v>
                </c:pt>
                <c:pt idx="172">
                  <c:v>0.24963112640000001</c:v>
                </c:pt>
                <c:pt idx="173">
                  <c:v>0.2558895396000001</c:v>
                </c:pt>
                <c:pt idx="174">
                  <c:v>0.26113546360000001</c:v>
                </c:pt>
                <c:pt idx="175">
                  <c:v>0.26835872700000013</c:v>
                </c:pt>
                <c:pt idx="176">
                  <c:v>0.27423653469999992</c:v>
                </c:pt>
                <c:pt idx="177">
                  <c:v>0.28082707990000022</c:v>
                </c:pt>
                <c:pt idx="178">
                  <c:v>0.28815527730000012</c:v>
                </c:pt>
                <c:pt idx="179">
                  <c:v>0.29552527240000009</c:v>
                </c:pt>
                <c:pt idx="180">
                  <c:v>0.30298676060000029</c:v>
                </c:pt>
                <c:pt idx="181">
                  <c:v>0.31065233520000013</c:v>
                </c:pt>
                <c:pt idx="182">
                  <c:v>0.31948887280000132</c:v>
                </c:pt>
                <c:pt idx="183">
                  <c:v>0.32773598000000009</c:v>
                </c:pt>
                <c:pt idx="184">
                  <c:v>0.33771630100000022</c:v>
                </c:pt>
                <c:pt idx="185">
                  <c:v>0.34697299170000134</c:v>
                </c:pt>
                <c:pt idx="186">
                  <c:v>0.35754625960000008</c:v>
                </c:pt>
                <c:pt idx="187">
                  <c:v>0.36898451020000023</c:v>
                </c:pt>
                <c:pt idx="188">
                  <c:v>0.38038070960000031</c:v>
                </c:pt>
                <c:pt idx="189">
                  <c:v>0.39330186410000023</c:v>
                </c:pt>
                <c:pt idx="190">
                  <c:v>0.40740894250000009</c:v>
                </c:pt>
                <c:pt idx="191">
                  <c:v>0.42204915449999991</c:v>
                </c:pt>
                <c:pt idx="192">
                  <c:v>0.43792035150000014</c:v>
                </c:pt>
                <c:pt idx="193">
                  <c:v>0.45513554379999999</c:v>
                </c:pt>
                <c:pt idx="194">
                  <c:v>0.4730812209000001</c:v>
                </c:pt>
                <c:pt idx="195">
                  <c:v>0.49296327400000012</c:v>
                </c:pt>
                <c:pt idx="196">
                  <c:v>0.51395480800000004</c:v>
                </c:pt>
                <c:pt idx="197">
                  <c:v>0.5378567474</c:v>
                </c:pt>
                <c:pt idx="198">
                  <c:v>0.56364597850000242</c:v>
                </c:pt>
                <c:pt idx="199">
                  <c:v>0.59117295310000018</c:v>
                </c:pt>
                <c:pt idx="200">
                  <c:v>0.62091394230000019</c:v>
                </c:pt>
                <c:pt idx="201">
                  <c:v>0.65493812130000018</c:v>
                </c:pt>
                <c:pt idx="202">
                  <c:v>0.69125773480000019</c:v>
                </c:pt>
                <c:pt idx="203">
                  <c:v>0.73156245519999996</c:v>
                </c:pt>
                <c:pt idx="204">
                  <c:v>0.77578618099999763</c:v>
                </c:pt>
                <c:pt idx="205">
                  <c:v>0.82512052820000004</c:v>
                </c:pt>
                <c:pt idx="206">
                  <c:v>0.87749632169999991</c:v>
                </c:pt>
                <c:pt idx="207">
                  <c:v>0.93782105020000139</c:v>
                </c:pt>
                <c:pt idx="208">
                  <c:v>1.0002795057</c:v>
                </c:pt>
                <c:pt idx="209">
                  <c:v>1.0699867799999998</c:v>
                </c:pt>
                <c:pt idx="210">
                  <c:v>1.1425335010000024</c:v>
                </c:pt>
                <c:pt idx="211">
                  <c:v>1.2201822600000001</c:v>
                </c:pt>
                <c:pt idx="212">
                  <c:v>1.3006461460000001</c:v>
                </c:pt>
                <c:pt idx="213">
                  <c:v>1.384523948</c:v>
                </c:pt>
                <c:pt idx="214">
                  <c:v>1.4667893249999999</c:v>
                </c:pt>
                <c:pt idx="215">
                  <c:v>1.5477907259999975</c:v>
                </c:pt>
                <c:pt idx="216">
                  <c:v>1.6281268200000001</c:v>
                </c:pt>
                <c:pt idx="217">
                  <c:v>1.7017809940000024</c:v>
                </c:pt>
                <c:pt idx="218">
                  <c:v>1.761835893</c:v>
                </c:pt>
                <c:pt idx="219">
                  <c:v>1.8233168919999998</c:v>
                </c:pt>
                <c:pt idx="220">
                  <c:v>1.8620724280000025</c:v>
                </c:pt>
                <c:pt idx="221">
                  <c:v>1.8994153340000024</c:v>
                </c:pt>
                <c:pt idx="222">
                  <c:v>1.9222433169999975</c:v>
                </c:pt>
                <c:pt idx="223">
                  <c:v>1.9290817579999961</c:v>
                </c:pt>
                <c:pt idx="224">
                  <c:v>1.9290684059999974</c:v>
                </c:pt>
                <c:pt idx="225">
                  <c:v>1.9197089269999998</c:v>
                </c:pt>
                <c:pt idx="226">
                  <c:v>1.9031157089999986</c:v>
                </c:pt>
                <c:pt idx="227">
                  <c:v>1.8829584910000001</c:v>
                </c:pt>
                <c:pt idx="228">
                  <c:v>1.8567916949999974</c:v>
                </c:pt>
                <c:pt idx="229">
                  <c:v>1.8302673890000001</c:v>
                </c:pt>
                <c:pt idx="230">
                  <c:v>1.8030768230000001</c:v>
                </c:pt>
                <c:pt idx="231">
                  <c:v>1.7745840150000001</c:v>
                </c:pt>
                <c:pt idx="232">
                  <c:v>1.751625379</c:v>
                </c:pt>
                <c:pt idx="233">
                  <c:v>1.7266589000000026</c:v>
                </c:pt>
                <c:pt idx="234">
                  <c:v>1.7062736350000001</c:v>
                </c:pt>
                <c:pt idx="235">
                  <c:v>1.6935042929999951</c:v>
                </c:pt>
                <c:pt idx="236">
                  <c:v>1.6802091200000024</c:v>
                </c:pt>
                <c:pt idx="237">
                  <c:v>1.6719135840000001</c:v>
                </c:pt>
                <c:pt idx="238">
                  <c:v>1.6711545780000001</c:v>
                </c:pt>
                <c:pt idx="239">
                  <c:v>1.6714065869999999</c:v>
                </c:pt>
                <c:pt idx="240">
                  <c:v>1.6721298290000024</c:v>
                </c:pt>
                <c:pt idx="241">
                  <c:v>1.677707155</c:v>
                </c:pt>
                <c:pt idx="242">
                  <c:v>1.689185699</c:v>
                </c:pt>
                <c:pt idx="243">
                  <c:v>1.7004081800000024</c:v>
                </c:pt>
                <c:pt idx="244">
                  <c:v>1.7148370340000025</c:v>
                </c:pt>
                <c:pt idx="245">
                  <c:v>1.7306029400000025</c:v>
                </c:pt>
                <c:pt idx="246">
                  <c:v>1.750946482</c:v>
                </c:pt>
                <c:pt idx="247">
                  <c:v>1.775814732</c:v>
                </c:pt>
                <c:pt idx="248">
                  <c:v>1.8000146939999975</c:v>
                </c:pt>
                <c:pt idx="249">
                  <c:v>1.8233589730000024</c:v>
                </c:pt>
                <c:pt idx="250">
                  <c:v>1.8511808710000024</c:v>
                </c:pt>
                <c:pt idx="251">
                  <c:v>1.8749323680000001</c:v>
                </c:pt>
                <c:pt idx="252">
                  <c:v>1.897515853</c:v>
                </c:pt>
                <c:pt idx="253">
                  <c:v>1.9176247909999946</c:v>
                </c:pt>
                <c:pt idx="254">
                  <c:v>1.9341342049999974</c:v>
                </c:pt>
                <c:pt idx="255">
                  <c:v>1.9509388999999975</c:v>
                </c:pt>
                <c:pt idx="256">
                  <c:v>1.9596615629999974</c:v>
                </c:pt>
                <c:pt idx="257">
                  <c:v>1.9663047389999975</c:v>
                </c:pt>
                <c:pt idx="258">
                  <c:v>1.9733240199999971</c:v>
                </c:pt>
                <c:pt idx="259">
                  <c:v>1.9751995399999998</c:v>
                </c:pt>
                <c:pt idx="260">
                  <c:v>1.9685113029999974</c:v>
                </c:pt>
                <c:pt idx="261">
                  <c:v>1.9643969139999986</c:v>
                </c:pt>
                <c:pt idx="262">
                  <c:v>1.955961663999997</c:v>
                </c:pt>
                <c:pt idx="263">
                  <c:v>1.9452575040000024</c:v>
                </c:pt>
                <c:pt idx="264">
                  <c:v>1.9296743469999962</c:v>
                </c:pt>
                <c:pt idx="265">
                  <c:v>1.912156065</c:v>
                </c:pt>
                <c:pt idx="266">
                  <c:v>1.8876386479999974</c:v>
                </c:pt>
                <c:pt idx="267">
                  <c:v>1.871634324</c:v>
                </c:pt>
                <c:pt idx="268">
                  <c:v>1.844172795</c:v>
                </c:pt>
                <c:pt idx="269">
                  <c:v>1.817278822</c:v>
                </c:pt>
                <c:pt idx="270">
                  <c:v>1.793323</c:v>
                </c:pt>
                <c:pt idx="271">
                  <c:v>1.7609594660000025</c:v>
                </c:pt>
                <c:pt idx="272">
                  <c:v>1.7310829950000024</c:v>
                </c:pt>
                <c:pt idx="273">
                  <c:v>1.70226415</c:v>
                </c:pt>
                <c:pt idx="274">
                  <c:v>1.6691892939999986</c:v>
                </c:pt>
                <c:pt idx="275">
                  <c:v>1.645645459</c:v>
                </c:pt>
                <c:pt idx="276">
                  <c:v>1.6098444059999975</c:v>
                </c:pt>
                <c:pt idx="277">
                  <c:v>1.582121809</c:v>
                </c:pt>
                <c:pt idx="278">
                  <c:v>1.5572263789999974</c:v>
                </c:pt>
                <c:pt idx="279">
                  <c:v>1.5339068969999974</c:v>
                </c:pt>
                <c:pt idx="280">
                  <c:v>1.5096680719999978</c:v>
                </c:pt>
                <c:pt idx="281">
                  <c:v>1.488238414</c:v>
                </c:pt>
                <c:pt idx="282">
                  <c:v>1.4674237569999962</c:v>
                </c:pt>
                <c:pt idx="283">
                  <c:v>1.4540283279999975</c:v>
                </c:pt>
                <c:pt idx="284">
                  <c:v>1.438431104</c:v>
                </c:pt>
                <c:pt idx="285">
                  <c:v>1.4237827849999998</c:v>
                </c:pt>
                <c:pt idx="286">
                  <c:v>1.4119107319999975</c:v>
                </c:pt>
                <c:pt idx="287">
                  <c:v>1.4013914659999971</c:v>
                </c:pt>
                <c:pt idx="288">
                  <c:v>1.3932704519999999</c:v>
                </c:pt>
                <c:pt idx="289">
                  <c:v>1.389503916</c:v>
                </c:pt>
                <c:pt idx="290">
                  <c:v>1.3846501900000001</c:v>
                </c:pt>
                <c:pt idx="291">
                  <c:v>1.3820769390000025</c:v>
                </c:pt>
                <c:pt idx="292">
                  <c:v>1.3781803450000001</c:v>
                </c:pt>
                <c:pt idx="293">
                  <c:v>1.3815661269999999</c:v>
                </c:pt>
                <c:pt idx="294">
                  <c:v>1.38085111</c:v>
                </c:pt>
                <c:pt idx="295">
                  <c:v>1.3833450869999999</c:v>
                </c:pt>
                <c:pt idx="296">
                  <c:v>1.38416334</c:v>
                </c:pt>
                <c:pt idx="297">
                  <c:v>1.3865596849999999</c:v>
                </c:pt>
                <c:pt idx="298">
                  <c:v>1.3932916719999975</c:v>
                </c:pt>
                <c:pt idx="299">
                  <c:v>1.3954485250000024</c:v>
                </c:pt>
                <c:pt idx="300">
                  <c:v>1.3978066039999975</c:v>
                </c:pt>
                <c:pt idx="301">
                  <c:v>1.4041317299999998</c:v>
                </c:pt>
                <c:pt idx="302">
                  <c:v>1.406619509</c:v>
                </c:pt>
                <c:pt idx="303">
                  <c:v>1.4152386979999949</c:v>
                </c:pt>
                <c:pt idx="304">
                  <c:v>1.4180950719999998</c:v>
                </c:pt>
                <c:pt idx="305">
                  <c:v>1.4283612569999962</c:v>
                </c:pt>
                <c:pt idx="306">
                  <c:v>1.4361044959999973</c:v>
                </c:pt>
                <c:pt idx="307">
                  <c:v>1.4390097459999971</c:v>
                </c:pt>
                <c:pt idx="308">
                  <c:v>1.4489602639999974</c:v>
                </c:pt>
                <c:pt idx="309">
                  <c:v>1.4582641919999975</c:v>
                </c:pt>
                <c:pt idx="310">
                  <c:v>1.4664113119999975</c:v>
                </c:pt>
                <c:pt idx="311">
                  <c:v>1.475205739</c:v>
                </c:pt>
                <c:pt idx="312">
                  <c:v>1.480640967</c:v>
                </c:pt>
                <c:pt idx="313">
                  <c:v>1.4907432389999986</c:v>
                </c:pt>
                <c:pt idx="314">
                  <c:v>1.4999571640000025</c:v>
                </c:pt>
                <c:pt idx="315">
                  <c:v>1.5060351690000024</c:v>
                </c:pt>
                <c:pt idx="316">
                  <c:v>1.5208069879999975</c:v>
                </c:pt>
                <c:pt idx="317">
                  <c:v>1.5332994059999974</c:v>
                </c:pt>
                <c:pt idx="318">
                  <c:v>1.5426760509999986</c:v>
                </c:pt>
                <c:pt idx="319">
                  <c:v>1.5523287849999998</c:v>
                </c:pt>
                <c:pt idx="320">
                  <c:v>1.5593375760000001</c:v>
                </c:pt>
                <c:pt idx="321">
                  <c:v>1.5747669529999975</c:v>
                </c:pt>
                <c:pt idx="322">
                  <c:v>1.5863804420000001</c:v>
                </c:pt>
                <c:pt idx="323">
                  <c:v>1.6005050740000024</c:v>
                </c:pt>
                <c:pt idx="324">
                  <c:v>1.6148064929999975</c:v>
                </c:pt>
                <c:pt idx="325">
                  <c:v>1.6289946629999974</c:v>
                </c:pt>
                <c:pt idx="326">
                  <c:v>1.64363273</c:v>
                </c:pt>
                <c:pt idx="327">
                  <c:v>1.659541328</c:v>
                </c:pt>
                <c:pt idx="328">
                  <c:v>1.6755932169999974</c:v>
                </c:pt>
                <c:pt idx="329">
                  <c:v>1.693549593</c:v>
                </c:pt>
                <c:pt idx="330">
                  <c:v>1.7119531230000025</c:v>
                </c:pt>
                <c:pt idx="331">
                  <c:v>1.7276994779999975</c:v>
                </c:pt>
                <c:pt idx="332">
                  <c:v>1.749131878</c:v>
                </c:pt>
                <c:pt idx="333">
                  <c:v>1.7682367160000001</c:v>
                </c:pt>
                <c:pt idx="334">
                  <c:v>1.7856673790000024</c:v>
                </c:pt>
                <c:pt idx="335">
                  <c:v>1.8053390579999971</c:v>
                </c:pt>
                <c:pt idx="336">
                  <c:v>1.8263451650000024</c:v>
                </c:pt>
                <c:pt idx="337">
                  <c:v>1.8531740499999998</c:v>
                </c:pt>
                <c:pt idx="338">
                  <c:v>1.877279838</c:v>
                </c:pt>
                <c:pt idx="339">
                  <c:v>1.9034746479999947</c:v>
                </c:pt>
                <c:pt idx="340">
                  <c:v>1.9230790929999961</c:v>
                </c:pt>
                <c:pt idx="341">
                  <c:v>1.9553532199999974</c:v>
                </c:pt>
                <c:pt idx="342">
                  <c:v>1.9809362489999971</c:v>
                </c:pt>
                <c:pt idx="343">
                  <c:v>2.00745364</c:v>
                </c:pt>
                <c:pt idx="344">
                  <c:v>2.0358596639999962</c:v>
                </c:pt>
                <c:pt idx="345">
                  <c:v>2.069008787</c:v>
                </c:pt>
                <c:pt idx="346">
                  <c:v>2.0878645970000012</c:v>
                </c:pt>
                <c:pt idx="347">
                  <c:v>2.1180820059999999</c:v>
                </c:pt>
                <c:pt idx="348">
                  <c:v>2.1544615820000002</c:v>
                </c:pt>
                <c:pt idx="349">
                  <c:v>2.1781534749999998</c:v>
                </c:pt>
                <c:pt idx="350">
                  <c:v>2.2126020979999987</c:v>
                </c:pt>
                <c:pt idx="351">
                  <c:v>2.2473914220000051</c:v>
                </c:pt>
                <c:pt idx="352">
                  <c:v>2.2834031180000012</c:v>
                </c:pt>
                <c:pt idx="353">
                  <c:v>2.3175158099999997</c:v>
                </c:pt>
                <c:pt idx="354">
                  <c:v>2.3466336329999988</c:v>
                </c:pt>
                <c:pt idx="355">
                  <c:v>2.3901791169999997</c:v>
                </c:pt>
                <c:pt idx="356">
                  <c:v>2.4269165590000004</c:v>
                </c:pt>
                <c:pt idx="357">
                  <c:v>2.4648069929999994</c:v>
                </c:pt>
                <c:pt idx="358">
                  <c:v>2.5065736369999998</c:v>
                </c:pt>
                <c:pt idx="359">
                  <c:v>2.5421650009999999</c:v>
                </c:pt>
                <c:pt idx="360">
                  <c:v>2.5797886449999998</c:v>
                </c:pt>
                <c:pt idx="361">
                  <c:v>2.6316699579999998</c:v>
                </c:pt>
                <c:pt idx="362">
                  <c:v>2.6741747460000056</c:v>
                </c:pt>
                <c:pt idx="363">
                  <c:v>2.7279934480000061</c:v>
                </c:pt>
                <c:pt idx="364">
                  <c:v>2.7737483580000002</c:v>
                </c:pt>
                <c:pt idx="365">
                  <c:v>2.8359212470000039</c:v>
                </c:pt>
                <c:pt idx="366">
                  <c:v>2.8698899349999967</c:v>
                </c:pt>
                <c:pt idx="367">
                  <c:v>2.9297611309999998</c:v>
                </c:pt>
                <c:pt idx="368">
                  <c:v>2.9735364510000002</c:v>
                </c:pt>
                <c:pt idx="369">
                  <c:v>3.0357045730000003</c:v>
                </c:pt>
                <c:pt idx="370">
                  <c:v>3.0905518130000003</c:v>
                </c:pt>
                <c:pt idx="371">
                  <c:v>3.1468212200000001</c:v>
                </c:pt>
                <c:pt idx="372">
                  <c:v>3.1911866259999999</c:v>
                </c:pt>
                <c:pt idx="373">
                  <c:v>3.2376653749999997</c:v>
                </c:pt>
                <c:pt idx="374">
                  <c:v>3.2874958110000012</c:v>
                </c:pt>
                <c:pt idx="375">
                  <c:v>3.2938341690000001</c:v>
                </c:pt>
                <c:pt idx="376">
                  <c:v>3.3264340949999998</c:v>
                </c:pt>
                <c:pt idx="377">
                  <c:v>3.3882593709999997</c:v>
                </c:pt>
                <c:pt idx="378">
                  <c:v>3.4305359919999998</c:v>
                </c:pt>
                <c:pt idx="379">
                  <c:v>3.478063782</c:v>
                </c:pt>
                <c:pt idx="380">
                  <c:v>3.4542772369999999</c:v>
                </c:pt>
                <c:pt idx="381">
                  <c:v>3.4517044619999999</c:v>
                </c:pt>
                <c:pt idx="382">
                  <c:v>3.5403942660000056</c:v>
                </c:pt>
                <c:pt idx="383">
                  <c:v>3.4908043939999978</c:v>
                </c:pt>
                <c:pt idx="384">
                  <c:v>3.5164057809999987</c:v>
                </c:pt>
                <c:pt idx="385">
                  <c:v>3.5660631259999978</c:v>
                </c:pt>
                <c:pt idx="386">
                  <c:v>3.5391981199999987</c:v>
                </c:pt>
                <c:pt idx="387">
                  <c:v>3.560902317</c:v>
                </c:pt>
                <c:pt idx="388">
                  <c:v>3.4795486529999988</c:v>
                </c:pt>
                <c:pt idx="389">
                  <c:v>3.6248135170000002</c:v>
                </c:pt>
                <c:pt idx="390">
                  <c:v>3.4955665659999999</c:v>
                </c:pt>
                <c:pt idx="391">
                  <c:v>3.5555622179999999</c:v>
                </c:pt>
                <c:pt idx="392">
                  <c:v>3.5303656649999997</c:v>
                </c:pt>
                <c:pt idx="393">
                  <c:v>3.4315390190000001</c:v>
                </c:pt>
                <c:pt idx="394">
                  <c:v>3.3422226509999997</c:v>
                </c:pt>
                <c:pt idx="395">
                  <c:v>3.3969585489999994</c:v>
                </c:pt>
                <c:pt idx="396">
                  <c:v>3.3536114289999994</c:v>
                </c:pt>
                <c:pt idx="397">
                  <c:v>3.3663341600000001</c:v>
                </c:pt>
                <c:pt idx="398">
                  <c:v>3.2885777550000066</c:v>
                </c:pt>
                <c:pt idx="399">
                  <c:v>3.3047418190000002</c:v>
                </c:pt>
                <c:pt idx="400">
                  <c:v>3.2543253500000002</c:v>
                </c:pt>
                <c:pt idx="401">
                  <c:v>3.2693214020000045</c:v>
                </c:pt>
                <c:pt idx="402">
                  <c:v>3.244368036</c:v>
                </c:pt>
                <c:pt idx="403">
                  <c:v>3.1519517500000012</c:v>
                </c:pt>
                <c:pt idx="404">
                  <c:v>3.1309058269999999</c:v>
                </c:pt>
                <c:pt idx="405">
                  <c:v>3.1524288249999977</c:v>
                </c:pt>
                <c:pt idx="406">
                  <c:v>3.0267366959999999</c:v>
                </c:pt>
                <c:pt idx="407">
                  <c:v>3.0116986829999988</c:v>
                </c:pt>
                <c:pt idx="408">
                  <c:v>3.0063108999999999</c:v>
                </c:pt>
                <c:pt idx="409">
                  <c:v>2.9990529609999967</c:v>
                </c:pt>
                <c:pt idx="410">
                  <c:v>2.9047317100000041</c:v>
                </c:pt>
                <c:pt idx="411">
                  <c:v>2.8639225560000012</c:v>
                </c:pt>
                <c:pt idx="412">
                  <c:v>2.880890806</c:v>
                </c:pt>
                <c:pt idx="413">
                  <c:v>2.8587131099999987</c:v>
                </c:pt>
                <c:pt idx="414">
                  <c:v>2.8087622720000001</c:v>
                </c:pt>
                <c:pt idx="415">
                  <c:v>2.7731983260000002</c:v>
                </c:pt>
                <c:pt idx="416">
                  <c:v>2.7394790249999987</c:v>
                </c:pt>
                <c:pt idx="417">
                  <c:v>2.690306385</c:v>
                </c:pt>
                <c:pt idx="418">
                  <c:v>2.6927072600000002</c:v>
                </c:pt>
                <c:pt idx="419">
                  <c:v>2.6526302890000002</c:v>
                </c:pt>
                <c:pt idx="420">
                  <c:v>2.6143862800000002</c:v>
                </c:pt>
                <c:pt idx="421">
                  <c:v>2.5935518339999999</c:v>
                </c:pt>
                <c:pt idx="422">
                  <c:v>2.5693111020000012</c:v>
                </c:pt>
                <c:pt idx="423">
                  <c:v>2.5632333350000001</c:v>
                </c:pt>
                <c:pt idx="424">
                  <c:v>2.5430237850000039</c:v>
                </c:pt>
                <c:pt idx="425">
                  <c:v>2.527511080000004</c:v>
                </c:pt>
                <c:pt idx="426">
                  <c:v>2.5182754589999994</c:v>
                </c:pt>
                <c:pt idx="427">
                  <c:v>2.5194446639999977</c:v>
                </c:pt>
                <c:pt idx="428">
                  <c:v>2.5082928730000003</c:v>
                </c:pt>
                <c:pt idx="429">
                  <c:v>2.479754646</c:v>
                </c:pt>
                <c:pt idx="430">
                  <c:v>2.4962999419999998</c:v>
                </c:pt>
                <c:pt idx="431">
                  <c:v>2.4741789889999994</c:v>
                </c:pt>
                <c:pt idx="432">
                  <c:v>2.478399714</c:v>
                </c:pt>
                <c:pt idx="433">
                  <c:v>2.4974212250000001</c:v>
                </c:pt>
                <c:pt idx="434">
                  <c:v>2.4939310150000011</c:v>
                </c:pt>
                <c:pt idx="435">
                  <c:v>2.4774856169999997</c:v>
                </c:pt>
                <c:pt idx="436">
                  <c:v>2.5064169959999987</c:v>
                </c:pt>
                <c:pt idx="437">
                  <c:v>2.5034999450000002</c:v>
                </c:pt>
                <c:pt idx="438">
                  <c:v>2.5240866739999999</c:v>
                </c:pt>
                <c:pt idx="439">
                  <c:v>2.5269398290000002</c:v>
                </c:pt>
                <c:pt idx="440">
                  <c:v>2.5115024639999977</c:v>
                </c:pt>
                <c:pt idx="441">
                  <c:v>2.5231144030000001</c:v>
                </c:pt>
                <c:pt idx="442">
                  <c:v>2.5387601449999999</c:v>
                </c:pt>
                <c:pt idx="443">
                  <c:v>2.541787346000004</c:v>
                </c:pt>
                <c:pt idx="444">
                  <c:v>2.5362805919999998</c:v>
                </c:pt>
                <c:pt idx="445">
                  <c:v>2.5146286089999994</c:v>
                </c:pt>
                <c:pt idx="446">
                  <c:v>2.5567130639999998</c:v>
                </c:pt>
                <c:pt idx="447">
                  <c:v>2.533586224</c:v>
                </c:pt>
                <c:pt idx="448">
                  <c:v>2.5540301400000001</c:v>
                </c:pt>
                <c:pt idx="449">
                  <c:v>2.545610865</c:v>
                </c:pt>
                <c:pt idx="450">
                  <c:v>2.5701064659999999</c:v>
                </c:pt>
                <c:pt idx="451">
                  <c:v>2.613422592</c:v>
                </c:pt>
                <c:pt idx="452">
                  <c:v>2.6736547550000012</c:v>
                </c:pt>
                <c:pt idx="453">
                  <c:v>2.6012401179999998</c:v>
                </c:pt>
                <c:pt idx="454">
                  <c:v>2.524226149</c:v>
                </c:pt>
                <c:pt idx="455">
                  <c:v>2.5597383580000002</c:v>
                </c:pt>
                <c:pt idx="456">
                  <c:v>2.661803205</c:v>
                </c:pt>
                <c:pt idx="457">
                  <c:v>2.547836502000004</c:v>
                </c:pt>
                <c:pt idx="458">
                  <c:v>2.591871222</c:v>
                </c:pt>
                <c:pt idx="459">
                  <c:v>2.508599003</c:v>
                </c:pt>
                <c:pt idx="460">
                  <c:v>2.4897918300000002</c:v>
                </c:pt>
                <c:pt idx="461">
                  <c:v>2.5292446209999997</c:v>
                </c:pt>
                <c:pt idx="462">
                  <c:v>2.57052346</c:v>
                </c:pt>
                <c:pt idx="463">
                  <c:v>2.4792515829999995</c:v>
                </c:pt>
                <c:pt idx="464">
                  <c:v>2.431770046</c:v>
                </c:pt>
                <c:pt idx="465">
                  <c:v>2.3895492149999997</c:v>
                </c:pt>
                <c:pt idx="466">
                  <c:v>2.4658197959999999</c:v>
                </c:pt>
                <c:pt idx="467">
                  <c:v>2.4657907090000002</c:v>
                </c:pt>
                <c:pt idx="468">
                  <c:v>2.4291281299999987</c:v>
                </c:pt>
                <c:pt idx="469">
                  <c:v>2.363582809</c:v>
                </c:pt>
                <c:pt idx="470">
                  <c:v>2.3811919290000003</c:v>
                </c:pt>
                <c:pt idx="471">
                  <c:v>2.373764236</c:v>
                </c:pt>
                <c:pt idx="472">
                  <c:v>2.3631021580000002</c:v>
                </c:pt>
                <c:pt idx="473">
                  <c:v>2.3221516209999997</c:v>
                </c:pt>
                <c:pt idx="474">
                  <c:v>2.298392733</c:v>
                </c:pt>
                <c:pt idx="475">
                  <c:v>2.2918920119999999</c:v>
                </c:pt>
                <c:pt idx="476">
                  <c:v>2.2635619240000002</c:v>
                </c:pt>
                <c:pt idx="477">
                  <c:v>2.2726921629999994</c:v>
                </c:pt>
                <c:pt idx="478">
                  <c:v>2.2131797870000041</c:v>
                </c:pt>
                <c:pt idx="479">
                  <c:v>2.2095508170000002</c:v>
                </c:pt>
                <c:pt idx="480">
                  <c:v>2.20766588</c:v>
                </c:pt>
                <c:pt idx="481">
                  <c:v>2.1598445969999998</c:v>
                </c:pt>
                <c:pt idx="482">
                  <c:v>2.1471919610000056</c:v>
                </c:pt>
                <c:pt idx="483">
                  <c:v>2.1813466149999998</c:v>
                </c:pt>
                <c:pt idx="484">
                  <c:v>2.1159774859999998</c:v>
                </c:pt>
                <c:pt idx="485">
                  <c:v>2.0958649709999997</c:v>
                </c:pt>
                <c:pt idx="486">
                  <c:v>2.0492267210000001</c:v>
                </c:pt>
                <c:pt idx="487">
                  <c:v>2.0734488559999997</c:v>
                </c:pt>
                <c:pt idx="488">
                  <c:v>1.974414189</c:v>
                </c:pt>
                <c:pt idx="489">
                  <c:v>2.0529064729999988</c:v>
                </c:pt>
                <c:pt idx="490">
                  <c:v>1.9714393219999975</c:v>
                </c:pt>
                <c:pt idx="491">
                  <c:v>1.9995815349999999</c:v>
                </c:pt>
                <c:pt idx="492">
                  <c:v>2.052431543</c:v>
                </c:pt>
                <c:pt idx="493">
                  <c:v>2.0791477760000001</c:v>
                </c:pt>
                <c:pt idx="494">
                  <c:v>1.9837749799999975</c:v>
                </c:pt>
                <c:pt idx="495">
                  <c:v>2.0047945580000066</c:v>
                </c:pt>
                <c:pt idx="496">
                  <c:v>2.0383482769999999</c:v>
                </c:pt>
                <c:pt idx="497">
                  <c:v>2.057038506</c:v>
                </c:pt>
                <c:pt idx="498">
                  <c:v>2.0525197580000012</c:v>
                </c:pt>
                <c:pt idx="499">
                  <c:v>2.0928895069999998</c:v>
                </c:pt>
                <c:pt idx="500">
                  <c:v>2.0973865590000011</c:v>
                </c:pt>
                <c:pt idx="501">
                  <c:v>2.1569976410000002</c:v>
                </c:pt>
                <c:pt idx="502">
                  <c:v>2.2558023529999995</c:v>
                </c:pt>
                <c:pt idx="503">
                  <c:v>2.2152356699999998</c:v>
                </c:pt>
                <c:pt idx="504">
                  <c:v>2.255887945</c:v>
                </c:pt>
                <c:pt idx="505">
                  <c:v>2.3471643520000041</c:v>
                </c:pt>
                <c:pt idx="506">
                  <c:v>2.3963405689999995</c:v>
                </c:pt>
                <c:pt idx="507">
                  <c:v>2.4579839309999998</c:v>
                </c:pt>
                <c:pt idx="508">
                  <c:v>2.55217429</c:v>
                </c:pt>
                <c:pt idx="509">
                  <c:v>2.5246576859999998</c:v>
                </c:pt>
                <c:pt idx="510">
                  <c:v>2.5783776839999999</c:v>
                </c:pt>
                <c:pt idx="511">
                  <c:v>2.6115817620000046</c:v>
                </c:pt>
                <c:pt idx="512">
                  <c:v>2.640950401</c:v>
                </c:pt>
                <c:pt idx="513">
                  <c:v>2.7259263590000011</c:v>
                </c:pt>
                <c:pt idx="514">
                  <c:v>2.8291546899999997</c:v>
                </c:pt>
                <c:pt idx="515">
                  <c:v>2.7376474929999994</c:v>
                </c:pt>
                <c:pt idx="516">
                  <c:v>2.7895016270000039</c:v>
                </c:pt>
                <c:pt idx="517">
                  <c:v>2.7615017490000056</c:v>
                </c:pt>
                <c:pt idx="518">
                  <c:v>2.8866910530000003</c:v>
                </c:pt>
                <c:pt idx="519">
                  <c:v>2.8946096499999987</c:v>
                </c:pt>
                <c:pt idx="520">
                  <c:v>2.9101657470000002</c:v>
                </c:pt>
                <c:pt idx="521">
                  <c:v>2.9021286559999999</c:v>
                </c:pt>
                <c:pt idx="522">
                  <c:v>2.8070919110000001</c:v>
                </c:pt>
                <c:pt idx="523">
                  <c:v>2.9553193649999998</c:v>
                </c:pt>
                <c:pt idx="524">
                  <c:v>2.8821577630000004</c:v>
                </c:pt>
                <c:pt idx="525">
                  <c:v>2.8164391119999967</c:v>
                </c:pt>
                <c:pt idx="526">
                  <c:v>2.8169922429999996</c:v>
                </c:pt>
                <c:pt idx="527">
                  <c:v>2.8187987400000001</c:v>
                </c:pt>
                <c:pt idx="528">
                  <c:v>2.780227859000004</c:v>
                </c:pt>
                <c:pt idx="529">
                  <c:v>2.8108200629999995</c:v>
                </c:pt>
                <c:pt idx="530">
                  <c:v>2.8145908909999999</c:v>
                </c:pt>
                <c:pt idx="531">
                  <c:v>2.8391768530000001</c:v>
                </c:pt>
                <c:pt idx="532">
                  <c:v>2.7632684309999997</c:v>
                </c:pt>
                <c:pt idx="533">
                  <c:v>2.781388481</c:v>
                </c:pt>
                <c:pt idx="534">
                  <c:v>2.7780801849999999</c:v>
                </c:pt>
                <c:pt idx="535">
                  <c:v>2.7409150200000001</c:v>
                </c:pt>
                <c:pt idx="536">
                  <c:v>2.7495967940000012</c:v>
                </c:pt>
                <c:pt idx="537">
                  <c:v>2.716214855</c:v>
                </c:pt>
                <c:pt idx="538">
                  <c:v>2.7082936360000001</c:v>
                </c:pt>
                <c:pt idx="539">
                  <c:v>2.7332815720000045</c:v>
                </c:pt>
                <c:pt idx="540">
                  <c:v>2.7353565290000001</c:v>
                </c:pt>
                <c:pt idx="541">
                  <c:v>2.6309530329999995</c:v>
                </c:pt>
                <c:pt idx="542">
                  <c:v>2.6733426649999998</c:v>
                </c:pt>
                <c:pt idx="543">
                  <c:v>2.6452552869999999</c:v>
                </c:pt>
                <c:pt idx="544">
                  <c:v>2.6285757620000041</c:v>
                </c:pt>
                <c:pt idx="545">
                  <c:v>2.619170864</c:v>
                </c:pt>
                <c:pt idx="546">
                  <c:v>2.6961237980000012</c:v>
                </c:pt>
                <c:pt idx="547">
                  <c:v>2.6365356039999988</c:v>
                </c:pt>
                <c:pt idx="548">
                  <c:v>2.6821577150000002</c:v>
                </c:pt>
                <c:pt idx="549">
                  <c:v>2.6288072660000039</c:v>
                </c:pt>
                <c:pt idx="550">
                  <c:v>2.6268760759999998</c:v>
                </c:pt>
              </c:numCache>
            </c:numRef>
          </c:yVal>
          <c:smooth val="1"/>
        </c:ser>
        <c:ser>
          <c:idx val="22"/>
          <c:order val="22"/>
          <c:tx>
            <c:strRef>
              <c:f>'Nov 10 Time Experiments'!$BN$1</c:f>
              <c:strCache>
                <c:ptCount val="1"/>
                <c:pt idx="0">
                  <c:v>46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Experiments'!$BN$2:$BN$552</c:f>
              <c:numCache>
                <c:formatCode>General</c:formatCode>
                <c:ptCount val="551"/>
                <c:pt idx="0">
                  <c:v>2.0828917180000017E-2</c:v>
                </c:pt>
                <c:pt idx="1">
                  <c:v>1.9416994900000008E-2</c:v>
                </c:pt>
                <c:pt idx="2">
                  <c:v>1.8825003430000001E-2</c:v>
                </c:pt>
                <c:pt idx="3">
                  <c:v>1.8563631470000001E-2</c:v>
                </c:pt>
                <c:pt idx="4">
                  <c:v>1.8330376150000011E-2</c:v>
                </c:pt>
                <c:pt idx="5">
                  <c:v>1.5713564600000007E-2</c:v>
                </c:pt>
                <c:pt idx="6">
                  <c:v>1.7599878390000011E-2</c:v>
                </c:pt>
                <c:pt idx="7">
                  <c:v>1.7841593850000011E-2</c:v>
                </c:pt>
                <c:pt idx="8">
                  <c:v>1.5902028900000007E-2</c:v>
                </c:pt>
                <c:pt idx="9">
                  <c:v>1.6556903270000003E-2</c:v>
                </c:pt>
                <c:pt idx="10">
                  <c:v>1.5320593040000007E-2</c:v>
                </c:pt>
                <c:pt idx="11">
                  <c:v>1.5591846330000006E-2</c:v>
                </c:pt>
                <c:pt idx="12">
                  <c:v>1.7437016140000011E-2</c:v>
                </c:pt>
                <c:pt idx="13">
                  <c:v>1.5349432380000003E-2</c:v>
                </c:pt>
                <c:pt idx="14">
                  <c:v>1.3647501840000008E-2</c:v>
                </c:pt>
                <c:pt idx="15">
                  <c:v>1.4845240410000005E-2</c:v>
                </c:pt>
                <c:pt idx="16">
                  <c:v>1.3712374050000007E-2</c:v>
                </c:pt>
                <c:pt idx="17">
                  <c:v>1.1854558740000007E-2</c:v>
                </c:pt>
                <c:pt idx="18">
                  <c:v>1.2051296899999998E-2</c:v>
                </c:pt>
                <c:pt idx="19">
                  <c:v>1.3333746720000001E-2</c:v>
                </c:pt>
                <c:pt idx="20">
                  <c:v>1.3189365640000006E-2</c:v>
                </c:pt>
                <c:pt idx="21">
                  <c:v>1.118991852E-2</c:v>
                </c:pt>
                <c:pt idx="22">
                  <c:v>1.0951056630000002E-2</c:v>
                </c:pt>
                <c:pt idx="23">
                  <c:v>9.9556590600000366E-3</c:v>
                </c:pt>
                <c:pt idx="24">
                  <c:v>1.3772166820000006E-2</c:v>
                </c:pt>
                <c:pt idx="25">
                  <c:v>1.0612878500000002E-2</c:v>
                </c:pt>
                <c:pt idx="26">
                  <c:v>1.0883129690000009E-2</c:v>
                </c:pt>
                <c:pt idx="27">
                  <c:v>1.039246053E-2</c:v>
                </c:pt>
                <c:pt idx="28">
                  <c:v>9.2213074900000021E-3</c:v>
                </c:pt>
                <c:pt idx="29">
                  <c:v>8.7961736300000027E-3</c:v>
                </c:pt>
                <c:pt idx="30">
                  <c:v>6.2012034700000239E-3</c:v>
                </c:pt>
                <c:pt idx="31">
                  <c:v>7.3385904700000127E-3</c:v>
                </c:pt>
                <c:pt idx="32">
                  <c:v>8.8565382400000361E-3</c:v>
                </c:pt>
                <c:pt idx="33">
                  <c:v>7.5717452200000143E-3</c:v>
                </c:pt>
                <c:pt idx="34">
                  <c:v>6.6430154400000134E-3</c:v>
                </c:pt>
                <c:pt idx="35">
                  <c:v>5.8021839000000023E-3</c:v>
                </c:pt>
                <c:pt idx="36">
                  <c:v>7.0048342599999995E-3</c:v>
                </c:pt>
                <c:pt idx="37">
                  <c:v>5.9049609300000023E-3</c:v>
                </c:pt>
                <c:pt idx="38">
                  <c:v>3.9318274000000016E-3</c:v>
                </c:pt>
                <c:pt idx="39">
                  <c:v>5.2114906900000129E-3</c:v>
                </c:pt>
                <c:pt idx="40">
                  <c:v>5.1305848400000006E-3</c:v>
                </c:pt>
                <c:pt idx="41">
                  <c:v>3.6108079600000015E-3</c:v>
                </c:pt>
                <c:pt idx="42">
                  <c:v>5.6423540400000107E-3</c:v>
                </c:pt>
                <c:pt idx="43">
                  <c:v>5.9385593200000112E-3</c:v>
                </c:pt>
                <c:pt idx="44">
                  <c:v>4.3356786700000111E-3</c:v>
                </c:pt>
                <c:pt idx="45">
                  <c:v>3.8127484900000014E-3</c:v>
                </c:pt>
                <c:pt idx="46">
                  <c:v>4.2787338800000128E-3</c:v>
                </c:pt>
                <c:pt idx="47">
                  <c:v>3.8148346500000022E-3</c:v>
                </c:pt>
                <c:pt idx="48">
                  <c:v>3.2930071700000016E-3</c:v>
                </c:pt>
                <c:pt idx="49">
                  <c:v>3.7333811800000123E-3</c:v>
                </c:pt>
                <c:pt idx="50">
                  <c:v>2.8617712900000022E-3</c:v>
                </c:pt>
                <c:pt idx="51">
                  <c:v>2.3617143900000115E-3</c:v>
                </c:pt>
                <c:pt idx="52">
                  <c:v>2.4140174700000012E-3</c:v>
                </c:pt>
                <c:pt idx="53">
                  <c:v>1.9720043200000112E-3</c:v>
                </c:pt>
                <c:pt idx="54">
                  <c:v>1.1271196600000006E-3</c:v>
                </c:pt>
                <c:pt idx="55">
                  <c:v>2.3038010300000002E-3</c:v>
                </c:pt>
                <c:pt idx="56">
                  <c:v>1.743342280000011E-3</c:v>
                </c:pt>
                <c:pt idx="57">
                  <c:v>5.7348937000000844E-4</c:v>
                </c:pt>
                <c:pt idx="58">
                  <c:v>2.8549651800000007E-3</c:v>
                </c:pt>
                <c:pt idx="59">
                  <c:v>2.1001058800000005E-3</c:v>
                </c:pt>
                <c:pt idx="60">
                  <c:v>3.469693700000062E-4</c:v>
                </c:pt>
                <c:pt idx="61">
                  <c:v>1.3140174700000107E-3</c:v>
                </c:pt>
                <c:pt idx="62">
                  <c:v>1.0538431999999999E-3</c:v>
                </c:pt>
                <c:pt idx="63">
                  <c:v>4.4174448000000631E-4</c:v>
                </c:pt>
                <c:pt idx="64">
                  <c:v>5.1736380000000542E-5</c:v>
                </c:pt>
                <c:pt idx="65">
                  <c:v>3.7149668000000023E-4</c:v>
                </c:pt>
                <c:pt idx="66">
                  <c:v>1.3686898400000105E-3</c:v>
                </c:pt>
                <c:pt idx="67">
                  <c:v>2.850066100000061E-4</c:v>
                </c:pt>
                <c:pt idx="68">
                  <c:v>6.6930011000000125E-4</c:v>
                </c:pt>
                <c:pt idx="69">
                  <c:v>9.3545720000000657E-4</c:v>
                </c:pt>
                <c:pt idx="70">
                  <c:v>8.3337680000000129E-4</c:v>
                </c:pt>
                <c:pt idx="71">
                  <c:v>7.507424100000054E-4</c:v>
                </c:pt>
                <c:pt idx="72">
                  <c:v>1.1516916799999999E-3</c:v>
                </c:pt>
                <c:pt idx="73">
                  <c:v>1.3178321700000107E-3</c:v>
                </c:pt>
                <c:pt idx="74">
                  <c:v>1.2821401700000008E-3</c:v>
                </c:pt>
                <c:pt idx="75">
                  <c:v>1.9431445000000012E-3</c:v>
                </c:pt>
                <c:pt idx="76">
                  <c:v>7.0221305000000439E-4</c:v>
                </c:pt>
                <c:pt idx="77">
                  <c:v>2.9186229400000106E-3</c:v>
                </c:pt>
                <c:pt idx="78">
                  <c:v>2.0624655500000007E-3</c:v>
                </c:pt>
                <c:pt idx="79">
                  <c:v>2.558353840000012E-3</c:v>
                </c:pt>
                <c:pt idx="80">
                  <c:v>2.8493437200000013E-3</c:v>
                </c:pt>
                <c:pt idx="81">
                  <c:v>3.0497010100000118E-3</c:v>
                </c:pt>
                <c:pt idx="82">
                  <c:v>3.7616039800000022E-3</c:v>
                </c:pt>
                <c:pt idx="83">
                  <c:v>3.8958746200000016E-3</c:v>
                </c:pt>
                <c:pt idx="84">
                  <c:v>6.0603167100000124E-3</c:v>
                </c:pt>
                <c:pt idx="85">
                  <c:v>5.3646485500000113E-3</c:v>
                </c:pt>
                <c:pt idx="86">
                  <c:v>4.3896395000000022E-3</c:v>
                </c:pt>
                <c:pt idx="87">
                  <c:v>7.4588763700000121E-3</c:v>
                </c:pt>
                <c:pt idx="88">
                  <c:v>7.3523889500000123E-3</c:v>
                </c:pt>
                <c:pt idx="89">
                  <c:v>8.2250307500000164E-3</c:v>
                </c:pt>
                <c:pt idx="90">
                  <c:v>8.5298004700000048E-3</c:v>
                </c:pt>
                <c:pt idx="91">
                  <c:v>8.9031602400000218E-3</c:v>
                </c:pt>
                <c:pt idx="92">
                  <c:v>1.1200323250000007E-2</c:v>
                </c:pt>
                <c:pt idx="93">
                  <c:v>1.1122483310000006E-2</c:v>
                </c:pt>
                <c:pt idx="94">
                  <c:v>1.2496878880000003E-2</c:v>
                </c:pt>
                <c:pt idx="95">
                  <c:v>1.3795379100000005E-2</c:v>
                </c:pt>
                <c:pt idx="96">
                  <c:v>1.3585352820000006E-2</c:v>
                </c:pt>
                <c:pt idx="97">
                  <c:v>1.6522131410000009E-2</c:v>
                </c:pt>
                <c:pt idx="98">
                  <c:v>1.6471076310000013E-2</c:v>
                </c:pt>
                <c:pt idx="99">
                  <c:v>1.7179749460000004E-2</c:v>
                </c:pt>
                <c:pt idx="100">
                  <c:v>1.8344871250000009E-2</c:v>
                </c:pt>
                <c:pt idx="101">
                  <c:v>1.9225431160000011E-2</c:v>
                </c:pt>
                <c:pt idx="102">
                  <c:v>2.1687587280000011E-2</c:v>
                </c:pt>
                <c:pt idx="103">
                  <c:v>2.3057216330000008E-2</c:v>
                </c:pt>
                <c:pt idx="104">
                  <c:v>2.3471129610000016E-2</c:v>
                </c:pt>
                <c:pt idx="105">
                  <c:v>2.3879386040000009E-2</c:v>
                </c:pt>
                <c:pt idx="106">
                  <c:v>2.5977178960000017E-2</c:v>
                </c:pt>
                <c:pt idx="107">
                  <c:v>2.7186765820000014E-2</c:v>
                </c:pt>
                <c:pt idx="108">
                  <c:v>2.8359137960000013E-2</c:v>
                </c:pt>
                <c:pt idx="109">
                  <c:v>3.0831892530000012E-2</c:v>
                </c:pt>
                <c:pt idx="110">
                  <c:v>3.2278699350000016E-2</c:v>
                </c:pt>
                <c:pt idx="111">
                  <c:v>3.287844128900002E-2</c:v>
                </c:pt>
                <c:pt idx="112">
                  <c:v>3.4440377280000121E-2</c:v>
                </c:pt>
                <c:pt idx="113">
                  <c:v>3.6291063316000009E-2</c:v>
                </c:pt>
                <c:pt idx="114">
                  <c:v>3.8148747310000015E-2</c:v>
                </c:pt>
                <c:pt idx="115">
                  <c:v>3.9753606794000015E-2</c:v>
                </c:pt>
                <c:pt idx="116">
                  <c:v>4.1806499434200124E-2</c:v>
                </c:pt>
                <c:pt idx="117">
                  <c:v>4.4476041589000016E-2</c:v>
                </c:pt>
                <c:pt idx="118">
                  <c:v>4.4816099359000244E-2</c:v>
                </c:pt>
                <c:pt idx="119">
                  <c:v>4.7213355564000005E-2</c:v>
                </c:pt>
                <c:pt idx="120">
                  <c:v>4.7715975922000116E-2</c:v>
                </c:pt>
                <c:pt idx="121">
                  <c:v>5.0633973926000123E-2</c:v>
                </c:pt>
                <c:pt idx="122">
                  <c:v>5.3338201270000031E-2</c:v>
                </c:pt>
                <c:pt idx="123">
                  <c:v>5.6158787120000025E-2</c:v>
                </c:pt>
                <c:pt idx="124">
                  <c:v>5.6515980060000012E-2</c:v>
                </c:pt>
                <c:pt idx="125">
                  <c:v>5.9186500980000126E-2</c:v>
                </c:pt>
                <c:pt idx="126">
                  <c:v>6.2056472080000022E-2</c:v>
                </c:pt>
                <c:pt idx="127">
                  <c:v>6.295412362000001E-2</c:v>
                </c:pt>
                <c:pt idx="128">
                  <c:v>6.6063038560000023E-2</c:v>
                </c:pt>
                <c:pt idx="129">
                  <c:v>6.7913254280000043E-2</c:v>
                </c:pt>
                <c:pt idx="130">
                  <c:v>6.9218208570000023E-2</c:v>
                </c:pt>
                <c:pt idx="131">
                  <c:v>7.2616567390000011E-2</c:v>
                </c:pt>
                <c:pt idx="132">
                  <c:v>7.4415511940000248E-2</c:v>
                </c:pt>
                <c:pt idx="133">
                  <c:v>7.7078066319999999E-2</c:v>
                </c:pt>
                <c:pt idx="134">
                  <c:v>7.9901311100000108E-2</c:v>
                </c:pt>
                <c:pt idx="135">
                  <c:v>8.2296393360000247E-2</c:v>
                </c:pt>
                <c:pt idx="136">
                  <c:v>8.4703102260000163E-2</c:v>
                </c:pt>
                <c:pt idx="137">
                  <c:v>8.7370406390000127E-2</c:v>
                </c:pt>
                <c:pt idx="138">
                  <c:v>9.1059185120000136E-2</c:v>
                </c:pt>
                <c:pt idx="139">
                  <c:v>9.4079944790000244E-2</c:v>
                </c:pt>
                <c:pt idx="140">
                  <c:v>9.7477912460000024E-2</c:v>
                </c:pt>
                <c:pt idx="141">
                  <c:v>0.10153232843000003</c:v>
                </c:pt>
                <c:pt idx="142">
                  <c:v>0.10435355783</c:v>
                </c:pt>
                <c:pt idx="143">
                  <c:v>0.10794884294000003</c:v>
                </c:pt>
                <c:pt idx="144">
                  <c:v>0.11301193714</c:v>
                </c:pt>
                <c:pt idx="145">
                  <c:v>0.11678802550000003</c:v>
                </c:pt>
                <c:pt idx="146">
                  <c:v>0.12120408148000006</c:v>
                </c:pt>
                <c:pt idx="147">
                  <c:v>0.12551742375000005</c:v>
                </c:pt>
                <c:pt idx="148">
                  <c:v>0.12917216449999996</c:v>
                </c:pt>
                <c:pt idx="149">
                  <c:v>0.13382219106000001</c:v>
                </c:pt>
                <c:pt idx="150">
                  <c:v>0.13904985368000006</c:v>
                </c:pt>
                <c:pt idx="151">
                  <c:v>0.14410846260000001</c:v>
                </c:pt>
                <c:pt idx="152">
                  <c:v>0.14906353830000005</c:v>
                </c:pt>
                <c:pt idx="153">
                  <c:v>0.15399914560000011</c:v>
                </c:pt>
                <c:pt idx="154">
                  <c:v>0.15931117120000005</c:v>
                </c:pt>
                <c:pt idx="155">
                  <c:v>0.16404865260000007</c:v>
                </c:pt>
                <c:pt idx="156">
                  <c:v>0.1694879043000001</c:v>
                </c:pt>
                <c:pt idx="157">
                  <c:v>0.17400066140000001</c:v>
                </c:pt>
                <c:pt idx="158">
                  <c:v>0.18014840360000006</c:v>
                </c:pt>
                <c:pt idx="159">
                  <c:v>0.18438535510000006</c:v>
                </c:pt>
                <c:pt idx="160">
                  <c:v>0.18975624020000006</c:v>
                </c:pt>
                <c:pt idx="161">
                  <c:v>0.19565091610000004</c:v>
                </c:pt>
                <c:pt idx="162">
                  <c:v>0.20099441290000006</c:v>
                </c:pt>
                <c:pt idx="163">
                  <c:v>0.20758114340000006</c:v>
                </c:pt>
                <c:pt idx="164">
                  <c:v>0.21109187190000001</c:v>
                </c:pt>
                <c:pt idx="165">
                  <c:v>0.21650300500000005</c:v>
                </c:pt>
                <c:pt idx="166">
                  <c:v>0.22269792440000005</c:v>
                </c:pt>
                <c:pt idx="167">
                  <c:v>0.22657504260000005</c:v>
                </c:pt>
                <c:pt idx="168">
                  <c:v>0.23182046000000001</c:v>
                </c:pt>
                <c:pt idx="169">
                  <c:v>0.23792586800000001</c:v>
                </c:pt>
                <c:pt idx="170">
                  <c:v>0.24246790590000006</c:v>
                </c:pt>
                <c:pt idx="171">
                  <c:v>0.24831677560000001</c:v>
                </c:pt>
                <c:pt idx="172">
                  <c:v>0.25440515159999999</c:v>
                </c:pt>
                <c:pt idx="173">
                  <c:v>0.26080280130000022</c:v>
                </c:pt>
                <c:pt idx="174">
                  <c:v>0.26713734449999987</c:v>
                </c:pt>
                <c:pt idx="175">
                  <c:v>0.27337707160000013</c:v>
                </c:pt>
                <c:pt idx="176">
                  <c:v>0.28005474390000012</c:v>
                </c:pt>
                <c:pt idx="177">
                  <c:v>0.28651976170000021</c:v>
                </c:pt>
                <c:pt idx="178">
                  <c:v>0.29272619960000013</c:v>
                </c:pt>
                <c:pt idx="179">
                  <c:v>0.30109501960000001</c:v>
                </c:pt>
                <c:pt idx="180">
                  <c:v>0.30854002710000011</c:v>
                </c:pt>
                <c:pt idx="181">
                  <c:v>0.3156864154000002</c:v>
                </c:pt>
                <c:pt idx="182">
                  <c:v>0.32410467740000021</c:v>
                </c:pt>
                <c:pt idx="183">
                  <c:v>0.33363665220000011</c:v>
                </c:pt>
                <c:pt idx="184">
                  <c:v>0.34346384880000014</c:v>
                </c:pt>
                <c:pt idx="185">
                  <c:v>0.3519727397000002</c:v>
                </c:pt>
                <c:pt idx="186">
                  <c:v>0.3630445409000001</c:v>
                </c:pt>
                <c:pt idx="187">
                  <c:v>0.37419046040000009</c:v>
                </c:pt>
                <c:pt idx="188">
                  <c:v>0.3857562649000002</c:v>
                </c:pt>
                <c:pt idx="189">
                  <c:v>0.39888597610000132</c:v>
                </c:pt>
                <c:pt idx="190">
                  <c:v>0.41292060490000021</c:v>
                </c:pt>
                <c:pt idx="191">
                  <c:v>0.42654902820000001</c:v>
                </c:pt>
                <c:pt idx="192">
                  <c:v>0.4431050527</c:v>
                </c:pt>
                <c:pt idx="193">
                  <c:v>0.46006141190000011</c:v>
                </c:pt>
                <c:pt idx="194">
                  <c:v>0.47803438780000013</c:v>
                </c:pt>
                <c:pt idx="195">
                  <c:v>0.49747944950000011</c:v>
                </c:pt>
                <c:pt idx="196">
                  <c:v>0.51819128870000009</c:v>
                </c:pt>
                <c:pt idx="197">
                  <c:v>0.54234273310000003</c:v>
                </c:pt>
                <c:pt idx="198">
                  <c:v>0.56711820840000005</c:v>
                </c:pt>
                <c:pt idx="199">
                  <c:v>0.59561048030000019</c:v>
                </c:pt>
                <c:pt idx="200">
                  <c:v>0.62472258089999999</c:v>
                </c:pt>
                <c:pt idx="201">
                  <c:v>0.65854088540000022</c:v>
                </c:pt>
                <c:pt idx="202">
                  <c:v>0.6952317166000026</c:v>
                </c:pt>
                <c:pt idx="203">
                  <c:v>0.73589317080000005</c:v>
                </c:pt>
                <c:pt idx="204">
                  <c:v>0.77842716459999883</c:v>
                </c:pt>
                <c:pt idx="205">
                  <c:v>0.82827983380000125</c:v>
                </c:pt>
                <c:pt idx="206">
                  <c:v>0.88027034280000005</c:v>
                </c:pt>
                <c:pt idx="207">
                  <c:v>0.9388320255</c:v>
                </c:pt>
                <c:pt idx="208">
                  <c:v>1.0035117673999974</c:v>
                </c:pt>
                <c:pt idx="209">
                  <c:v>1.0709181830000001</c:v>
                </c:pt>
                <c:pt idx="210">
                  <c:v>1.1436362079999971</c:v>
                </c:pt>
                <c:pt idx="211">
                  <c:v>1.2208901449999998</c:v>
                </c:pt>
                <c:pt idx="212">
                  <c:v>1.302243094</c:v>
                </c:pt>
                <c:pt idx="213">
                  <c:v>1.3841049480000001</c:v>
                </c:pt>
                <c:pt idx="214">
                  <c:v>1.4655911729999962</c:v>
                </c:pt>
                <c:pt idx="215">
                  <c:v>1.5481158300000024</c:v>
                </c:pt>
                <c:pt idx="216">
                  <c:v>1.6240922019999999</c:v>
                </c:pt>
                <c:pt idx="217">
                  <c:v>1.6969978620000001</c:v>
                </c:pt>
                <c:pt idx="218">
                  <c:v>1.7615810440000004</c:v>
                </c:pt>
                <c:pt idx="219">
                  <c:v>1.8170699879999974</c:v>
                </c:pt>
                <c:pt idx="220">
                  <c:v>1.861250858</c:v>
                </c:pt>
                <c:pt idx="221">
                  <c:v>1.8935333299999999</c:v>
                </c:pt>
                <c:pt idx="222">
                  <c:v>1.9173013969999961</c:v>
                </c:pt>
                <c:pt idx="223">
                  <c:v>1.9291068119999975</c:v>
                </c:pt>
                <c:pt idx="224">
                  <c:v>1.9241949129999973</c:v>
                </c:pt>
                <c:pt idx="225">
                  <c:v>1.9200639529999974</c:v>
                </c:pt>
                <c:pt idx="226">
                  <c:v>1.9030935569999974</c:v>
                </c:pt>
                <c:pt idx="227">
                  <c:v>1.8827471540000025</c:v>
                </c:pt>
                <c:pt idx="228">
                  <c:v>1.8511876869999999</c:v>
                </c:pt>
                <c:pt idx="229">
                  <c:v>1.827865224</c:v>
                </c:pt>
                <c:pt idx="230">
                  <c:v>1.8023097319999999</c:v>
                </c:pt>
                <c:pt idx="231">
                  <c:v>1.7770702650000001</c:v>
                </c:pt>
                <c:pt idx="232">
                  <c:v>1.7516348169999998</c:v>
                </c:pt>
                <c:pt idx="233">
                  <c:v>1.7243976400000001</c:v>
                </c:pt>
                <c:pt idx="234">
                  <c:v>1.7088352250000001</c:v>
                </c:pt>
                <c:pt idx="235">
                  <c:v>1.6922706169999999</c:v>
                </c:pt>
                <c:pt idx="236">
                  <c:v>1.676170688</c:v>
                </c:pt>
                <c:pt idx="237">
                  <c:v>1.6745471760000028</c:v>
                </c:pt>
                <c:pt idx="238">
                  <c:v>1.6701522870000001</c:v>
                </c:pt>
                <c:pt idx="239">
                  <c:v>1.6712429330000025</c:v>
                </c:pt>
                <c:pt idx="240">
                  <c:v>1.6702389530000001</c:v>
                </c:pt>
                <c:pt idx="241">
                  <c:v>1.6768804600000016</c:v>
                </c:pt>
                <c:pt idx="242">
                  <c:v>1.687273483</c:v>
                </c:pt>
                <c:pt idx="243">
                  <c:v>1.701802354</c:v>
                </c:pt>
                <c:pt idx="244">
                  <c:v>1.7113203809999975</c:v>
                </c:pt>
                <c:pt idx="245">
                  <c:v>1.7295547529999975</c:v>
                </c:pt>
                <c:pt idx="246">
                  <c:v>1.7523431590000025</c:v>
                </c:pt>
                <c:pt idx="247">
                  <c:v>1.771785717</c:v>
                </c:pt>
                <c:pt idx="248">
                  <c:v>1.8024967719999998</c:v>
                </c:pt>
                <c:pt idx="249">
                  <c:v>1.8246185590000001</c:v>
                </c:pt>
                <c:pt idx="250">
                  <c:v>1.8482783840000001</c:v>
                </c:pt>
                <c:pt idx="251">
                  <c:v>1.8677906799999975</c:v>
                </c:pt>
                <c:pt idx="252">
                  <c:v>1.8943280979999975</c:v>
                </c:pt>
                <c:pt idx="253">
                  <c:v>1.9153245499999962</c:v>
                </c:pt>
                <c:pt idx="254">
                  <c:v>1.9326193139999974</c:v>
                </c:pt>
                <c:pt idx="255">
                  <c:v>1.9496527719999999</c:v>
                </c:pt>
                <c:pt idx="256">
                  <c:v>1.9622549819999999</c:v>
                </c:pt>
                <c:pt idx="257">
                  <c:v>1.9657069249999999</c:v>
                </c:pt>
                <c:pt idx="258">
                  <c:v>1.9745707319999999</c:v>
                </c:pt>
                <c:pt idx="259">
                  <c:v>1.9730453299999999</c:v>
                </c:pt>
                <c:pt idx="260">
                  <c:v>1.9690937809999971</c:v>
                </c:pt>
                <c:pt idx="261">
                  <c:v>1.9622747709999975</c:v>
                </c:pt>
                <c:pt idx="262">
                  <c:v>1.9497486159999962</c:v>
                </c:pt>
                <c:pt idx="263">
                  <c:v>1.9409175919999999</c:v>
                </c:pt>
                <c:pt idx="264">
                  <c:v>1.9239749719999975</c:v>
                </c:pt>
                <c:pt idx="265">
                  <c:v>1.9088135769999999</c:v>
                </c:pt>
                <c:pt idx="266">
                  <c:v>1.8869433210000024</c:v>
                </c:pt>
                <c:pt idx="267">
                  <c:v>1.865300279</c:v>
                </c:pt>
                <c:pt idx="268">
                  <c:v>1.8434872440000001</c:v>
                </c:pt>
                <c:pt idx="269">
                  <c:v>1.8155224129999974</c:v>
                </c:pt>
                <c:pt idx="270">
                  <c:v>1.7864264060000001</c:v>
                </c:pt>
                <c:pt idx="271">
                  <c:v>1.761859756</c:v>
                </c:pt>
                <c:pt idx="272">
                  <c:v>1.7343616290000001</c:v>
                </c:pt>
                <c:pt idx="273">
                  <c:v>1.7044277000000001</c:v>
                </c:pt>
                <c:pt idx="274">
                  <c:v>1.6701921030000024</c:v>
                </c:pt>
                <c:pt idx="275">
                  <c:v>1.6433639340000001</c:v>
                </c:pt>
                <c:pt idx="276">
                  <c:v>1.6109661869999998</c:v>
                </c:pt>
                <c:pt idx="277">
                  <c:v>1.5860472730000001</c:v>
                </c:pt>
                <c:pt idx="278">
                  <c:v>1.5578762099999974</c:v>
                </c:pt>
                <c:pt idx="279">
                  <c:v>1.5352543399999998</c:v>
                </c:pt>
                <c:pt idx="280">
                  <c:v>1.5132841869999998</c:v>
                </c:pt>
                <c:pt idx="281">
                  <c:v>1.4900530390000024</c:v>
                </c:pt>
                <c:pt idx="282">
                  <c:v>1.4719258359999974</c:v>
                </c:pt>
                <c:pt idx="283">
                  <c:v>1.4551933809999962</c:v>
                </c:pt>
                <c:pt idx="284">
                  <c:v>1.4400983859999974</c:v>
                </c:pt>
                <c:pt idx="285">
                  <c:v>1.4258519219999999</c:v>
                </c:pt>
                <c:pt idx="286">
                  <c:v>1.4160297919999962</c:v>
                </c:pt>
                <c:pt idx="287">
                  <c:v>1.4031678249999999</c:v>
                </c:pt>
                <c:pt idx="288">
                  <c:v>1.3958434869999998</c:v>
                </c:pt>
                <c:pt idx="289">
                  <c:v>1.3943894910000001</c:v>
                </c:pt>
                <c:pt idx="290">
                  <c:v>1.387870173</c:v>
                </c:pt>
                <c:pt idx="291">
                  <c:v>1.3861388969999999</c:v>
                </c:pt>
                <c:pt idx="292">
                  <c:v>1.3817264839999974</c:v>
                </c:pt>
                <c:pt idx="293">
                  <c:v>1.38225029</c:v>
                </c:pt>
                <c:pt idx="294">
                  <c:v>1.3832489060000004</c:v>
                </c:pt>
                <c:pt idx="295">
                  <c:v>1.3851188230000024</c:v>
                </c:pt>
                <c:pt idx="296">
                  <c:v>1.3862867160000001</c:v>
                </c:pt>
                <c:pt idx="297">
                  <c:v>1.3885533620000001</c:v>
                </c:pt>
                <c:pt idx="298">
                  <c:v>1.3902829690000043</c:v>
                </c:pt>
                <c:pt idx="299">
                  <c:v>1.3949590730000001</c:v>
                </c:pt>
                <c:pt idx="300">
                  <c:v>1.4014483499999975</c:v>
                </c:pt>
                <c:pt idx="301">
                  <c:v>1.4038270519999974</c:v>
                </c:pt>
                <c:pt idx="302">
                  <c:v>1.4101530119999999</c:v>
                </c:pt>
                <c:pt idx="303">
                  <c:v>1.4150916149999961</c:v>
                </c:pt>
                <c:pt idx="304">
                  <c:v>1.4238737629999973</c:v>
                </c:pt>
                <c:pt idx="305">
                  <c:v>1.4289233489999962</c:v>
                </c:pt>
                <c:pt idx="306">
                  <c:v>1.434760909</c:v>
                </c:pt>
                <c:pt idx="307">
                  <c:v>1.4442426969999975</c:v>
                </c:pt>
                <c:pt idx="308">
                  <c:v>1.4488014979999961</c:v>
                </c:pt>
                <c:pt idx="309">
                  <c:v>1.459188323</c:v>
                </c:pt>
                <c:pt idx="310">
                  <c:v>1.4666378310000001</c:v>
                </c:pt>
                <c:pt idx="311">
                  <c:v>1.4719141529999962</c:v>
                </c:pt>
                <c:pt idx="312">
                  <c:v>1.4813409849999999</c:v>
                </c:pt>
                <c:pt idx="313">
                  <c:v>1.4916063359999974</c:v>
                </c:pt>
                <c:pt idx="314">
                  <c:v>1.5007668539999974</c:v>
                </c:pt>
                <c:pt idx="315">
                  <c:v>1.5092066339999974</c:v>
                </c:pt>
                <c:pt idx="316">
                  <c:v>1.5209727099999999</c:v>
                </c:pt>
                <c:pt idx="317">
                  <c:v>1.5310748619999999</c:v>
                </c:pt>
                <c:pt idx="318">
                  <c:v>1.5386154460000001</c:v>
                </c:pt>
                <c:pt idx="319">
                  <c:v>1.5552240419999974</c:v>
                </c:pt>
                <c:pt idx="320">
                  <c:v>1.562110882</c:v>
                </c:pt>
                <c:pt idx="321">
                  <c:v>1.5724676660000001</c:v>
                </c:pt>
                <c:pt idx="322">
                  <c:v>1.5895972059999974</c:v>
                </c:pt>
                <c:pt idx="323">
                  <c:v>1.6003501220000025</c:v>
                </c:pt>
                <c:pt idx="324">
                  <c:v>1.6153223319999999</c:v>
                </c:pt>
                <c:pt idx="325">
                  <c:v>1.6309490010000001</c:v>
                </c:pt>
                <c:pt idx="326">
                  <c:v>1.6462544010000024</c:v>
                </c:pt>
                <c:pt idx="327">
                  <c:v>1.662739019</c:v>
                </c:pt>
                <c:pt idx="328">
                  <c:v>1.675952415</c:v>
                </c:pt>
                <c:pt idx="329">
                  <c:v>1.6965656090000001</c:v>
                </c:pt>
                <c:pt idx="330">
                  <c:v>1.7124424980000001</c:v>
                </c:pt>
                <c:pt idx="331">
                  <c:v>1.7282453580000001</c:v>
                </c:pt>
                <c:pt idx="332">
                  <c:v>1.7476882740000004</c:v>
                </c:pt>
                <c:pt idx="333">
                  <c:v>1.7666345640000025</c:v>
                </c:pt>
                <c:pt idx="334">
                  <c:v>1.7894789980000001</c:v>
                </c:pt>
                <c:pt idx="335">
                  <c:v>1.8099185040000001</c:v>
                </c:pt>
                <c:pt idx="336">
                  <c:v>1.829447727</c:v>
                </c:pt>
                <c:pt idx="337">
                  <c:v>1.8555962849999974</c:v>
                </c:pt>
                <c:pt idx="338">
                  <c:v>1.8783979230000025</c:v>
                </c:pt>
                <c:pt idx="339">
                  <c:v>1.906469564</c:v>
                </c:pt>
                <c:pt idx="340">
                  <c:v>1.9283628269999999</c:v>
                </c:pt>
                <c:pt idx="341">
                  <c:v>1.952543001</c:v>
                </c:pt>
                <c:pt idx="342">
                  <c:v>1.9791912839999961</c:v>
                </c:pt>
                <c:pt idx="343">
                  <c:v>2.0081006100000001</c:v>
                </c:pt>
                <c:pt idx="344">
                  <c:v>2.0354671289999988</c:v>
                </c:pt>
                <c:pt idx="345">
                  <c:v>2.0592069439999987</c:v>
                </c:pt>
                <c:pt idx="346">
                  <c:v>2.0885529329999994</c:v>
                </c:pt>
                <c:pt idx="347">
                  <c:v>2.1224500939999977</c:v>
                </c:pt>
                <c:pt idx="348">
                  <c:v>2.1550075820000001</c:v>
                </c:pt>
                <c:pt idx="349">
                  <c:v>2.1853973670000051</c:v>
                </c:pt>
                <c:pt idx="350">
                  <c:v>2.209660988</c:v>
                </c:pt>
                <c:pt idx="351">
                  <c:v>2.2444522190000002</c:v>
                </c:pt>
                <c:pt idx="352">
                  <c:v>2.2802207280000051</c:v>
                </c:pt>
                <c:pt idx="353">
                  <c:v>2.3145949649999999</c:v>
                </c:pt>
                <c:pt idx="354">
                  <c:v>2.3486373230000002</c:v>
                </c:pt>
                <c:pt idx="355">
                  <c:v>2.3889291099999999</c:v>
                </c:pt>
                <c:pt idx="356">
                  <c:v>2.420905571</c:v>
                </c:pt>
                <c:pt idx="357">
                  <c:v>2.4616601279999997</c:v>
                </c:pt>
                <c:pt idx="358">
                  <c:v>2.4973568730000002</c:v>
                </c:pt>
                <c:pt idx="359">
                  <c:v>2.5433277890000046</c:v>
                </c:pt>
                <c:pt idx="360">
                  <c:v>2.5867478660000001</c:v>
                </c:pt>
                <c:pt idx="361">
                  <c:v>2.625835876</c:v>
                </c:pt>
                <c:pt idx="362">
                  <c:v>2.6733875080000056</c:v>
                </c:pt>
                <c:pt idx="363">
                  <c:v>2.7122170730000001</c:v>
                </c:pt>
                <c:pt idx="364">
                  <c:v>2.7783710770000041</c:v>
                </c:pt>
                <c:pt idx="365">
                  <c:v>2.8173229499999999</c:v>
                </c:pt>
                <c:pt idx="366">
                  <c:v>2.8687131209999999</c:v>
                </c:pt>
                <c:pt idx="367">
                  <c:v>2.9176993179999999</c:v>
                </c:pt>
                <c:pt idx="368">
                  <c:v>2.999138098</c:v>
                </c:pt>
                <c:pt idx="369">
                  <c:v>3.0332500739999997</c:v>
                </c:pt>
                <c:pt idx="370">
                  <c:v>3.0792107389999996</c:v>
                </c:pt>
                <c:pt idx="371">
                  <c:v>3.1304628659999998</c:v>
                </c:pt>
                <c:pt idx="372">
                  <c:v>3.1795716090000004</c:v>
                </c:pt>
                <c:pt idx="373">
                  <c:v>3.2452106290000002</c:v>
                </c:pt>
                <c:pt idx="374">
                  <c:v>3.2670607380000041</c:v>
                </c:pt>
                <c:pt idx="375">
                  <c:v>3.2886566929999996</c:v>
                </c:pt>
                <c:pt idx="376">
                  <c:v>3.3632302090000001</c:v>
                </c:pt>
                <c:pt idx="377">
                  <c:v>3.3658826159999977</c:v>
                </c:pt>
                <c:pt idx="378">
                  <c:v>3.3756649299999952</c:v>
                </c:pt>
                <c:pt idx="379">
                  <c:v>3.443416815</c:v>
                </c:pt>
                <c:pt idx="380">
                  <c:v>3.5001117990000012</c:v>
                </c:pt>
                <c:pt idx="381">
                  <c:v>3.4961349770000001</c:v>
                </c:pt>
                <c:pt idx="382">
                  <c:v>3.4962618159999987</c:v>
                </c:pt>
                <c:pt idx="383">
                  <c:v>3.5292973330000001</c:v>
                </c:pt>
                <c:pt idx="384">
                  <c:v>3.529001455</c:v>
                </c:pt>
                <c:pt idx="385">
                  <c:v>3.543541651000004</c:v>
                </c:pt>
                <c:pt idx="386">
                  <c:v>3.584383469</c:v>
                </c:pt>
                <c:pt idx="387">
                  <c:v>3.5769729419999998</c:v>
                </c:pt>
                <c:pt idx="388">
                  <c:v>3.4526603029999987</c:v>
                </c:pt>
                <c:pt idx="389">
                  <c:v>3.4807770060000012</c:v>
                </c:pt>
                <c:pt idx="390">
                  <c:v>3.4948935319999999</c:v>
                </c:pt>
                <c:pt idx="391">
                  <c:v>3.4814386179999999</c:v>
                </c:pt>
                <c:pt idx="392">
                  <c:v>3.5412854959999978</c:v>
                </c:pt>
                <c:pt idx="393">
                  <c:v>3.4461934379999999</c:v>
                </c:pt>
                <c:pt idx="394">
                  <c:v>3.4407408049999999</c:v>
                </c:pt>
                <c:pt idx="395">
                  <c:v>3.3727421569999967</c:v>
                </c:pt>
                <c:pt idx="396">
                  <c:v>3.3738970570000002</c:v>
                </c:pt>
                <c:pt idx="397">
                  <c:v>3.3204231069999999</c:v>
                </c:pt>
                <c:pt idx="398">
                  <c:v>3.2953882030000003</c:v>
                </c:pt>
                <c:pt idx="399">
                  <c:v>3.3112692639999977</c:v>
                </c:pt>
                <c:pt idx="400">
                  <c:v>3.2102317620000056</c:v>
                </c:pt>
                <c:pt idx="401">
                  <c:v>3.2140579029999996</c:v>
                </c:pt>
                <c:pt idx="402">
                  <c:v>3.1967723179999998</c:v>
                </c:pt>
                <c:pt idx="403">
                  <c:v>3.1684651179999999</c:v>
                </c:pt>
                <c:pt idx="404">
                  <c:v>3.1235503960000002</c:v>
                </c:pt>
                <c:pt idx="405">
                  <c:v>3.1118879129999995</c:v>
                </c:pt>
                <c:pt idx="406">
                  <c:v>3.1019778060000012</c:v>
                </c:pt>
                <c:pt idx="407">
                  <c:v>3.0040490439999998</c:v>
                </c:pt>
                <c:pt idx="408">
                  <c:v>3.0066430379999987</c:v>
                </c:pt>
                <c:pt idx="409">
                  <c:v>2.9842250159999999</c:v>
                </c:pt>
                <c:pt idx="410">
                  <c:v>2.9478497309999998</c:v>
                </c:pt>
                <c:pt idx="411">
                  <c:v>2.9117424299999919</c:v>
                </c:pt>
                <c:pt idx="412">
                  <c:v>2.8585538669999999</c:v>
                </c:pt>
                <c:pt idx="413">
                  <c:v>2.8129265119999998</c:v>
                </c:pt>
                <c:pt idx="414">
                  <c:v>2.8020160009999997</c:v>
                </c:pt>
                <c:pt idx="415">
                  <c:v>2.7421953490000002</c:v>
                </c:pt>
                <c:pt idx="416">
                  <c:v>2.731986504</c:v>
                </c:pt>
                <c:pt idx="417">
                  <c:v>2.7098347950000012</c:v>
                </c:pt>
                <c:pt idx="418">
                  <c:v>2.6925992770000002</c:v>
                </c:pt>
                <c:pt idx="419">
                  <c:v>2.641586046000004</c:v>
                </c:pt>
                <c:pt idx="420">
                  <c:v>2.637392025</c:v>
                </c:pt>
                <c:pt idx="421">
                  <c:v>2.5919561199999968</c:v>
                </c:pt>
                <c:pt idx="422">
                  <c:v>2.5965273190000002</c:v>
                </c:pt>
                <c:pt idx="423">
                  <c:v>2.5661852170000001</c:v>
                </c:pt>
                <c:pt idx="424">
                  <c:v>2.5649130150000001</c:v>
                </c:pt>
                <c:pt idx="425">
                  <c:v>2.5366427709999977</c:v>
                </c:pt>
                <c:pt idx="426">
                  <c:v>2.5271172330000011</c:v>
                </c:pt>
                <c:pt idx="427">
                  <c:v>2.5219194699999998</c:v>
                </c:pt>
                <c:pt idx="428">
                  <c:v>2.494379978</c:v>
                </c:pt>
                <c:pt idx="429">
                  <c:v>2.5153767870000001</c:v>
                </c:pt>
                <c:pt idx="430">
                  <c:v>2.4714765359999977</c:v>
                </c:pt>
                <c:pt idx="431">
                  <c:v>2.4856941510000001</c:v>
                </c:pt>
                <c:pt idx="432">
                  <c:v>2.508880596</c:v>
                </c:pt>
                <c:pt idx="433">
                  <c:v>2.484950285</c:v>
                </c:pt>
                <c:pt idx="434">
                  <c:v>2.5150377560000012</c:v>
                </c:pt>
                <c:pt idx="435">
                  <c:v>2.4954228209999987</c:v>
                </c:pt>
                <c:pt idx="436">
                  <c:v>2.4923271939999987</c:v>
                </c:pt>
                <c:pt idx="437">
                  <c:v>2.4925057699999997</c:v>
                </c:pt>
                <c:pt idx="438">
                  <c:v>2.5037255100000002</c:v>
                </c:pt>
                <c:pt idx="439">
                  <c:v>2.4915218160000001</c:v>
                </c:pt>
                <c:pt idx="440">
                  <c:v>2.5387177280000039</c:v>
                </c:pt>
                <c:pt idx="441">
                  <c:v>2.5341863440000001</c:v>
                </c:pt>
                <c:pt idx="442">
                  <c:v>2.5050339510000001</c:v>
                </c:pt>
                <c:pt idx="443">
                  <c:v>2.5214912700000012</c:v>
                </c:pt>
                <c:pt idx="444">
                  <c:v>2.5181212230000001</c:v>
                </c:pt>
                <c:pt idx="445">
                  <c:v>2.5691864299999998</c:v>
                </c:pt>
                <c:pt idx="446">
                  <c:v>2.5524329949999967</c:v>
                </c:pt>
                <c:pt idx="447">
                  <c:v>2.5704309749999998</c:v>
                </c:pt>
                <c:pt idx="448">
                  <c:v>2.5472912600000051</c:v>
                </c:pt>
                <c:pt idx="449">
                  <c:v>2.5740685269999997</c:v>
                </c:pt>
                <c:pt idx="450">
                  <c:v>2.5590865420000002</c:v>
                </c:pt>
                <c:pt idx="451">
                  <c:v>2.588437538000004</c:v>
                </c:pt>
                <c:pt idx="452">
                  <c:v>2.6727220819999999</c:v>
                </c:pt>
                <c:pt idx="453">
                  <c:v>2.589603882</c:v>
                </c:pt>
                <c:pt idx="454">
                  <c:v>2.5324709219999977</c:v>
                </c:pt>
                <c:pt idx="455">
                  <c:v>2.580305557000004</c:v>
                </c:pt>
                <c:pt idx="456">
                  <c:v>2.64414237</c:v>
                </c:pt>
                <c:pt idx="457">
                  <c:v>2.5561435029999995</c:v>
                </c:pt>
                <c:pt idx="458">
                  <c:v>2.499206762</c:v>
                </c:pt>
                <c:pt idx="459">
                  <c:v>2.6027035520000039</c:v>
                </c:pt>
                <c:pt idx="460">
                  <c:v>2.4719500349999977</c:v>
                </c:pt>
                <c:pt idx="461">
                  <c:v>2.5573558620000001</c:v>
                </c:pt>
                <c:pt idx="462">
                  <c:v>2.5049621869999998</c:v>
                </c:pt>
                <c:pt idx="463">
                  <c:v>2.5345048710000002</c:v>
                </c:pt>
                <c:pt idx="464">
                  <c:v>2.4785735420000012</c:v>
                </c:pt>
                <c:pt idx="465">
                  <c:v>2.4663548280000001</c:v>
                </c:pt>
                <c:pt idx="466">
                  <c:v>2.408082228</c:v>
                </c:pt>
                <c:pt idx="467">
                  <c:v>2.4485637950000001</c:v>
                </c:pt>
                <c:pt idx="468">
                  <c:v>2.4287330910000002</c:v>
                </c:pt>
                <c:pt idx="469">
                  <c:v>2.3834059049999987</c:v>
                </c:pt>
                <c:pt idx="470">
                  <c:v>2.4194593239999933</c:v>
                </c:pt>
                <c:pt idx="471">
                  <c:v>2.3624481959999919</c:v>
                </c:pt>
                <c:pt idx="472">
                  <c:v>2.3776333139999997</c:v>
                </c:pt>
                <c:pt idx="473">
                  <c:v>2.2972960280000012</c:v>
                </c:pt>
                <c:pt idx="474">
                  <c:v>2.3317963889999995</c:v>
                </c:pt>
                <c:pt idx="475">
                  <c:v>2.283527594000005</c:v>
                </c:pt>
                <c:pt idx="476">
                  <c:v>2.268232088000004</c:v>
                </c:pt>
                <c:pt idx="477">
                  <c:v>2.2831208520000086</c:v>
                </c:pt>
                <c:pt idx="478">
                  <c:v>2.2162229819999997</c:v>
                </c:pt>
                <c:pt idx="479">
                  <c:v>2.1872298530000012</c:v>
                </c:pt>
                <c:pt idx="480">
                  <c:v>2.2059294990000002</c:v>
                </c:pt>
                <c:pt idx="481">
                  <c:v>2.150881987</c:v>
                </c:pt>
                <c:pt idx="482">
                  <c:v>2.1273495960000002</c:v>
                </c:pt>
                <c:pt idx="483">
                  <c:v>2.14282773</c:v>
                </c:pt>
                <c:pt idx="484">
                  <c:v>2.093550901</c:v>
                </c:pt>
                <c:pt idx="485">
                  <c:v>2.0557451059999967</c:v>
                </c:pt>
                <c:pt idx="486">
                  <c:v>2.0919506359999978</c:v>
                </c:pt>
                <c:pt idx="487">
                  <c:v>2.037873249</c:v>
                </c:pt>
                <c:pt idx="488">
                  <c:v>2.0076367660000041</c:v>
                </c:pt>
                <c:pt idx="489">
                  <c:v>2.0207717230000002</c:v>
                </c:pt>
                <c:pt idx="490">
                  <c:v>2.0021642260000001</c:v>
                </c:pt>
                <c:pt idx="491">
                  <c:v>1.998307686</c:v>
                </c:pt>
                <c:pt idx="492">
                  <c:v>1.9743472149999999</c:v>
                </c:pt>
                <c:pt idx="493">
                  <c:v>1.964310389</c:v>
                </c:pt>
                <c:pt idx="494">
                  <c:v>2.1022567560000001</c:v>
                </c:pt>
                <c:pt idx="495">
                  <c:v>2.0469636729999996</c:v>
                </c:pt>
                <c:pt idx="496">
                  <c:v>2.0575249000000002</c:v>
                </c:pt>
                <c:pt idx="497">
                  <c:v>2.0215240530000012</c:v>
                </c:pt>
                <c:pt idx="498">
                  <c:v>2.0633139420000051</c:v>
                </c:pt>
                <c:pt idx="499">
                  <c:v>2.0785684389999988</c:v>
                </c:pt>
                <c:pt idx="500">
                  <c:v>2.1268858719999999</c:v>
                </c:pt>
                <c:pt idx="501">
                  <c:v>2.2404203220000012</c:v>
                </c:pt>
                <c:pt idx="502">
                  <c:v>2.1976084519999999</c:v>
                </c:pt>
                <c:pt idx="503">
                  <c:v>2.2288090990000002</c:v>
                </c:pt>
                <c:pt idx="504">
                  <c:v>2.2900214000000001</c:v>
                </c:pt>
                <c:pt idx="505">
                  <c:v>2.3542947580000049</c:v>
                </c:pt>
                <c:pt idx="506">
                  <c:v>2.3915233420000002</c:v>
                </c:pt>
                <c:pt idx="507">
                  <c:v>2.4289426609999998</c:v>
                </c:pt>
                <c:pt idx="508">
                  <c:v>2.5314507289999995</c:v>
                </c:pt>
                <c:pt idx="509">
                  <c:v>2.6216928770000001</c:v>
                </c:pt>
                <c:pt idx="510">
                  <c:v>2.6146366410000002</c:v>
                </c:pt>
                <c:pt idx="511">
                  <c:v>2.6024834919999997</c:v>
                </c:pt>
                <c:pt idx="512">
                  <c:v>2.6364719679999999</c:v>
                </c:pt>
                <c:pt idx="513">
                  <c:v>2.6483232780000066</c:v>
                </c:pt>
                <c:pt idx="514">
                  <c:v>2.6976578039999999</c:v>
                </c:pt>
                <c:pt idx="515">
                  <c:v>2.760519962000004</c:v>
                </c:pt>
                <c:pt idx="516">
                  <c:v>2.779112558000004</c:v>
                </c:pt>
                <c:pt idx="517">
                  <c:v>2.7541172310000039</c:v>
                </c:pt>
                <c:pt idx="518">
                  <c:v>2.8065872000000001</c:v>
                </c:pt>
                <c:pt idx="519">
                  <c:v>2.8503303339999997</c:v>
                </c:pt>
                <c:pt idx="520">
                  <c:v>2.777014952000004</c:v>
                </c:pt>
                <c:pt idx="521">
                  <c:v>2.8113791749999977</c:v>
                </c:pt>
                <c:pt idx="522">
                  <c:v>2.8646950530000002</c:v>
                </c:pt>
                <c:pt idx="523">
                  <c:v>2.8702540209999987</c:v>
                </c:pt>
                <c:pt idx="524">
                  <c:v>2.8848261639999997</c:v>
                </c:pt>
                <c:pt idx="525">
                  <c:v>2.8859154989999989</c:v>
                </c:pt>
                <c:pt idx="526">
                  <c:v>2.830593328</c:v>
                </c:pt>
                <c:pt idx="527">
                  <c:v>2.8160180849999947</c:v>
                </c:pt>
                <c:pt idx="528">
                  <c:v>2.7528939059999997</c:v>
                </c:pt>
                <c:pt idx="529">
                  <c:v>2.8365430639999967</c:v>
                </c:pt>
                <c:pt idx="530">
                  <c:v>2.8369231029999988</c:v>
                </c:pt>
                <c:pt idx="531">
                  <c:v>2.8026819039999977</c:v>
                </c:pt>
                <c:pt idx="532">
                  <c:v>2.8304264349999952</c:v>
                </c:pt>
                <c:pt idx="533">
                  <c:v>2.760544281000004</c:v>
                </c:pt>
                <c:pt idx="534">
                  <c:v>2.7454671670000002</c:v>
                </c:pt>
                <c:pt idx="535">
                  <c:v>2.7428078460000012</c:v>
                </c:pt>
                <c:pt idx="536">
                  <c:v>2.7703831010000002</c:v>
                </c:pt>
                <c:pt idx="537">
                  <c:v>2.730314474</c:v>
                </c:pt>
                <c:pt idx="538">
                  <c:v>2.7385315700000046</c:v>
                </c:pt>
                <c:pt idx="539">
                  <c:v>2.644704800000004</c:v>
                </c:pt>
                <c:pt idx="540">
                  <c:v>2.6441755100000002</c:v>
                </c:pt>
                <c:pt idx="541">
                  <c:v>2.6884426879999999</c:v>
                </c:pt>
                <c:pt idx="542">
                  <c:v>2.6283261590000011</c:v>
                </c:pt>
                <c:pt idx="543">
                  <c:v>2.65538023</c:v>
                </c:pt>
                <c:pt idx="544">
                  <c:v>2.606544714</c:v>
                </c:pt>
                <c:pt idx="545">
                  <c:v>2.5538677980000002</c:v>
                </c:pt>
                <c:pt idx="546">
                  <c:v>2.6186411189999994</c:v>
                </c:pt>
                <c:pt idx="547">
                  <c:v>2.6321754259999977</c:v>
                </c:pt>
                <c:pt idx="548">
                  <c:v>2.6350350189999996</c:v>
                </c:pt>
                <c:pt idx="549">
                  <c:v>2.6156430049999977</c:v>
                </c:pt>
                <c:pt idx="550">
                  <c:v>2.6268558309999968</c:v>
                </c:pt>
              </c:numCache>
            </c:numRef>
          </c:yVal>
          <c:smooth val="1"/>
        </c:ser>
        <c:ser>
          <c:idx val="23"/>
          <c:order val="23"/>
          <c:tx>
            <c:strRef>
              <c:f>'Nov 10 Time Experiments'!$BO$1</c:f>
              <c:strCache>
                <c:ptCount val="1"/>
                <c:pt idx="0">
                  <c:v>48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Experiments'!$BO$2:$BO$552</c:f>
              <c:numCache>
                <c:formatCode>General</c:formatCode>
                <c:ptCount val="551"/>
                <c:pt idx="0">
                  <c:v>1.8754132820000005E-2</c:v>
                </c:pt>
                <c:pt idx="1">
                  <c:v>1.845233029000001E-2</c:v>
                </c:pt>
                <c:pt idx="2">
                  <c:v>1.8259842679999999E-2</c:v>
                </c:pt>
                <c:pt idx="3">
                  <c:v>1.8265147490000005E-2</c:v>
                </c:pt>
                <c:pt idx="4">
                  <c:v>1.7106211540000006E-2</c:v>
                </c:pt>
                <c:pt idx="5">
                  <c:v>1.8652819830000004E-2</c:v>
                </c:pt>
                <c:pt idx="6">
                  <c:v>1.9076869620000006E-2</c:v>
                </c:pt>
                <c:pt idx="7">
                  <c:v>1.8088408540000007E-2</c:v>
                </c:pt>
                <c:pt idx="8">
                  <c:v>1.5795272569999998E-2</c:v>
                </c:pt>
                <c:pt idx="9">
                  <c:v>1.6146763029999997E-2</c:v>
                </c:pt>
                <c:pt idx="10">
                  <c:v>1.5903933700000008E-2</c:v>
                </c:pt>
                <c:pt idx="11">
                  <c:v>1.5223678930000005E-2</c:v>
                </c:pt>
                <c:pt idx="12">
                  <c:v>1.7655853910000012E-2</c:v>
                </c:pt>
                <c:pt idx="13">
                  <c:v>1.3606716680000004E-2</c:v>
                </c:pt>
                <c:pt idx="14">
                  <c:v>1.3469618540000002E-2</c:v>
                </c:pt>
                <c:pt idx="15">
                  <c:v>1.3620425750000007E-2</c:v>
                </c:pt>
                <c:pt idx="16">
                  <c:v>1.2635174010000005E-2</c:v>
                </c:pt>
                <c:pt idx="17">
                  <c:v>1.2600012850000002E-2</c:v>
                </c:pt>
                <c:pt idx="18">
                  <c:v>1.2398079770000004E-2</c:v>
                </c:pt>
                <c:pt idx="19">
                  <c:v>1.2161212770000001E-2</c:v>
                </c:pt>
                <c:pt idx="20">
                  <c:v>1.3807852550000006E-2</c:v>
                </c:pt>
                <c:pt idx="21">
                  <c:v>1.1977883790000008E-2</c:v>
                </c:pt>
                <c:pt idx="22">
                  <c:v>9.8824992600000366E-3</c:v>
                </c:pt>
                <c:pt idx="23">
                  <c:v>8.6076658100000258E-3</c:v>
                </c:pt>
                <c:pt idx="24">
                  <c:v>1.1043651760000005E-2</c:v>
                </c:pt>
                <c:pt idx="25">
                  <c:v>8.3597440100000569E-3</c:v>
                </c:pt>
                <c:pt idx="26">
                  <c:v>9.7966778900000166E-3</c:v>
                </c:pt>
                <c:pt idx="27">
                  <c:v>9.1617580400000041E-3</c:v>
                </c:pt>
                <c:pt idx="28">
                  <c:v>9.5906991400000145E-3</c:v>
                </c:pt>
                <c:pt idx="29">
                  <c:v>9.1823030100000157E-3</c:v>
                </c:pt>
                <c:pt idx="30">
                  <c:v>7.2701599300000024E-3</c:v>
                </c:pt>
                <c:pt idx="31">
                  <c:v>7.3096852600000135E-3</c:v>
                </c:pt>
                <c:pt idx="32">
                  <c:v>8.1877585400000029E-3</c:v>
                </c:pt>
                <c:pt idx="33">
                  <c:v>6.6923562300000025E-3</c:v>
                </c:pt>
                <c:pt idx="34">
                  <c:v>6.1726968600000036E-3</c:v>
                </c:pt>
                <c:pt idx="35">
                  <c:v>5.2301648900000006E-3</c:v>
                </c:pt>
                <c:pt idx="36">
                  <c:v>7.1556892100000024E-3</c:v>
                </c:pt>
                <c:pt idx="37">
                  <c:v>6.4358662700000025E-3</c:v>
                </c:pt>
                <c:pt idx="38">
                  <c:v>4.0815796600000009E-3</c:v>
                </c:pt>
                <c:pt idx="39">
                  <c:v>6.0679230700000026E-3</c:v>
                </c:pt>
                <c:pt idx="40">
                  <c:v>4.2476158400000007E-3</c:v>
                </c:pt>
                <c:pt idx="41">
                  <c:v>2.913160980000001E-3</c:v>
                </c:pt>
                <c:pt idx="42">
                  <c:v>5.4202999800000229E-3</c:v>
                </c:pt>
                <c:pt idx="43">
                  <c:v>4.7479223300000012E-3</c:v>
                </c:pt>
                <c:pt idx="44">
                  <c:v>3.8303349000000119E-3</c:v>
                </c:pt>
                <c:pt idx="45">
                  <c:v>3.1455594900000115E-3</c:v>
                </c:pt>
                <c:pt idx="46">
                  <c:v>3.117802350000001E-3</c:v>
                </c:pt>
                <c:pt idx="47">
                  <c:v>2.4073373400000115E-3</c:v>
                </c:pt>
                <c:pt idx="48">
                  <c:v>3.3255282600000019E-3</c:v>
                </c:pt>
                <c:pt idx="49">
                  <c:v>3.9068076600000017E-3</c:v>
                </c:pt>
                <c:pt idx="50">
                  <c:v>1.8720578300000113E-3</c:v>
                </c:pt>
                <c:pt idx="51">
                  <c:v>1.6195800000000009E-3</c:v>
                </c:pt>
                <c:pt idx="52">
                  <c:v>3.6339562200000119E-3</c:v>
                </c:pt>
                <c:pt idx="53">
                  <c:v>2.2934738400000117E-3</c:v>
                </c:pt>
                <c:pt idx="54">
                  <c:v>2.6979993900000119E-3</c:v>
                </c:pt>
                <c:pt idx="55">
                  <c:v>1.4847952700000003E-3</c:v>
                </c:pt>
                <c:pt idx="56">
                  <c:v>1.2735079800000105E-3</c:v>
                </c:pt>
                <c:pt idx="57">
                  <c:v>1.1456299400000008E-3</c:v>
                </c:pt>
                <c:pt idx="58">
                  <c:v>1.8793892000000107E-3</c:v>
                </c:pt>
                <c:pt idx="59">
                  <c:v>1.2428451200000008E-3</c:v>
                </c:pt>
                <c:pt idx="60">
                  <c:v>1.3970470000000009E-4</c:v>
                </c:pt>
                <c:pt idx="61">
                  <c:v>1.8405008900000011E-3</c:v>
                </c:pt>
                <c:pt idx="62">
                  <c:v>4.3677900000004016E-5</c:v>
                </c:pt>
                <c:pt idx="63">
                  <c:v>3.0796862000000217E-4</c:v>
                </c:pt>
                <c:pt idx="64">
                  <c:v>1.6062966000000205E-4</c:v>
                </c:pt>
                <c:pt idx="65">
                  <c:v>9.5127880000004208E-5</c:v>
                </c:pt>
                <c:pt idx="66">
                  <c:v>2.3535292400000012E-3</c:v>
                </c:pt>
                <c:pt idx="67">
                  <c:v>1.9041336000000209E-4</c:v>
                </c:pt>
                <c:pt idx="68">
                  <c:v>-2.5119373000000221E-4</c:v>
                </c:pt>
                <c:pt idx="69">
                  <c:v>1.0287452300000003E-3</c:v>
                </c:pt>
                <c:pt idx="70">
                  <c:v>3.6774835000000325E-4</c:v>
                </c:pt>
                <c:pt idx="71">
                  <c:v>5.4930410000000429E-4</c:v>
                </c:pt>
                <c:pt idx="72">
                  <c:v>2.3128937800000002E-3</c:v>
                </c:pt>
                <c:pt idx="73">
                  <c:v>1.7116989800000006E-3</c:v>
                </c:pt>
                <c:pt idx="74">
                  <c:v>1.7200250000000011E-3</c:v>
                </c:pt>
                <c:pt idx="75">
                  <c:v>2.8811979900000015E-3</c:v>
                </c:pt>
                <c:pt idx="76">
                  <c:v>1.4498344000000304E-4</c:v>
                </c:pt>
                <c:pt idx="77">
                  <c:v>3.026569990000001E-3</c:v>
                </c:pt>
                <c:pt idx="78">
                  <c:v>2.3030403900000012E-3</c:v>
                </c:pt>
                <c:pt idx="79">
                  <c:v>3.0061256000000016E-3</c:v>
                </c:pt>
                <c:pt idx="80">
                  <c:v>3.4041467900000019E-3</c:v>
                </c:pt>
                <c:pt idx="81">
                  <c:v>3.597619740000012E-3</c:v>
                </c:pt>
                <c:pt idx="82">
                  <c:v>4.4948186600000002E-3</c:v>
                </c:pt>
                <c:pt idx="83">
                  <c:v>4.8817235800000134E-3</c:v>
                </c:pt>
                <c:pt idx="84">
                  <c:v>6.4322825400000023E-3</c:v>
                </c:pt>
                <c:pt idx="85">
                  <c:v>5.5351283300000024E-3</c:v>
                </c:pt>
                <c:pt idx="86">
                  <c:v>4.929843160000013E-3</c:v>
                </c:pt>
                <c:pt idx="87">
                  <c:v>6.9644551600000024E-3</c:v>
                </c:pt>
                <c:pt idx="88">
                  <c:v>8.532806100000026E-3</c:v>
                </c:pt>
                <c:pt idx="89">
                  <c:v>9.2874456000000254E-3</c:v>
                </c:pt>
                <c:pt idx="90">
                  <c:v>9.9602889100000244E-3</c:v>
                </c:pt>
                <c:pt idx="91">
                  <c:v>9.2706967000000164E-3</c:v>
                </c:pt>
                <c:pt idx="92">
                  <c:v>1.1086805520000007E-2</c:v>
                </c:pt>
                <c:pt idx="93">
                  <c:v>1.2625521780000004E-2</c:v>
                </c:pt>
                <c:pt idx="94">
                  <c:v>1.3057899460000005E-2</c:v>
                </c:pt>
                <c:pt idx="95">
                  <c:v>1.387083231000001E-2</c:v>
                </c:pt>
                <c:pt idx="96">
                  <c:v>1.5877011030000006E-2</c:v>
                </c:pt>
                <c:pt idx="97">
                  <c:v>1.759423575000001E-2</c:v>
                </c:pt>
                <c:pt idx="98">
                  <c:v>1.819091736000001E-2</c:v>
                </c:pt>
                <c:pt idx="99">
                  <c:v>1.8331038560000009E-2</c:v>
                </c:pt>
                <c:pt idx="100">
                  <c:v>1.9676529600000006E-2</c:v>
                </c:pt>
                <c:pt idx="101">
                  <c:v>2.0993715880000013E-2</c:v>
                </c:pt>
                <c:pt idx="102">
                  <c:v>2.2479389590000013E-2</c:v>
                </c:pt>
                <c:pt idx="103">
                  <c:v>2.3135636730000006E-2</c:v>
                </c:pt>
                <c:pt idx="104">
                  <c:v>2.4668204400000008E-2</c:v>
                </c:pt>
                <c:pt idx="105">
                  <c:v>2.5375163910000016E-2</c:v>
                </c:pt>
                <c:pt idx="106">
                  <c:v>2.7384593880000013E-2</c:v>
                </c:pt>
                <c:pt idx="107">
                  <c:v>2.8201995220000015E-2</c:v>
                </c:pt>
                <c:pt idx="108">
                  <c:v>2.9642715850000011E-2</c:v>
                </c:pt>
                <c:pt idx="109">
                  <c:v>3.2711137816000019E-2</c:v>
                </c:pt>
                <c:pt idx="110">
                  <c:v>3.2692750715000024E-2</c:v>
                </c:pt>
                <c:pt idx="111">
                  <c:v>3.4389128707000026E-2</c:v>
                </c:pt>
                <c:pt idx="112">
                  <c:v>3.5426786434000004E-2</c:v>
                </c:pt>
                <c:pt idx="113">
                  <c:v>3.7103419224000025E-2</c:v>
                </c:pt>
                <c:pt idx="114">
                  <c:v>3.9425057624000018E-2</c:v>
                </c:pt>
                <c:pt idx="115">
                  <c:v>4.1706303166200012E-2</c:v>
                </c:pt>
                <c:pt idx="116">
                  <c:v>4.4034341382000013E-2</c:v>
                </c:pt>
                <c:pt idx="117">
                  <c:v>4.5267648328000024E-2</c:v>
                </c:pt>
                <c:pt idx="118">
                  <c:v>4.7389534567000006E-2</c:v>
                </c:pt>
                <c:pt idx="119">
                  <c:v>4.8757918909000122E-2</c:v>
                </c:pt>
                <c:pt idx="120">
                  <c:v>4.9786198683000021E-2</c:v>
                </c:pt>
                <c:pt idx="121">
                  <c:v>5.248551889000002E-2</c:v>
                </c:pt>
                <c:pt idx="122">
                  <c:v>5.4781096790000018E-2</c:v>
                </c:pt>
                <c:pt idx="123">
                  <c:v>5.6875579790000005E-2</c:v>
                </c:pt>
                <c:pt idx="124">
                  <c:v>5.797062887000002E-2</c:v>
                </c:pt>
                <c:pt idx="125">
                  <c:v>6.085153556000001E-2</c:v>
                </c:pt>
                <c:pt idx="126">
                  <c:v>6.3167447950000136E-2</c:v>
                </c:pt>
                <c:pt idx="127">
                  <c:v>6.447920090000013E-2</c:v>
                </c:pt>
                <c:pt idx="128">
                  <c:v>6.6799151510000029E-2</c:v>
                </c:pt>
                <c:pt idx="129">
                  <c:v>6.9130318970000035E-2</c:v>
                </c:pt>
                <c:pt idx="130">
                  <c:v>7.1292283740000142E-2</c:v>
                </c:pt>
                <c:pt idx="131">
                  <c:v>7.4475961540000024E-2</c:v>
                </c:pt>
                <c:pt idx="132">
                  <c:v>7.6211559390000003E-2</c:v>
                </c:pt>
                <c:pt idx="133">
                  <c:v>7.9046140220000033E-2</c:v>
                </c:pt>
                <c:pt idx="134">
                  <c:v>8.1442377330000024E-2</c:v>
                </c:pt>
                <c:pt idx="135">
                  <c:v>8.408993742000001E-2</c:v>
                </c:pt>
                <c:pt idx="136">
                  <c:v>8.6265343040000261E-2</c:v>
                </c:pt>
                <c:pt idx="137">
                  <c:v>8.892642966000025E-2</c:v>
                </c:pt>
                <c:pt idx="138">
                  <c:v>9.3060056480000264E-2</c:v>
                </c:pt>
                <c:pt idx="139">
                  <c:v>9.688709936000002E-2</c:v>
                </c:pt>
                <c:pt idx="140">
                  <c:v>9.9521527800000259E-2</c:v>
                </c:pt>
                <c:pt idx="141">
                  <c:v>0.10374669617000003</c:v>
                </c:pt>
                <c:pt idx="142">
                  <c:v>0.10693212485000003</c:v>
                </c:pt>
                <c:pt idx="143">
                  <c:v>0.11018840855000002</c:v>
                </c:pt>
                <c:pt idx="144">
                  <c:v>0.11503595746000006</c:v>
                </c:pt>
                <c:pt idx="145">
                  <c:v>0.11929053700000006</c:v>
                </c:pt>
                <c:pt idx="146">
                  <c:v>0.12379585838000005</c:v>
                </c:pt>
                <c:pt idx="147">
                  <c:v>0.1275953415600001</c:v>
                </c:pt>
                <c:pt idx="148">
                  <c:v>0.13273327684000005</c:v>
                </c:pt>
                <c:pt idx="149">
                  <c:v>0.13681825137000006</c:v>
                </c:pt>
                <c:pt idx="150">
                  <c:v>0.14176207670000004</c:v>
                </c:pt>
                <c:pt idx="151">
                  <c:v>0.14732579030000001</c:v>
                </c:pt>
                <c:pt idx="152">
                  <c:v>0.1521770794</c:v>
                </c:pt>
                <c:pt idx="153">
                  <c:v>0.15728998820000006</c:v>
                </c:pt>
                <c:pt idx="154">
                  <c:v>0.1622004721000001</c:v>
                </c:pt>
                <c:pt idx="155">
                  <c:v>0.16680719590000007</c:v>
                </c:pt>
                <c:pt idx="156">
                  <c:v>0.17314749100000007</c:v>
                </c:pt>
                <c:pt idx="157">
                  <c:v>0.17735835050000007</c:v>
                </c:pt>
                <c:pt idx="158">
                  <c:v>0.18398887550000007</c:v>
                </c:pt>
                <c:pt idx="159">
                  <c:v>0.18865723050000011</c:v>
                </c:pt>
                <c:pt idx="160">
                  <c:v>0.19315823050000011</c:v>
                </c:pt>
                <c:pt idx="161">
                  <c:v>0.19918977360000001</c:v>
                </c:pt>
                <c:pt idx="162">
                  <c:v>0.20412983630000001</c:v>
                </c:pt>
                <c:pt idx="163">
                  <c:v>0.21031618750000011</c:v>
                </c:pt>
                <c:pt idx="164">
                  <c:v>0.2152391735000001</c:v>
                </c:pt>
                <c:pt idx="165">
                  <c:v>0.22043748830000015</c:v>
                </c:pt>
                <c:pt idx="166">
                  <c:v>0.22664319610000011</c:v>
                </c:pt>
                <c:pt idx="167">
                  <c:v>0.23003121350000005</c:v>
                </c:pt>
                <c:pt idx="168">
                  <c:v>0.23615420500000001</c:v>
                </c:pt>
                <c:pt idx="169">
                  <c:v>0.24190864600000006</c:v>
                </c:pt>
                <c:pt idx="170">
                  <c:v>0.24773936610000011</c:v>
                </c:pt>
                <c:pt idx="171">
                  <c:v>0.2527378562999999</c:v>
                </c:pt>
                <c:pt idx="172">
                  <c:v>0.25912178190000013</c:v>
                </c:pt>
                <c:pt idx="173">
                  <c:v>0.26428138350000002</c:v>
                </c:pt>
                <c:pt idx="174">
                  <c:v>0.2709524397000001</c:v>
                </c:pt>
                <c:pt idx="175">
                  <c:v>0.27697647250000013</c:v>
                </c:pt>
                <c:pt idx="176">
                  <c:v>0.28384033480000009</c:v>
                </c:pt>
                <c:pt idx="177">
                  <c:v>0.2900251511000001</c:v>
                </c:pt>
                <c:pt idx="178">
                  <c:v>0.29654552670000001</c:v>
                </c:pt>
                <c:pt idx="179">
                  <c:v>0.30443518500000011</c:v>
                </c:pt>
                <c:pt idx="180">
                  <c:v>0.31117161250000008</c:v>
                </c:pt>
                <c:pt idx="181">
                  <c:v>0.3205657218000002</c:v>
                </c:pt>
                <c:pt idx="182">
                  <c:v>0.32762967680000021</c:v>
                </c:pt>
                <c:pt idx="183">
                  <c:v>0.33701866010000031</c:v>
                </c:pt>
                <c:pt idx="184">
                  <c:v>0.34696840380000132</c:v>
                </c:pt>
                <c:pt idx="185">
                  <c:v>0.35708590480000013</c:v>
                </c:pt>
                <c:pt idx="186">
                  <c:v>0.36682455870000014</c:v>
                </c:pt>
                <c:pt idx="187">
                  <c:v>0.37854658700000021</c:v>
                </c:pt>
                <c:pt idx="188">
                  <c:v>0.3900405679000003</c:v>
                </c:pt>
                <c:pt idx="189">
                  <c:v>0.40270896890000013</c:v>
                </c:pt>
                <c:pt idx="190">
                  <c:v>0.41588263850000012</c:v>
                </c:pt>
                <c:pt idx="191">
                  <c:v>0.43183558320000021</c:v>
                </c:pt>
                <c:pt idx="192">
                  <c:v>0.44650166370000022</c:v>
                </c:pt>
                <c:pt idx="193">
                  <c:v>0.46454673150000009</c:v>
                </c:pt>
                <c:pt idx="194">
                  <c:v>0.4811226044000001</c:v>
                </c:pt>
                <c:pt idx="195">
                  <c:v>0.50152357549999982</c:v>
                </c:pt>
                <c:pt idx="196">
                  <c:v>0.5220667336</c:v>
                </c:pt>
                <c:pt idx="197">
                  <c:v>0.54613350959999996</c:v>
                </c:pt>
                <c:pt idx="198">
                  <c:v>0.57109349110000118</c:v>
                </c:pt>
                <c:pt idx="199">
                  <c:v>0.59877084830000238</c:v>
                </c:pt>
                <c:pt idx="200">
                  <c:v>0.62832116220000023</c:v>
                </c:pt>
                <c:pt idx="201">
                  <c:v>0.66142909860000243</c:v>
                </c:pt>
                <c:pt idx="202">
                  <c:v>0.69672518110000126</c:v>
                </c:pt>
                <c:pt idx="203">
                  <c:v>0.73826717469999992</c:v>
                </c:pt>
                <c:pt idx="204">
                  <c:v>0.78220664600000001</c:v>
                </c:pt>
                <c:pt idx="205">
                  <c:v>0.82962941270000246</c:v>
                </c:pt>
                <c:pt idx="206">
                  <c:v>0.88334923120000242</c:v>
                </c:pt>
                <c:pt idx="207">
                  <c:v>0.94226740929999997</c:v>
                </c:pt>
                <c:pt idx="208">
                  <c:v>1.0032274041</c:v>
                </c:pt>
                <c:pt idx="209">
                  <c:v>1.0730274829999975</c:v>
                </c:pt>
                <c:pt idx="210">
                  <c:v>1.1452783260000001</c:v>
                </c:pt>
                <c:pt idx="211">
                  <c:v>1.2220073849999999</c:v>
                </c:pt>
                <c:pt idx="212">
                  <c:v>1.301343194</c:v>
                </c:pt>
                <c:pt idx="213">
                  <c:v>1.3832913549999974</c:v>
                </c:pt>
                <c:pt idx="214">
                  <c:v>1.4649693879999959</c:v>
                </c:pt>
                <c:pt idx="215">
                  <c:v>1.5487030660000001</c:v>
                </c:pt>
                <c:pt idx="216">
                  <c:v>1.623803726</c:v>
                </c:pt>
                <c:pt idx="217">
                  <c:v>1.696623078</c:v>
                </c:pt>
                <c:pt idx="218">
                  <c:v>1.7585025940000025</c:v>
                </c:pt>
                <c:pt idx="219">
                  <c:v>1.8139215619999998</c:v>
                </c:pt>
                <c:pt idx="220">
                  <c:v>1.8592126280000001</c:v>
                </c:pt>
                <c:pt idx="221">
                  <c:v>1.8939549840000001</c:v>
                </c:pt>
                <c:pt idx="222">
                  <c:v>1.9163285409999975</c:v>
                </c:pt>
                <c:pt idx="223">
                  <c:v>1.9258977089999973</c:v>
                </c:pt>
                <c:pt idx="224">
                  <c:v>1.9193257009999973</c:v>
                </c:pt>
                <c:pt idx="225">
                  <c:v>1.9111020479999974</c:v>
                </c:pt>
                <c:pt idx="226">
                  <c:v>1.9054306659999973</c:v>
                </c:pt>
                <c:pt idx="227">
                  <c:v>1.876956335</c:v>
                </c:pt>
                <c:pt idx="228">
                  <c:v>1.850967399</c:v>
                </c:pt>
                <c:pt idx="229">
                  <c:v>1.8270777380000001</c:v>
                </c:pt>
                <c:pt idx="230">
                  <c:v>1.8001428760000024</c:v>
                </c:pt>
                <c:pt idx="231">
                  <c:v>1.77007424</c:v>
                </c:pt>
                <c:pt idx="232">
                  <c:v>1.7483773150000024</c:v>
                </c:pt>
                <c:pt idx="233">
                  <c:v>1.727126709</c:v>
                </c:pt>
                <c:pt idx="234">
                  <c:v>1.705101481</c:v>
                </c:pt>
                <c:pt idx="235">
                  <c:v>1.6961718710000024</c:v>
                </c:pt>
                <c:pt idx="236">
                  <c:v>1.6839923769999998</c:v>
                </c:pt>
                <c:pt idx="237">
                  <c:v>1.6722470440000026</c:v>
                </c:pt>
                <c:pt idx="238">
                  <c:v>1.6727483190000001</c:v>
                </c:pt>
                <c:pt idx="239">
                  <c:v>1.6707115090000024</c:v>
                </c:pt>
                <c:pt idx="240">
                  <c:v>1.671851746</c:v>
                </c:pt>
                <c:pt idx="241">
                  <c:v>1.6777436649999999</c:v>
                </c:pt>
                <c:pt idx="242">
                  <c:v>1.6852482469999999</c:v>
                </c:pt>
                <c:pt idx="243">
                  <c:v>1.697970143</c:v>
                </c:pt>
                <c:pt idx="244">
                  <c:v>1.716481677</c:v>
                </c:pt>
                <c:pt idx="245">
                  <c:v>1.7310091169999999</c:v>
                </c:pt>
                <c:pt idx="246">
                  <c:v>1.748680464000004</c:v>
                </c:pt>
                <c:pt idx="247">
                  <c:v>1.778404227</c:v>
                </c:pt>
                <c:pt idx="248">
                  <c:v>1.8000523960000001</c:v>
                </c:pt>
                <c:pt idx="249">
                  <c:v>1.8187479890000025</c:v>
                </c:pt>
                <c:pt idx="250">
                  <c:v>1.848674527</c:v>
                </c:pt>
                <c:pt idx="251">
                  <c:v>1.873956433</c:v>
                </c:pt>
                <c:pt idx="252">
                  <c:v>1.8949865020000001</c:v>
                </c:pt>
                <c:pt idx="253">
                  <c:v>1.9165540849999998</c:v>
                </c:pt>
                <c:pt idx="254">
                  <c:v>1.9346800959999975</c:v>
                </c:pt>
                <c:pt idx="255">
                  <c:v>1.9471332939999961</c:v>
                </c:pt>
                <c:pt idx="256">
                  <c:v>1.958186379</c:v>
                </c:pt>
                <c:pt idx="257">
                  <c:v>1.9602329650000001</c:v>
                </c:pt>
                <c:pt idx="258">
                  <c:v>1.9700305380000001</c:v>
                </c:pt>
                <c:pt idx="259">
                  <c:v>1.9715064679999974</c:v>
                </c:pt>
                <c:pt idx="260">
                  <c:v>1.9634026199999974</c:v>
                </c:pt>
                <c:pt idx="261">
                  <c:v>1.9592231429999973</c:v>
                </c:pt>
                <c:pt idx="262">
                  <c:v>1.948710433</c:v>
                </c:pt>
                <c:pt idx="263">
                  <c:v>1.9372912559999937</c:v>
                </c:pt>
                <c:pt idx="264">
                  <c:v>1.9227144629999975</c:v>
                </c:pt>
                <c:pt idx="265">
                  <c:v>1.9033436689999974</c:v>
                </c:pt>
                <c:pt idx="266">
                  <c:v>1.887188307</c:v>
                </c:pt>
                <c:pt idx="267">
                  <c:v>1.8684196390000001</c:v>
                </c:pt>
                <c:pt idx="268">
                  <c:v>1.8424419080000001</c:v>
                </c:pt>
                <c:pt idx="269">
                  <c:v>1.8167995129999974</c:v>
                </c:pt>
                <c:pt idx="270">
                  <c:v>1.7925822650000025</c:v>
                </c:pt>
                <c:pt idx="271">
                  <c:v>1.7625975520000001</c:v>
                </c:pt>
                <c:pt idx="272">
                  <c:v>1.732608787</c:v>
                </c:pt>
                <c:pt idx="273">
                  <c:v>1.7033117919999998</c:v>
                </c:pt>
                <c:pt idx="274">
                  <c:v>1.674567691</c:v>
                </c:pt>
                <c:pt idx="275">
                  <c:v>1.640927545</c:v>
                </c:pt>
                <c:pt idx="276">
                  <c:v>1.6114791549999998</c:v>
                </c:pt>
                <c:pt idx="277">
                  <c:v>1.5863957319999999</c:v>
                </c:pt>
                <c:pt idx="278">
                  <c:v>1.55847632</c:v>
                </c:pt>
                <c:pt idx="279">
                  <c:v>1.5337768709999975</c:v>
                </c:pt>
                <c:pt idx="280">
                  <c:v>1.511688224</c:v>
                </c:pt>
                <c:pt idx="281">
                  <c:v>1.4907478010000004</c:v>
                </c:pt>
                <c:pt idx="282">
                  <c:v>1.4757811939999974</c:v>
                </c:pt>
                <c:pt idx="283">
                  <c:v>1.4573854119999998</c:v>
                </c:pt>
                <c:pt idx="284">
                  <c:v>1.441677919</c:v>
                </c:pt>
                <c:pt idx="285">
                  <c:v>1.429757586</c:v>
                </c:pt>
                <c:pt idx="286">
                  <c:v>1.419737926</c:v>
                </c:pt>
                <c:pt idx="287">
                  <c:v>1.4046028769999999</c:v>
                </c:pt>
                <c:pt idx="288">
                  <c:v>1.3987613829999974</c:v>
                </c:pt>
                <c:pt idx="289">
                  <c:v>1.3954414040000001</c:v>
                </c:pt>
                <c:pt idx="290">
                  <c:v>1.3913819700000001</c:v>
                </c:pt>
                <c:pt idx="291">
                  <c:v>1.3877448949999998</c:v>
                </c:pt>
                <c:pt idx="292">
                  <c:v>1.3835887819999999</c:v>
                </c:pt>
                <c:pt idx="293">
                  <c:v>1.3848527580000001</c:v>
                </c:pt>
                <c:pt idx="294">
                  <c:v>1.3844144260000024</c:v>
                </c:pt>
                <c:pt idx="295">
                  <c:v>1.3846228040000004</c:v>
                </c:pt>
                <c:pt idx="296">
                  <c:v>1.3873983539999974</c:v>
                </c:pt>
                <c:pt idx="297">
                  <c:v>1.3890211499999998</c:v>
                </c:pt>
                <c:pt idx="298">
                  <c:v>1.3926306879999975</c:v>
                </c:pt>
                <c:pt idx="299">
                  <c:v>1.3988982349999999</c:v>
                </c:pt>
                <c:pt idx="300">
                  <c:v>1.4016388569999962</c:v>
                </c:pt>
                <c:pt idx="301">
                  <c:v>1.4050303609999975</c:v>
                </c:pt>
                <c:pt idx="302">
                  <c:v>1.4128855380000001</c:v>
                </c:pt>
                <c:pt idx="303">
                  <c:v>1.418524256999995</c:v>
                </c:pt>
                <c:pt idx="304">
                  <c:v>1.4240903769999975</c:v>
                </c:pt>
                <c:pt idx="305">
                  <c:v>1.4295809179999974</c:v>
                </c:pt>
                <c:pt idx="306">
                  <c:v>1.4351686149999974</c:v>
                </c:pt>
                <c:pt idx="307">
                  <c:v>1.4435189879999974</c:v>
                </c:pt>
                <c:pt idx="308">
                  <c:v>1.4511917739999971</c:v>
                </c:pt>
                <c:pt idx="309">
                  <c:v>1.4597227489999971</c:v>
                </c:pt>
                <c:pt idx="310">
                  <c:v>1.4695719389999975</c:v>
                </c:pt>
                <c:pt idx="311">
                  <c:v>1.4755473049999999</c:v>
                </c:pt>
                <c:pt idx="312">
                  <c:v>1.4832305819999998</c:v>
                </c:pt>
                <c:pt idx="313">
                  <c:v>1.4926477579999975</c:v>
                </c:pt>
                <c:pt idx="314">
                  <c:v>1.5036004699999999</c:v>
                </c:pt>
                <c:pt idx="315">
                  <c:v>1.5136701969999975</c:v>
                </c:pt>
                <c:pt idx="316">
                  <c:v>1.5199463279999974</c:v>
                </c:pt>
                <c:pt idx="317">
                  <c:v>1.5341997059999974</c:v>
                </c:pt>
                <c:pt idx="318">
                  <c:v>1.5399850519999998</c:v>
                </c:pt>
                <c:pt idx="319">
                  <c:v>1.552235118</c:v>
                </c:pt>
                <c:pt idx="320">
                  <c:v>1.5650734819999998</c:v>
                </c:pt>
                <c:pt idx="321">
                  <c:v>1.575538031</c:v>
                </c:pt>
                <c:pt idx="322">
                  <c:v>1.590994469</c:v>
                </c:pt>
                <c:pt idx="323">
                  <c:v>1.598621479</c:v>
                </c:pt>
                <c:pt idx="324">
                  <c:v>1.6168696789999975</c:v>
                </c:pt>
                <c:pt idx="325">
                  <c:v>1.630503407</c:v>
                </c:pt>
                <c:pt idx="326">
                  <c:v>1.6443797260000004</c:v>
                </c:pt>
                <c:pt idx="327">
                  <c:v>1.6581275380000016</c:v>
                </c:pt>
                <c:pt idx="328">
                  <c:v>1.671638838</c:v>
                </c:pt>
                <c:pt idx="329">
                  <c:v>1.6919981159999975</c:v>
                </c:pt>
                <c:pt idx="330">
                  <c:v>1.7149516260000024</c:v>
                </c:pt>
                <c:pt idx="331">
                  <c:v>1.7332146079999975</c:v>
                </c:pt>
                <c:pt idx="332">
                  <c:v>1.7507499370000001</c:v>
                </c:pt>
                <c:pt idx="333">
                  <c:v>1.7656789930000001</c:v>
                </c:pt>
                <c:pt idx="334">
                  <c:v>1.7911256469999999</c:v>
                </c:pt>
                <c:pt idx="335">
                  <c:v>1.8088284649999999</c:v>
                </c:pt>
                <c:pt idx="336">
                  <c:v>1.8337827840000001</c:v>
                </c:pt>
                <c:pt idx="337">
                  <c:v>1.8568020969999999</c:v>
                </c:pt>
                <c:pt idx="338">
                  <c:v>1.8783976949999999</c:v>
                </c:pt>
                <c:pt idx="339">
                  <c:v>1.9025289929999973</c:v>
                </c:pt>
                <c:pt idx="340">
                  <c:v>1.9308165230000001</c:v>
                </c:pt>
                <c:pt idx="341">
                  <c:v>1.9548747449999975</c:v>
                </c:pt>
                <c:pt idx="342">
                  <c:v>1.9795946989999937</c:v>
                </c:pt>
                <c:pt idx="343">
                  <c:v>2.004320732000004</c:v>
                </c:pt>
                <c:pt idx="344">
                  <c:v>2.0350139059999997</c:v>
                </c:pt>
                <c:pt idx="345">
                  <c:v>2.0733431490000003</c:v>
                </c:pt>
                <c:pt idx="346">
                  <c:v>2.0932615910000001</c:v>
                </c:pt>
                <c:pt idx="347">
                  <c:v>2.125220171</c:v>
                </c:pt>
                <c:pt idx="348">
                  <c:v>2.15388023</c:v>
                </c:pt>
                <c:pt idx="349">
                  <c:v>2.1780050909999997</c:v>
                </c:pt>
                <c:pt idx="350">
                  <c:v>2.2160855449999999</c:v>
                </c:pt>
                <c:pt idx="351">
                  <c:v>2.2552558099999978</c:v>
                </c:pt>
                <c:pt idx="352">
                  <c:v>2.2852338470000051</c:v>
                </c:pt>
                <c:pt idx="353">
                  <c:v>2.3089133420000012</c:v>
                </c:pt>
                <c:pt idx="354">
                  <c:v>2.3409646660000001</c:v>
                </c:pt>
                <c:pt idx="355">
                  <c:v>2.393321863000001</c:v>
                </c:pt>
                <c:pt idx="356">
                  <c:v>2.417987696</c:v>
                </c:pt>
                <c:pt idx="357">
                  <c:v>2.4749973930000002</c:v>
                </c:pt>
                <c:pt idx="358">
                  <c:v>2.5024005090000001</c:v>
                </c:pt>
                <c:pt idx="359">
                  <c:v>2.534320465</c:v>
                </c:pt>
                <c:pt idx="360">
                  <c:v>2.5813738020000012</c:v>
                </c:pt>
                <c:pt idx="361">
                  <c:v>2.6222857149999999</c:v>
                </c:pt>
                <c:pt idx="362">
                  <c:v>2.6712127839999997</c:v>
                </c:pt>
                <c:pt idx="363">
                  <c:v>2.709922186</c:v>
                </c:pt>
                <c:pt idx="364">
                  <c:v>2.786782852000004</c:v>
                </c:pt>
                <c:pt idx="365">
                  <c:v>2.8139399199999997</c:v>
                </c:pt>
                <c:pt idx="366">
                  <c:v>2.8726419119999962</c:v>
                </c:pt>
                <c:pt idx="367">
                  <c:v>2.9222632559999999</c:v>
                </c:pt>
                <c:pt idx="368">
                  <c:v>2.9727910670000002</c:v>
                </c:pt>
                <c:pt idx="369">
                  <c:v>3.0392340339999997</c:v>
                </c:pt>
                <c:pt idx="370">
                  <c:v>3.063091150000004</c:v>
                </c:pt>
                <c:pt idx="371">
                  <c:v>3.1240647950000002</c:v>
                </c:pt>
                <c:pt idx="372">
                  <c:v>3.1790288599999998</c:v>
                </c:pt>
                <c:pt idx="373">
                  <c:v>3.2091501870000001</c:v>
                </c:pt>
                <c:pt idx="374">
                  <c:v>3.2742415580000039</c:v>
                </c:pt>
                <c:pt idx="375">
                  <c:v>3.3218427809999977</c:v>
                </c:pt>
                <c:pt idx="376">
                  <c:v>3.3459392700000001</c:v>
                </c:pt>
                <c:pt idx="377">
                  <c:v>3.3596335559999999</c:v>
                </c:pt>
                <c:pt idx="378">
                  <c:v>3.4149206790000002</c:v>
                </c:pt>
                <c:pt idx="379">
                  <c:v>3.5256727849999998</c:v>
                </c:pt>
                <c:pt idx="380">
                  <c:v>3.425987831</c:v>
                </c:pt>
                <c:pt idx="381">
                  <c:v>3.5007182270000001</c:v>
                </c:pt>
                <c:pt idx="382">
                  <c:v>3.4973546180000001</c:v>
                </c:pt>
                <c:pt idx="383">
                  <c:v>3.5246614129999996</c:v>
                </c:pt>
                <c:pt idx="384">
                  <c:v>3.5062371410000002</c:v>
                </c:pt>
                <c:pt idx="385">
                  <c:v>3.5602997460000045</c:v>
                </c:pt>
                <c:pt idx="386">
                  <c:v>3.5358368069999999</c:v>
                </c:pt>
                <c:pt idx="387">
                  <c:v>3.5048845920000002</c:v>
                </c:pt>
                <c:pt idx="388">
                  <c:v>3.5008131179999999</c:v>
                </c:pt>
                <c:pt idx="389">
                  <c:v>3.5207694680000001</c:v>
                </c:pt>
                <c:pt idx="390">
                  <c:v>3.5031298310000012</c:v>
                </c:pt>
                <c:pt idx="391">
                  <c:v>3.4737795510000002</c:v>
                </c:pt>
                <c:pt idx="392">
                  <c:v>3.4455138359999999</c:v>
                </c:pt>
                <c:pt idx="393">
                  <c:v>3.4489682830000001</c:v>
                </c:pt>
                <c:pt idx="394">
                  <c:v>3.4432903440000002</c:v>
                </c:pt>
                <c:pt idx="395">
                  <c:v>3.3727217830000003</c:v>
                </c:pt>
                <c:pt idx="396">
                  <c:v>3.3150511889999987</c:v>
                </c:pt>
                <c:pt idx="397">
                  <c:v>3.3695734649999998</c:v>
                </c:pt>
                <c:pt idx="398">
                  <c:v>3.3471983590000001</c:v>
                </c:pt>
                <c:pt idx="399">
                  <c:v>3.2819160140000001</c:v>
                </c:pt>
                <c:pt idx="400">
                  <c:v>3.277946821</c:v>
                </c:pt>
                <c:pt idx="401">
                  <c:v>3.2330254229999995</c:v>
                </c:pt>
                <c:pt idx="402">
                  <c:v>3.2035378130000041</c:v>
                </c:pt>
                <c:pt idx="403">
                  <c:v>3.1542621769999997</c:v>
                </c:pt>
                <c:pt idx="404">
                  <c:v>3.1595934539999999</c:v>
                </c:pt>
                <c:pt idx="405">
                  <c:v>3.1100200329999996</c:v>
                </c:pt>
                <c:pt idx="406">
                  <c:v>3.087308279000001</c:v>
                </c:pt>
                <c:pt idx="407">
                  <c:v>3.0269554769999987</c:v>
                </c:pt>
                <c:pt idx="408">
                  <c:v>3.0396901279999997</c:v>
                </c:pt>
                <c:pt idx="409">
                  <c:v>3.0109318410000045</c:v>
                </c:pt>
                <c:pt idx="410">
                  <c:v>2.9492527159999997</c:v>
                </c:pt>
                <c:pt idx="411">
                  <c:v>2.8829182299999987</c:v>
                </c:pt>
                <c:pt idx="412">
                  <c:v>2.8309534699999968</c:v>
                </c:pt>
                <c:pt idx="413">
                  <c:v>2.8556438599999967</c:v>
                </c:pt>
                <c:pt idx="414">
                  <c:v>2.782324902000004</c:v>
                </c:pt>
                <c:pt idx="415">
                  <c:v>2.776310316</c:v>
                </c:pt>
                <c:pt idx="416">
                  <c:v>2.7780181079999999</c:v>
                </c:pt>
                <c:pt idx="417">
                  <c:v>2.7209745560000056</c:v>
                </c:pt>
                <c:pt idx="418">
                  <c:v>2.6551684059999987</c:v>
                </c:pt>
                <c:pt idx="419">
                  <c:v>2.6666365780000012</c:v>
                </c:pt>
                <c:pt idx="420">
                  <c:v>2.6490515380000001</c:v>
                </c:pt>
                <c:pt idx="421">
                  <c:v>2.6007000120000012</c:v>
                </c:pt>
                <c:pt idx="422">
                  <c:v>2.5954149879999999</c:v>
                </c:pt>
                <c:pt idx="423">
                  <c:v>2.5673104440000012</c:v>
                </c:pt>
                <c:pt idx="424">
                  <c:v>2.5282381690000002</c:v>
                </c:pt>
                <c:pt idx="425">
                  <c:v>2.5430060540000001</c:v>
                </c:pt>
                <c:pt idx="426">
                  <c:v>2.5396131189999989</c:v>
                </c:pt>
                <c:pt idx="427">
                  <c:v>2.502189032</c:v>
                </c:pt>
                <c:pt idx="428">
                  <c:v>2.4966193349999952</c:v>
                </c:pt>
                <c:pt idx="429">
                  <c:v>2.4970751909999978</c:v>
                </c:pt>
                <c:pt idx="430">
                  <c:v>2.5065265810000001</c:v>
                </c:pt>
                <c:pt idx="431">
                  <c:v>2.4744936139999987</c:v>
                </c:pt>
                <c:pt idx="432">
                  <c:v>2.4932345070000039</c:v>
                </c:pt>
                <c:pt idx="433">
                  <c:v>2.5404416239999987</c:v>
                </c:pt>
                <c:pt idx="434">
                  <c:v>2.4725097329999994</c:v>
                </c:pt>
                <c:pt idx="435">
                  <c:v>2.4849523219999998</c:v>
                </c:pt>
                <c:pt idx="436">
                  <c:v>2.5197843230000001</c:v>
                </c:pt>
                <c:pt idx="437">
                  <c:v>2.5178924709999997</c:v>
                </c:pt>
                <c:pt idx="438">
                  <c:v>2.4936686669999997</c:v>
                </c:pt>
                <c:pt idx="439">
                  <c:v>2.5386596829999988</c:v>
                </c:pt>
                <c:pt idx="440">
                  <c:v>2.5602499159999987</c:v>
                </c:pt>
                <c:pt idx="441">
                  <c:v>2.520385138</c:v>
                </c:pt>
                <c:pt idx="442">
                  <c:v>2.5434371150000001</c:v>
                </c:pt>
                <c:pt idx="443">
                  <c:v>2.5667329939999997</c:v>
                </c:pt>
                <c:pt idx="444">
                  <c:v>2.5280605470000039</c:v>
                </c:pt>
                <c:pt idx="445">
                  <c:v>2.5424350410000001</c:v>
                </c:pt>
                <c:pt idx="446">
                  <c:v>2.5544696959999977</c:v>
                </c:pt>
                <c:pt idx="447">
                  <c:v>2.5271760140000001</c:v>
                </c:pt>
                <c:pt idx="448">
                  <c:v>2.5480281029999996</c:v>
                </c:pt>
                <c:pt idx="449">
                  <c:v>2.5180355219999999</c:v>
                </c:pt>
                <c:pt idx="450">
                  <c:v>2.541055552</c:v>
                </c:pt>
                <c:pt idx="451">
                  <c:v>2.6463302290000001</c:v>
                </c:pt>
                <c:pt idx="452">
                  <c:v>2.6170064129999995</c:v>
                </c:pt>
                <c:pt idx="453">
                  <c:v>2.6941841750000002</c:v>
                </c:pt>
                <c:pt idx="454">
                  <c:v>2.6178096449999999</c:v>
                </c:pt>
                <c:pt idx="455">
                  <c:v>2.5371347580000081</c:v>
                </c:pt>
                <c:pt idx="456">
                  <c:v>2.5239952720000041</c:v>
                </c:pt>
                <c:pt idx="457">
                  <c:v>2.5635450990000002</c:v>
                </c:pt>
                <c:pt idx="458">
                  <c:v>2.5070172460000051</c:v>
                </c:pt>
                <c:pt idx="459">
                  <c:v>2.5363639509999998</c:v>
                </c:pt>
                <c:pt idx="460">
                  <c:v>2.5541614209999999</c:v>
                </c:pt>
                <c:pt idx="461">
                  <c:v>2.5099064029999996</c:v>
                </c:pt>
                <c:pt idx="462">
                  <c:v>2.5852821979999998</c:v>
                </c:pt>
                <c:pt idx="463">
                  <c:v>2.5305563129999995</c:v>
                </c:pt>
                <c:pt idx="464">
                  <c:v>2.5350078259999997</c:v>
                </c:pt>
                <c:pt idx="465">
                  <c:v>2.4394053129999977</c:v>
                </c:pt>
                <c:pt idx="466">
                  <c:v>2.4314402259999977</c:v>
                </c:pt>
                <c:pt idx="467">
                  <c:v>2.4672354369999998</c:v>
                </c:pt>
                <c:pt idx="468">
                  <c:v>2.414918772</c:v>
                </c:pt>
                <c:pt idx="469">
                  <c:v>2.3967178969999998</c:v>
                </c:pt>
                <c:pt idx="470">
                  <c:v>2.3975390110000001</c:v>
                </c:pt>
                <c:pt idx="471">
                  <c:v>2.3659809739999997</c:v>
                </c:pt>
                <c:pt idx="472">
                  <c:v>2.3612233309999997</c:v>
                </c:pt>
                <c:pt idx="473">
                  <c:v>2.3558164749999952</c:v>
                </c:pt>
                <c:pt idx="474">
                  <c:v>2.2730120330000001</c:v>
                </c:pt>
                <c:pt idx="475">
                  <c:v>2.2669964939999998</c:v>
                </c:pt>
                <c:pt idx="476">
                  <c:v>2.2959395560000049</c:v>
                </c:pt>
                <c:pt idx="477">
                  <c:v>2.2776626259999997</c:v>
                </c:pt>
                <c:pt idx="478">
                  <c:v>2.2394128949999987</c:v>
                </c:pt>
                <c:pt idx="479">
                  <c:v>2.1693564570000001</c:v>
                </c:pt>
                <c:pt idx="480">
                  <c:v>2.191590181</c:v>
                </c:pt>
                <c:pt idx="481">
                  <c:v>2.1227844870000001</c:v>
                </c:pt>
                <c:pt idx="482">
                  <c:v>2.1361471329999988</c:v>
                </c:pt>
                <c:pt idx="483">
                  <c:v>2.1452597290000002</c:v>
                </c:pt>
                <c:pt idx="484">
                  <c:v>2.1372371830000003</c:v>
                </c:pt>
                <c:pt idx="485">
                  <c:v>2.0387482559999999</c:v>
                </c:pt>
                <c:pt idx="486">
                  <c:v>2.0752953209999987</c:v>
                </c:pt>
                <c:pt idx="487">
                  <c:v>2.047118298000004</c:v>
                </c:pt>
                <c:pt idx="488">
                  <c:v>2.0257595690000003</c:v>
                </c:pt>
                <c:pt idx="489">
                  <c:v>2.0392585909999967</c:v>
                </c:pt>
                <c:pt idx="490">
                  <c:v>1.989337913</c:v>
                </c:pt>
                <c:pt idx="491">
                  <c:v>1.998933903</c:v>
                </c:pt>
                <c:pt idx="492">
                  <c:v>1.9799568569999975</c:v>
                </c:pt>
                <c:pt idx="493">
                  <c:v>2.0415464549999998</c:v>
                </c:pt>
                <c:pt idx="494">
                  <c:v>2.0195865550000001</c:v>
                </c:pt>
                <c:pt idx="495">
                  <c:v>1.9962630189999975</c:v>
                </c:pt>
                <c:pt idx="496">
                  <c:v>2.0268392480000039</c:v>
                </c:pt>
                <c:pt idx="497">
                  <c:v>2.0690199049999998</c:v>
                </c:pt>
                <c:pt idx="498">
                  <c:v>2.0448609499999999</c:v>
                </c:pt>
                <c:pt idx="499">
                  <c:v>2.0961471709999997</c:v>
                </c:pt>
                <c:pt idx="500">
                  <c:v>2.1144055039999987</c:v>
                </c:pt>
                <c:pt idx="501">
                  <c:v>2.1474126490000001</c:v>
                </c:pt>
                <c:pt idx="502">
                  <c:v>2.2308884769999997</c:v>
                </c:pt>
                <c:pt idx="503">
                  <c:v>2.2489856400000008</c:v>
                </c:pt>
                <c:pt idx="504">
                  <c:v>2.3044031769999997</c:v>
                </c:pt>
                <c:pt idx="505">
                  <c:v>2.3267632639999998</c:v>
                </c:pt>
                <c:pt idx="506">
                  <c:v>2.4326871549999987</c:v>
                </c:pt>
                <c:pt idx="507">
                  <c:v>2.5190645369999998</c:v>
                </c:pt>
                <c:pt idx="508">
                  <c:v>2.558919779</c:v>
                </c:pt>
                <c:pt idx="509">
                  <c:v>2.5422001989999994</c:v>
                </c:pt>
                <c:pt idx="510">
                  <c:v>2.634984842000005</c:v>
                </c:pt>
                <c:pt idx="511">
                  <c:v>2.6468385369999998</c:v>
                </c:pt>
                <c:pt idx="512">
                  <c:v>2.5688165339999998</c:v>
                </c:pt>
                <c:pt idx="513">
                  <c:v>2.6318040999999988</c:v>
                </c:pt>
                <c:pt idx="514">
                  <c:v>2.7476991330000002</c:v>
                </c:pt>
                <c:pt idx="515">
                  <c:v>2.7419541990000003</c:v>
                </c:pt>
                <c:pt idx="516">
                  <c:v>2.6869155080000002</c:v>
                </c:pt>
                <c:pt idx="517">
                  <c:v>2.7970153010000001</c:v>
                </c:pt>
                <c:pt idx="518">
                  <c:v>2.8210207139999999</c:v>
                </c:pt>
                <c:pt idx="519">
                  <c:v>2.8565508039999967</c:v>
                </c:pt>
                <c:pt idx="520">
                  <c:v>2.8924502049999967</c:v>
                </c:pt>
                <c:pt idx="521">
                  <c:v>2.8848441749999987</c:v>
                </c:pt>
                <c:pt idx="522">
                  <c:v>2.847567669</c:v>
                </c:pt>
                <c:pt idx="523">
                  <c:v>2.8974202790000003</c:v>
                </c:pt>
                <c:pt idx="524">
                  <c:v>2.8520990519999998</c:v>
                </c:pt>
                <c:pt idx="525">
                  <c:v>2.903505198</c:v>
                </c:pt>
                <c:pt idx="526">
                  <c:v>2.8506497059999987</c:v>
                </c:pt>
                <c:pt idx="527">
                  <c:v>2.8575771959999998</c:v>
                </c:pt>
                <c:pt idx="528">
                  <c:v>2.8222747959999999</c:v>
                </c:pt>
                <c:pt idx="529">
                  <c:v>2.8560978089999995</c:v>
                </c:pt>
                <c:pt idx="530">
                  <c:v>2.8535252720000002</c:v>
                </c:pt>
                <c:pt idx="531">
                  <c:v>2.8307019389999994</c:v>
                </c:pt>
                <c:pt idx="532">
                  <c:v>2.7326801929999989</c:v>
                </c:pt>
                <c:pt idx="533">
                  <c:v>2.7838405280000011</c:v>
                </c:pt>
                <c:pt idx="534">
                  <c:v>2.7652610450000012</c:v>
                </c:pt>
                <c:pt idx="535">
                  <c:v>2.7510226879999999</c:v>
                </c:pt>
                <c:pt idx="536">
                  <c:v>2.7132238060000002</c:v>
                </c:pt>
                <c:pt idx="537">
                  <c:v>2.7255648290000001</c:v>
                </c:pt>
                <c:pt idx="538">
                  <c:v>2.664665571</c:v>
                </c:pt>
                <c:pt idx="539">
                  <c:v>2.668454519</c:v>
                </c:pt>
                <c:pt idx="540">
                  <c:v>2.6739703330000002</c:v>
                </c:pt>
                <c:pt idx="541">
                  <c:v>2.666496864</c:v>
                </c:pt>
                <c:pt idx="542">
                  <c:v>2.6124316369999998</c:v>
                </c:pt>
                <c:pt idx="543">
                  <c:v>2.6572438389999995</c:v>
                </c:pt>
                <c:pt idx="544">
                  <c:v>2.590289227</c:v>
                </c:pt>
                <c:pt idx="545">
                  <c:v>2.6386254939999967</c:v>
                </c:pt>
                <c:pt idx="546">
                  <c:v>2.6476312790000041</c:v>
                </c:pt>
                <c:pt idx="547">
                  <c:v>2.608194462000005</c:v>
                </c:pt>
                <c:pt idx="548">
                  <c:v>2.6197043570000011</c:v>
                </c:pt>
                <c:pt idx="549">
                  <c:v>2.6495431580000002</c:v>
                </c:pt>
                <c:pt idx="550">
                  <c:v>2.6195462859999998</c:v>
                </c:pt>
              </c:numCache>
            </c:numRef>
          </c:yVal>
          <c:smooth val="1"/>
        </c:ser>
        <c:ser>
          <c:idx val="24"/>
          <c:order val="24"/>
          <c:tx>
            <c:strRef>
              <c:f>'Nov 10 Time Experiments'!$BP$1</c:f>
              <c:strCache>
                <c:ptCount val="1"/>
                <c:pt idx="0">
                  <c:v>50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Experiments'!$BP$2:$BP$552</c:f>
              <c:numCache>
                <c:formatCode>General</c:formatCode>
                <c:ptCount val="551"/>
                <c:pt idx="0">
                  <c:v>1.9998067020000006E-2</c:v>
                </c:pt>
                <c:pt idx="1">
                  <c:v>1.9272328320000007E-2</c:v>
                </c:pt>
                <c:pt idx="2">
                  <c:v>1.8444822130000003E-2</c:v>
                </c:pt>
                <c:pt idx="3">
                  <c:v>1.8345416490000009E-2</c:v>
                </c:pt>
                <c:pt idx="4">
                  <c:v>1.6768320430000008E-2</c:v>
                </c:pt>
                <c:pt idx="5">
                  <c:v>1.6588301360000012E-2</c:v>
                </c:pt>
                <c:pt idx="6">
                  <c:v>1.6392369720000008E-2</c:v>
                </c:pt>
                <c:pt idx="7">
                  <c:v>1.7236652750000001E-2</c:v>
                </c:pt>
                <c:pt idx="8">
                  <c:v>1.712887824000001E-2</c:v>
                </c:pt>
                <c:pt idx="9">
                  <c:v>1.6223288100000004E-2</c:v>
                </c:pt>
                <c:pt idx="10">
                  <c:v>1.3808979620000007E-2</c:v>
                </c:pt>
                <c:pt idx="11">
                  <c:v>1.3592765630000007E-2</c:v>
                </c:pt>
                <c:pt idx="12">
                  <c:v>1.7877659720000008E-2</c:v>
                </c:pt>
                <c:pt idx="13">
                  <c:v>1.3656151440000007E-2</c:v>
                </c:pt>
                <c:pt idx="14">
                  <c:v>1.1567522730000009E-2</c:v>
                </c:pt>
                <c:pt idx="15">
                  <c:v>1.3951816560000004E-2</c:v>
                </c:pt>
                <c:pt idx="16">
                  <c:v>1.3179444670000002E-2</c:v>
                </c:pt>
                <c:pt idx="17">
                  <c:v>1.1887584780000007E-2</c:v>
                </c:pt>
                <c:pt idx="18">
                  <c:v>1.3699519410000008E-2</c:v>
                </c:pt>
                <c:pt idx="19">
                  <c:v>1.3296321930000006E-2</c:v>
                </c:pt>
                <c:pt idx="20">
                  <c:v>1.5070890040000005E-2</c:v>
                </c:pt>
                <c:pt idx="21">
                  <c:v>1.2293555740000007E-2</c:v>
                </c:pt>
                <c:pt idx="22">
                  <c:v>1.0742359760000009E-2</c:v>
                </c:pt>
                <c:pt idx="23">
                  <c:v>9.3333786000000026E-3</c:v>
                </c:pt>
                <c:pt idx="24">
                  <c:v>1.2811402750000003E-2</c:v>
                </c:pt>
                <c:pt idx="25">
                  <c:v>9.1241551200000014E-3</c:v>
                </c:pt>
                <c:pt idx="26">
                  <c:v>1.1676399930000006E-2</c:v>
                </c:pt>
                <c:pt idx="27">
                  <c:v>9.5804975900000266E-3</c:v>
                </c:pt>
                <c:pt idx="28">
                  <c:v>1.0018429680000003E-2</c:v>
                </c:pt>
                <c:pt idx="29">
                  <c:v>1.0203189180000002E-2</c:v>
                </c:pt>
                <c:pt idx="30">
                  <c:v>5.239647780000023E-3</c:v>
                </c:pt>
                <c:pt idx="31">
                  <c:v>7.6231369400000127E-3</c:v>
                </c:pt>
                <c:pt idx="32">
                  <c:v>8.7176160500000051E-3</c:v>
                </c:pt>
                <c:pt idx="33">
                  <c:v>7.0663252500000025E-3</c:v>
                </c:pt>
                <c:pt idx="34">
                  <c:v>5.4085189100000017E-3</c:v>
                </c:pt>
                <c:pt idx="35">
                  <c:v>6.7937234000000259E-3</c:v>
                </c:pt>
                <c:pt idx="36">
                  <c:v>8.3502540000000239E-3</c:v>
                </c:pt>
                <c:pt idx="37">
                  <c:v>7.2872349600000023E-3</c:v>
                </c:pt>
                <c:pt idx="38">
                  <c:v>4.6046496900000117E-3</c:v>
                </c:pt>
                <c:pt idx="39">
                  <c:v>5.9899696700000029E-3</c:v>
                </c:pt>
                <c:pt idx="40">
                  <c:v>6.5517322700000026E-3</c:v>
                </c:pt>
                <c:pt idx="41">
                  <c:v>5.3155431200000115E-3</c:v>
                </c:pt>
                <c:pt idx="42">
                  <c:v>4.551877230000001E-3</c:v>
                </c:pt>
                <c:pt idx="43">
                  <c:v>5.0801532000000022E-3</c:v>
                </c:pt>
                <c:pt idx="44">
                  <c:v>3.9156945000000118E-3</c:v>
                </c:pt>
                <c:pt idx="45">
                  <c:v>4.0214294200000122E-3</c:v>
                </c:pt>
                <c:pt idx="46">
                  <c:v>4.1195647399999997E-3</c:v>
                </c:pt>
                <c:pt idx="47">
                  <c:v>3.5091461200000011E-3</c:v>
                </c:pt>
                <c:pt idx="48">
                  <c:v>3.4220004100000011E-3</c:v>
                </c:pt>
                <c:pt idx="49">
                  <c:v>2.8261514000000013E-3</c:v>
                </c:pt>
                <c:pt idx="50">
                  <c:v>3.2905758900000017E-3</c:v>
                </c:pt>
                <c:pt idx="51">
                  <c:v>1.3437242800000003E-3</c:v>
                </c:pt>
                <c:pt idx="52">
                  <c:v>2.0125293700000006E-3</c:v>
                </c:pt>
                <c:pt idx="53">
                  <c:v>3.7273959800000023E-3</c:v>
                </c:pt>
                <c:pt idx="54">
                  <c:v>2.8213048000000017E-3</c:v>
                </c:pt>
                <c:pt idx="55">
                  <c:v>1.5095257800000006E-3</c:v>
                </c:pt>
                <c:pt idx="56">
                  <c:v>2.3568616800000008E-3</c:v>
                </c:pt>
                <c:pt idx="57">
                  <c:v>2.4505341100000016E-3</c:v>
                </c:pt>
                <c:pt idx="58">
                  <c:v>2.738621980000001E-3</c:v>
                </c:pt>
                <c:pt idx="59">
                  <c:v>1.6292268000000008E-3</c:v>
                </c:pt>
                <c:pt idx="60">
                  <c:v>1.9840681600000023E-3</c:v>
                </c:pt>
                <c:pt idx="61">
                  <c:v>1.9397223000000012E-3</c:v>
                </c:pt>
                <c:pt idx="62">
                  <c:v>1.8522264100000007E-3</c:v>
                </c:pt>
                <c:pt idx="63">
                  <c:v>1.7037363400000012E-3</c:v>
                </c:pt>
                <c:pt idx="64">
                  <c:v>-2.6986285999999824E-4</c:v>
                </c:pt>
                <c:pt idx="65">
                  <c:v>6.2932162999999929E-4</c:v>
                </c:pt>
                <c:pt idx="66">
                  <c:v>1.0952809500000004E-3</c:v>
                </c:pt>
                <c:pt idx="67">
                  <c:v>1.7022201400000011E-3</c:v>
                </c:pt>
                <c:pt idx="68">
                  <c:v>3.4537256000000219E-4</c:v>
                </c:pt>
                <c:pt idx="69">
                  <c:v>2.3977355700000014E-3</c:v>
                </c:pt>
                <c:pt idx="70">
                  <c:v>1.9526676800000009E-3</c:v>
                </c:pt>
                <c:pt idx="71">
                  <c:v>2.1959067900000004E-3</c:v>
                </c:pt>
                <c:pt idx="72">
                  <c:v>2.4342508600000011E-3</c:v>
                </c:pt>
                <c:pt idx="73">
                  <c:v>1.6321176300000009E-3</c:v>
                </c:pt>
                <c:pt idx="74">
                  <c:v>2.362747640000001E-3</c:v>
                </c:pt>
                <c:pt idx="75">
                  <c:v>3.2808715100000026E-3</c:v>
                </c:pt>
                <c:pt idx="76">
                  <c:v>1.7079570900000111E-3</c:v>
                </c:pt>
                <c:pt idx="77">
                  <c:v>3.7586399900000015E-3</c:v>
                </c:pt>
                <c:pt idx="78">
                  <c:v>2.9704132700000014E-3</c:v>
                </c:pt>
                <c:pt idx="79">
                  <c:v>3.8128913900000012E-3</c:v>
                </c:pt>
                <c:pt idx="80">
                  <c:v>4.6323770299999999E-3</c:v>
                </c:pt>
                <c:pt idx="81">
                  <c:v>3.3456245100000016E-3</c:v>
                </c:pt>
                <c:pt idx="82">
                  <c:v>5.4388316000000027E-3</c:v>
                </c:pt>
                <c:pt idx="83">
                  <c:v>6.5001109200000023E-3</c:v>
                </c:pt>
                <c:pt idx="84">
                  <c:v>7.2416709400000131E-3</c:v>
                </c:pt>
                <c:pt idx="85">
                  <c:v>7.1234861000000031E-3</c:v>
                </c:pt>
                <c:pt idx="86">
                  <c:v>6.4098694900000244E-3</c:v>
                </c:pt>
                <c:pt idx="87">
                  <c:v>8.4317037500000018E-3</c:v>
                </c:pt>
                <c:pt idx="88">
                  <c:v>8.0309593700000157E-3</c:v>
                </c:pt>
                <c:pt idx="89">
                  <c:v>1.0838345590000003E-2</c:v>
                </c:pt>
                <c:pt idx="90">
                  <c:v>1.0686413350000003E-2</c:v>
                </c:pt>
                <c:pt idx="91">
                  <c:v>1.1833821390000009E-2</c:v>
                </c:pt>
                <c:pt idx="92">
                  <c:v>1.2952501850000004E-2</c:v>
                </c:pt>
                <c:pt idx="93">
                  <c:v>1.4091531710000006E-2</c:v>
                </c:pt>
                <c:pt idx="94">
                  <c:v>1.4565235900000003E-2</c:v>
                </c:pt>
                <c:pt idx="95">
                  <c:v>1.5177908320000003E-2</c:v>
                </c:pt>
                <c:pt idx="96">
                  <c:v>1.6672487330000006E-2</c:v>
                </c:pt>
                <c:pt idx="97">
                  <c:v>1.947899438000001E-2</c:v>
                </c:pt>
                <c:pt idx="98">
                  <c:v>1.882171534000001E-2</c:v>
                </c:pt>
                <c:pt idx="99">
                  <c:v>1.8951809930000008E-2</c:v>
                </c:pt>
                <c:pt idx="100">
                  <c:v>2.0294620620000009E-2</c:v>
                </c:pt>
                <c:pt idx="101">
                  <c:v>2.176444508000001E-2</c:v>
                </c:pt>
                <c:pt idx="102">
                  <c:v>2.3741506930000007E-2</c:v>
                </c:pt>
                <c:pt idx="103">
                  <c:v>2.4564636830000004E-2</c:v>
                </c:pt>
                <c:pt idx="104">
                  <c:v>2.6854827960000015E-2</c:v>
                </c:pt>
                <c:pt idx="105">
                  <c:v>2.7425948490000018E-2</c:v>
                </c:pt>
                <c:pt idx="106">
                  <c:v>2.8561471920000008E-2</c:v>
                </c:pt>
                <c:pt idx="107">
                  <c:v>2.9634049130000006E-2</c:v>
                </c:pt>
                <c:pt idx="108">
                  <c:v>3.1878533736000012E-2</c:v>
                </c:pt>
                <c:pt idx="109">
                  <c:v>3.4448918384000021E-2</c:v>
                </c:pt>
                <c:pt idx="110">
                  <c:v>3.5216772892000002E-2</c:v>
                </c:pt>
                <c:pt idx="111">
                  <c:v>3.6743412223000017E-2</c:v>
                </c:pt>
                <c:pt idx="112">
                  <c:v>3.7758220881000011E-2</c:v>
                </c:pt>
                <c:pt idx="113">
                  <c:v>3.8614672106000017E-2</c:v>
                </c:pt>
                <c:pt idx="114">
                  <c:v>4.188763707400002E-2</c:v>
                </c:pt>
                <c:pt idx="115">
                  <c:v>4.4083571956000239E-2</c:v>
                </c:pt>
                <c:pt idx="116">
                  <c:v>4.5423571914000122E-2</c:v>
                </c:pt>
                <c:pt idx="117">
                  <c:v>4.7558475714000015E-2</c:v>
                </c:pt>
                <c:pt idx="118">
                  <c:v>4.974501110600002E-2</c:v>
                </c:pt>
                <c:pt idx="119">
                  <c:v>5.0999144050000014E-2</c:v>
                </c:pt>
                <c:pt idx="120">
                  <c:v>5.2608313000000025E-2</c:v>
                </c:pt>
                <c:pt idx="121">
                  <c:v>5.4540570790000013E-2</c:v>
                </c:pt>
                <c:pt idx="122">
                  <c:v>5.7416315150000126E-2</c:v>
                </c:pt>
                <c:pt idx="123">
                  <c:v>5.9609658050000028E-2</c:v>
                </c:pt>
                <c:pt idx="124">
                  <c:v>6.0507011560000018E-2</c:v>
                </c:pt>
                <c:pt idx="125">
                  <c:v>6.3326924070000137E-2</c:v>
                </c:pt>
                <c:pt idx="126">
                  <c:v>6.4672025810000131E-2</c:v>
                </c:pt>
                <c:pt idx="127">
                  <c:v>6.808140963000002E-2</c:v>
                </c:pt>
                <c:pt idx="128">
                  <c:v>7.005528450000012E-2</c:v>
                </c:pt>
                <c:pt idx="129">
                  <c:v>7.1702492390000108E-2</c:v>
                </c:pt>
                <c:pt idx="130">
                  <c:v>7.4034967420000125E-2</c:v>
                </c:pt>
                <c:pt idx="131">
                  <c:v>7.7396963690000223E-2</c:v>
                </c:pt>
                <c:pt idx="132">
                  <c:v>7.9043817670000016E-2</c:v>
                </c:pt>
                <c:pt idx="133">
                  <c:v>8.2343623940000013E-2</c:v>
                </c:pt>
                <c:pt idx="134">
                  <c:v>8.4480986889999998E-2</c:v>
                </c:pt>
                <c:pt idx="135">
                  <c:v>8.6877246350000228E-2</c:v>
                </c:pt>
                <c:pt idx="136">
                  <c:v>8.9886986610000025E-2</c:v>
                </c:pt>
                <c:pt idx="137">
                  <c:v>9.2292995150000237E-2</c:v>
                </c:pt>
                <c:pt idx="138">
                  <c:v>9.6545130910000054E-2</c:v>
                </c:pt>
                <c:pt idx="139">
                  <c:v>9.9303667400000045E-2</c:v>
                </c:pt>
                <c:pt idx="140">
                  <c:v>0.10264340132000002</c:v>
                </c:pt>
                <c:pt idx="141">
                  <c:v>0.10733705848000002</c:v>
                </c:pt>
                <c:pt idx="142">
                  <c:v>0.10996060908000004</c:v>
                </c:pt>
                <c:pt idx="143">
                  <c:v>0.11362158597000008</c:v>
                </c:pt>
                <c:pt idx="144">
                  <c:v>0.11878684253000006</c:v>
                </c:pt>
                <c:pt idx="145">
                  <c:v>0.122707569</c:v>
                </c:pt>
                <c:pt idx="146">
                  <c:v>0.12733182399999995</c:v>
                </c:pt>
                <c:pt idx="147">
                  <c:v>0.13159574658000006</c:v>
                </c:pt>
                <c:pt idx="148">
                  <c:v>0.13635335952000005</c:v>
                </c:pt>
                <c:pt idx="149">
                  <c:v>0.14036189850000005</c:v>
                </c:pt>
                <c:pt idx="150">
                  <c:v>0.1455022925000001</c:v>
                </c:pt>
                <c:pt idx="151">
                  <c:v>0.1510564545000001</c:v>
                </c:pt>
                <c:pt idx="152">
                  <c:v>0.15570950600000005</c:v>
                </c:pt>
                <c:pt idx="153">
                  <c:v>0.16138200550000006</c:v>
                </c:pt>
                <c:pt idx="154">
                  <c:v>0.16588539720000006</c:v>
                </c:pt>
                <c:pt idx="155">
                  <c:v>0.17114476200000001</c:v>
                </c:pt>
                <c:pt idx="156">
                  <c:v>0.17691470030000006</c:v>
                </c:pt>
                <c:pt idx="157">
                  <c:v>0.181621545</c:v>
                </c:pt>
                <c:pt idx="158">
                  <c:v>0.18729362730000004</c:v>
                </c:pt>
                <c:pt idx="159">
                  <c:v>0.19296982230000007</c:v>
                </c:pt>
                <c:pt idx="160">
                  <c:v>0.19769232810000006</c:v>
                </c:pt>
                <c:pt idx="161">
                  <c:v>0.20295850280000005</c:v>
                </c:pt>
                <c:pt idx="162">
                  <c:v>0.2086898023</c:v>
                </c:pt>
                <c:pt idx="163">
                  <c:v>0.21557229100000005</c:v>
                </c:pt>
                <c:pt idx="164">
                  <c:v>0.21962531750000006</c:v>
                </c:pt>
                <c:pt idx="165">
                  <c:v>0.22477618690000006</c:v>
                </c:pt>
                <c:pt idx="166">
                  <c:v>0.23084177910000001</c:v>
                </c:pt>
                <c:pt idx="167">
                  <c:v>0.23522346560000001</c:v>
                </c:pt>
                <c:pt idx="168">
                  <c:v>0.24127660040000001</c:v>
                </c:pt>
                <c:pt idx="169">
                  <c:v>0.24647190510000005</c:v>
                </c:pt>
                <c:pt idx="170">
                  <c:v>0.25248114110000008</c:v>
                </c:pt>
                <c:pt idx="171">
                  <c:v>0.2574708247000001</c:v>
                </c:pt>
                <c:pt idx="172">
                  <c:v>0.26355425360000001</c:v>
                </c:pt>
                <c:pt idx="173">
                  <c:v>0.2695477986</c:v>
                </c:pt>
                <c:pt idx="174">
                  <c:v>0.27586176340000013</c:v>
                </c:pt>
                <c:pt idx="175">
                  <c:v>0.28257132410000002</c:v>
                </c:pt>
                <c:pt idx="176">
                  <c:v>0.28906152490000009</c:v>
                </c:pt>
                <c:pt idx="177">
                  <c:v>0.29548702480000011</c:v>
                </c:pt>
                <c:pt idx="178">
                  <c:v>0.30126408580000014</c:v>
                </c:pt>
                <c:pt idx="179">
                  <c:v>0.30964521410000001</c:v>
                </c:pt>
                <c:pt idx="180">
                  <c:v>0.31665671710000021</c:v>
                </c:pt>
                <c:pt idx="181">
                  <c:v>0.32416112070000008</c:v>
                </c:pt>
                <c:pt idx="182">
                  <c:v>0.33319575430000009</c:v>
                </c:pt>
                <c:pt idx="183">
                  <c:v>0.34206501480000012</c:v>
                </c:pt>
                <c:pt idx="184">
                  <c:v>0.35203755739999998</c:v>
                </c:pt>
                <c:pt idx="185">
                  <c:v>0.3615268850000003</c:v>
                </c:pt>
                <c:pt idx="186">
                  <c:v>0.3714789534000002</c:v>
                </c:pt>
                <c:pt idx="187">
                  <c:v>0.38341296550000031</c:v>
                </c:pt>
                <c:pt idx="188">
                  <c:v>0.39542529820000022</c:v>
                </c:pt>
                <c:pt idx="189">
                  <c:v>0.40742967370000022</c:v>
                </c:pt>
                <c:pt idx="190">
                  <c:v>0.42064834480000002</c:v>
                </c:pt>
                <c:pt idx="191">
                  <c:v>0.4359880769000003</c:v>
                </c:pt>
                <c:pt idx="192">
                  <c:v>0.45113147139999998</c:v>
                </c:pt>
                <c:pt idx="193">
                  <c:v>0.46897820470000012</c:v>
                </c:pt>
                <c:pt idx="194">
                  <c:v>0.48677108530000013</c:v>
                </c:pt>
                <c:pt idx="195">
                  <c:v>0.50631187200000005</c:v>
                </c:pt>
                <c:pt idx="196">
                  <c:v>0.52694249989999997</c:v>
                </c:pt>
                <c:pt idx="197">
                  <c:v>0.55034712789999984</c:v>
                </c:pt>
                <c:pt idx="198">
                  <c:v>0.57537744280000003</c:v>
                </c:pt>
                <c:pt idx="199">
                  <c:v>0.60298112870000009</c:v>
                </c:pt>
                <c:pt idx="200">
                  <c:v>0.63233027700000022</c:v>
                </c:pt>
                <c:pt idx="201">
                  <c:v>0.6658354187000024</c:v>
                </c:pt>
                <c:pt idx="202">
                  <c:v>0.70156727079999981</c:v>
                </c:pt>
                <c:pt idx="203">
                  <c:v>0.74062500240000262</c:v>
                </c:pt>
                <c:pt idx="204">
                  <c:v>0.78569267030000023</c:v>
                </c:pt>
                <c:pt idx="205">
                  <c:v>0.8337386036000024</c:v>
                </c:pt>
                <c:pt idx="206">
                  <c:v>0.88578198190000001</c:v>
                </c:pt>
                <c:pt idx="207">
                  <c:v>0.94285933020000023</c:v>
                </c:pt>
                <c:pt idx="208">
                  <c:v>1.0065445089</c:v>
                </c:pt>
                <c:pt idx="209">
                  <c:v>1.0752762939999974</c:v>
                </c:pt>
                <c:pt idx="210">
                  <c:v>1.1458826449999999</c:v>
                </c:pt>
                <c:pt idx="211">
                  <c:v>1.2233167079999974</c:v>
                </c:pt>
                <c:pt idx="212">
                  <c:v>1.3034834049999999</c:v>
                </c:pt>
                <c:pt idx="213">
                  <c:v>1.384424009</c:v>
                </c:pt>
                <c:pt idx="214">
                  <c:v>1.4636593249999998</c:v>
                </c:pt>
                <c:pt idx="215">
                  <c:v>1.5465340999999975</c:v>
                </c:pt>
                <c:pt idx="216">
                  <c:v>1.6250719210000024</c:v>
                </c:pt>
                <c:pt idx="217">
                  <c:v>1.6925157690000026</c:v>
                </c:pt>
                <c:pt idx="218">
                  <c:v>1.75779573</c:v>
                </c:pt>
                <c:pt idx="219">
                  <c:v>1.8130251549999998</c:v>
                </c:pt>
                <c:pt idx="220">
                  <c:v>1.858805099</c:v>
                </c:pt>
                <c:pt idx="221">
                  <c:v>1.8885171790000028</c:v>
                </c:pt>
                <c:pt idx="222">
                  <c:v>1.915844597999995</c:v>
                </c:pt>
                <c:pt idx="223">
                  <c:v>1.922305503</c:v>
                </c:pt>
                <c:pt idx="224">
                  <c:v>1.9203710939999974</c:v>
                </c:pt>
                <c:pt idx="225">
                  <c:v>1.9163505220000001</c:v>
                </c:pt>
                <c:pt idx="226">
                  <c:v>1.896212139000004</c:v>
                </c:pt>
                <c:pt idx="227">
                  <c:v>1.8748002429999975</c:v>
                </c:pt>
                <c:pt idx="228">
                  <c:v>1.8528572700000001</c:v>
                </c:pt>
                <c:pt idx="229">
                  <c:v>1.8262645390000001</c:v>
                </c:pt>
                <c:pt idx="230">
                  <c:v>1.7969935320000001</c:v>
                </c:pt>
                <c:pt idx="231">
                  <c:v>1.7745021960000025</c:v>
                </c:pt>
                <c:pt idx="232">
                  <c:v>1.7530217549999998</c:v>
                </c:pt>
                <c:pt idx="233">
                  <c:v>1.72684411</c:v>
                </c:pt>
                <c:pt idx="234">
                  <c:v>1.7044048690000024</c:v>
                </c:pt>
                <c:pt idx="235">
                  <c:v>1.6914302489999975</c:v>
                </c:pt>
                <c:pt idx="236">
                  <c:v>1.6837499519999999</c:v>
                </c:pt>
                <c:pt idx="237">
                  <c:v>1.6726345210000024</c:v>
                </c:pt>
                <c:pt idx="238">
                  <c:v>1.6692382479999974</c:v>
                </c:pt>
                <c:pt idx="239">
                  <c:v>1.667742767</c:v>
                </c:pt>
                <c:pt idx="240">
                  <c:v>1.6689273499999999</c:v>
                </c:pt>
                <c:pt idx="241">
                  <c:v>1.676666894</c:v>
                </c:pt>
                <c:pt idx="242">
                  <c:v>1.6879651929999975</c:v>
                </c:pt>
                <c:pt idx="243">
                  <c:v>1.699651875</c:v>
                </c:pt>
                <c:pt idx="244">
                  <c:v>1.7100674300000025</c:v>
                </c:pt>
                <c:pt idx="245">
                  <c:v>1.733475842</c:v>
                </c:pt>
                <c:pt idx="246">
                  <c:v>1.7518643519999975</c:v>
                </c:pt>
                <c:pt idx="247">
                  <c:v>1.7715433030000001</c:v>
                </c:pt>
                <c:pt idx="248">
                  <c:v>1.7970252419999999</c:v>
                </c:pt>
                <c:pt idx="249">
                  <c:v>1.823914566</c:v>
                </c:pt>
                <c:pt idx="250">
                  <c:v>1.8434492729999974</c:v>
                </c:pt>
                <c:pt idx="251">
                  <c:v>1.869731941</c:v>
                </c:pt>
                <c:pt idx="252">
                  <c:v>1.8944753790000024</c:v>
                </c:pt>
                <c:pt idx="253">
                  <c:v>1.9130201719999975</c:v>
                </c:pt>
                <c:pt idx="254">
                  <c:v>1.9333063749999975</c:v>
                </c:pt>
                <c:pt idx="255">
                  <c:v>1.9482888360000001</c:v>
                </c:pt>
                <c:pt idx="256">
                  <c:v>1.9568673749999999</c:v>
                </c:pt>
                <c:pt idx="257">
                  <c:v>1.9694204709999974</c:v>
                </c:pt>
                <c:pt idx="258">
                  <c:v>1.9681252619999998</c:v>
                </c:pt>
                <c:pt idx="259">
                  <c:v>1.9675262359999959</c:v>
                </c:pt>
                <c:pt idx="260">
                  <c:v>1.9653363609999974</c:v>
                </c:pt>
                <c:pt idx="261">
                  <c:v>1.958724417999995</c:v>
                </c:pt>
                <c:pt idx="262">
                  <c:v>1.9517498399999975</c:v>
                </c:pt>
                <c:pt idx="263">
                  <c:v>1.9382534410000001</c:v>
                </c:pt>
                <c:pt idx="264">
                  <c:v>1.9271664999999973</c:v>
                </c:pt>
                <c:pt idx="265">
                  <c:v>1.9049575710000024</c:v>
                </c:pt>
                <c:pt idx="266">
                  <c:v>1.8872964759999975</c:v>
                </c:pt>
                <c:pt idx="267">
                  <c:v>1.8684074070000001</c:v>
                </c:pt>
                <c:pt idx="268">
                  <c:v>1.8474898719999999</c:v>
                </c:pt>
                <c:pt idx="269">
                  <c:v>1.8220647949999975</c:v>
                </c:pt>
                <c:pt idx="270">
                  <c:v>1.7917260310000001</c:v>
                </c:pt>
                <c:pt idx="271">
                  <c:v>1.7629858640000042</c:v>
                </c:pt>
                <c:pt idx="272">
                  <c:v>1.735661068</c:v>
                </c:pt>
                <c:pt idx="273">
                  <c:v>1.702386298</c:v>
                </c:pt>
                <c:pt idx="274">
                  <c:v>1.6779395719999999</c:v>
                </c:pt>
                <c:pt idx="275">
                  <c:v>1.6439369109999975</c:v>
                </c:pt>
                <c:pt idx="276">
                  <c:v>1.6180514480000001</c:v>
                </c:pt>
                <c:pt idx="277">
                  <c:v>1.5886932989999973</c:v>
                </c:pt>
                <c:pt idx="278">
                  <c:v>1.5624763149999998</c:v>
                </c:pt>
                <c:pt idx="279">
                  <c:v>1.5401860860000001</c:v>
                </c:pt>
                <c:pt idx="280">
                  <c:v>1.51478354</c:v>
                </c:pt>
                <c:pt idx="281">
                  <c:v>1.495661892999995</c:v>
                </c:pt>
                <c:pt idx="282">
                  <c:v>1.476436176</c:v>
                </c:pt>
                <c:pt idx="283">
                  <c:v>1.4560196779999974</c:v>
                </c:pt>
                <c:pt idx="284">
                  <c:v>1.4404044529999971</c:v>
                </c:pt>
                <c:pt idx="285">
                  <c:v>1.4295156379999974</c:v>
                </c:pt>
                <c:pt idx="286">
                  <c:v>1.420181551</c:v>
                </c:pt>
                <c:pt idx="287">
                  <c:v>1.4106248999999962</c:v>
                </c:pt>
                <c:pt idx="288">
                  <c:v>1.3998135710000001</c:v>
                </c:pt>
                <c:pt idx="289">
                  <c:v>1.3963334940000001</c:v>
                </c:pt>
                <c:pt idx="290">
                  <c:v>1.3907618899999998</c:v>
                </c:pt>
                <c:pt idx="291">
                  <c:v>1.3851012369999998</c:v>
                </c:pt>
                <c:pt idx="292">
                  <c:v>1.3870164540000001</c:v>
                </c:pt>
                <c:pt idx="293">
                  <c:v>1.3880408190000024</c:v>
                </c:pt>
                <c:pt idx="294">
                  <c:v>1.387676516</c:v>
                </c:pt>
                <c:pt idx="295">
                  <c:v>1.388982215</c:v>
                </c:pt>
                <c:pt idx="296">
                  <c:v>1.3894678740000004</c:v>
                </c:pt>
                <c:pt idx="297">
                  <c:v>1.3931458380000001</c:v>
                </c:pt>
                <c:pt idx="298">
                  <c:v>1.3951161290000025</c:v>
                </c:pt>
                <c:pt idx="299">
                  <c:v>1.3990434790000001</c:v>
                </c:pt>
                <c:pt idx="300">
                  <c:v>1.404049911</c:v>
                </c:pt>
                <c:pt idx="301">
                  <c:v>1.4095187569999974</c:v>
                </c:pt>
                <c:pt idx="302">
                  <c:v>1.4156704329999974</c:v>
                </c:pt>
                <c:pt idx="303">
                  <c:v>1.4202771569999999</c:v>
                </c:pt>
                <c:pt idx="304">
                  <c:v>1.4275913619999974</c:v>
                </c:pt>
                <c:pt idx="305">
                  <c:v>1.4335573099999999</c:v>
                </c:pt>
                <c:pt idx="306">
                  <c:v>1.4415134569999974</c:v>
                </c:pt>
                <c:pt idx="307">
                  <c:v>1.4449142599999973</c:v>
                </c:pt>
                <c:pt idx="308">
                  <c:v>1.4520014909999974</c:v>
                </c:pt>
                <c:pt idx="309">
                  <c:v>1.4622337009999975</c:v>
                </c:pt>
                <c:pt idx="310">
                  <c:v>1.4695632839999961</c:v>
                </c:pt>
                <c:pt idx="311">
                  <c:v>1.4772805360000001</c:v>
                </c:pt>
                <c:pt idx="312">
                  <c:v>1.4893199589999975</c:v>
                </c:pt>
                <c:pt idx="313">
                  <c:v>1.4978450919999975</c:v>
                </c:pt>
                <c:pt idx="314">
                  <c:v>1.504473486</c:v>
                </c:pt>
                <c:pt idx="315">
                  <c:v>1.5117854260000001</c:v>
                </c:pt>
                <c:pt idx="316">
                  <c:v>1.5205442089999974</c:v>
                </c:pt>
                <c:pt idx="317">
                  <c:v>1.5351919319999998</c:v>
                </c:pt>
                <c:pt idx="318">
                  <c:v>1.54582552</c:v>
                </c:pt>
                <c:pt idx="319">
                  <c:v>1.5591982979999959</c:v>
                </c:pt>
                <c:pt idx="320">
                  <c:v>1.5679405119999998</c:v>
                </c:pt>
                <c:pt idx="321">
                  <c:v>1.577159443</c:v>
                </c:pt>
                <c:pt idx="322">
                  <c:v>1.5890243429999962</c:v>
                </c:pt>
                <c:pt idx="323">
                  <c:v>1.6048471120000001</c:v>
                </c:pt>
                <c:pt idx="324">
                  <c:v>1.6169542459999975</c:v>
                </c:pt>
                <c:pt idx="325">
                  <c:v>1.6319812919999974</c:v>
                </c:pt>
                <c:pt idx="326">
                  <c:v>1.6469355010000024</c:v>
                </c:pt>
                <c:pt idx="327">
                  <c:v>1.658775487</c:v>
                </c:pt>
                <c:pt idx="328">
                  <c:v>1.6743849900000001</c:v>
                </c:pt>
                <c:pt idx="329">
                  <c:v>1.694129744</c:v>
                </c:pt>
                <c:pt idx="330">
                  <c:v>1.7090191030000004</c:v>
                </c:pt>
                <c:pt idx="331">
                  <c:v>1.7308805370000024</c:v>
                </c:pt>
                <c:pt idx="332">
                  <c:v>1.7478472380000001</c:v>
                </c:pt>
                <c:pt idx="333">
                  <c:v>1.7692356490000001</c:v>
                </c:pt>
                <c:pt idx="334">
                  <c:v>1.7852799080000001</c:v>
                </c:pt>
                <c:pt idx="335">
                  <c:v>1.808654585</c:v>
                </c:pt>
                <c:pt idx="336">
                  <c:v>1.83260087</c:v>
                </c:pt>
                <c:pt idx="337">
                  <c:v>1.8576747559999971</c:v>
                </c:pt>
                <c:pt idx="338">
                  <c:v>1.8813006069999998</c:v>
                </c:pt>
                <c:pt idx="339">
                  <c:v>1.9055850889999975</c:v>
                </c:pt>
                <c:pt idx="340">
                  <c:v>1.9285802029999974</c:v>
                </c:pt>
                <c:pt idx="341">
                  <c:v>1.9607879300000024</c:v>
                </c:pt>
                <c:pt idx="342">
                  <c:v>1.982486763</c:v>
                </c:pt>
                <c:pt idx="343">
                  <c:v>2.0097844980000001</c:v>
                </c:pt>
                <c:pt idx="344">
                  <c:v>2.0293240930000001</c:v>
                </c:pt>
                <c:pt idx="345">
                  <c:v>2.0654440309999997</c:v>
                </c:pt>
                <c:pt idx="346">
                  <c:v>2.0944168949999997</c:v>
                </c:pt>
                <c:pt idx="347">
                  <c:v>2.1185372260000039</c:v>
                </c:pt>
                <c:pt idx="348">
                  <c:v>2.1495688339999997</c:v>
                </c:pt>
                <c:pt idx="349">
                  <c:v>2.1788764379999987</c:v>
                </c:pt>
                <c:pt idx="350">
                  <c:v>2.2134297280000039</c:v>
                </c:pt>
                <c:pt idx="351">
                  <c:v>2.2472765830000001</c:v>
                </c:pt>
                <c:pt idx="352">
                  <c:v>2.2786088369999997</c:v>
                </c:pt>
                <c:pt idx="353">
                  <c:v>2.3149035359999997</c:v>
                </c:pt>
                <c:pt idx="354">
                  <c:v>2.3497167020000012</c:v>
                </c:pt>
                <c:pt idx="355">
                  <c:v>2.3876040359999999</c:v>
                </c:pt>
                <c:pt idx="356">
                  <c:v>2.4156129739999948</c:v>
                </c:pt>
                <c:pt idx="357">
                  <c:v>2.4565856839999967</c:v>
                </c:pt>
                <c:pt idx="358">
                  <c:v>2.5010042570000039</c:v>
                </c:pt>
                <c:pt idx="359">
                  <c:v>2.5312133219999997</c:v>
                </c:pt>
                <c:pt idx="360">
                  <c:v>2.5713873290000002</c:v>
                </c:pt>
                <c:pt idx="361">
                  <c:v>2.6207869430000001</c:v>
                </c:pt>
                <c:pt idx="362">
                  <c:v>2.68017868</c:v>
                </c:pt>
                <c:pt idx="363">
                  <c:v>2.7106924439999998</c:v>
                </c:pt>
                <c:pt idx="364">
                  <c:v>2.7647948650000056</c:v>
                </c:pt>
                <c:pt idx="365">
                  <c:v>2.8030958560000001</c:v>
                </c:pt>
                <c:pt idx="366">
                  <c:v>2.8576636699999987</c:v>
                </c:pt>
                <c:pt idx="367">
                  <c:v>2.9422982119999999</c:v>
                </c:pt>
                <c:pt idx="368">
                  <c:v>2.9846673389999996</c:v>
                </c:pt>
                <c:pt idx="369">
                  <c:v>3.022303381</c:v>
                </c:pt>
                <c:pt idx="370">
                  <c:v>3.073976316</c:v>
                </c:pt>
                <c:pt idx="371">
                  <c:v>3.1192782309999987</c:v>
                </c:pt>
                <c:pt idx="372">
                  <c:v>3.1887896440000012</c:v>
                </c:pt>
                <c:pt idx="373">
                  <c:v>3.2245490930000003</c:v>
                </c:pt>
                <c:pt idx="374">
                  <c:v>3.2705078510000041</c:v>
                </c:pt>
                <c:pt idx="375">
                  <c:v>3.297487297000004</c:v>
                </c:pt>
                <c:pt idx="376">
                  <c:v>3.3506827739999987</c:v>
                </c:pt>
                <c:pt idx="377">
                  <c:v>3.3811593439999998</c:v>
                </c:pt>
                <c:pt idx="378">
                  <c:v>3.3562350649999977</c:v>
                </c:pt>
                <c:pt idx="379">
                  <c:v>3.4584527399999967</c:v>
                </c:pt>
                <c:pt idx="380">
                  <c:v>3.5059094809999998</c:v>
                </c:pt>
                <c:pt idx="381">
                  <c:v>3.4553282639999998</c:v>
                </c:pt>
                <c:pt idx="382">
                  <c:v>3.481094637</c:v>
                </c:pt>
                <c:pt idx="383">
                  <c:v>3.5143967060000012</c:v>
                </c:pt>
                <c:pt idx="384">
                  <c:v>3.4725988289999994</c:v>
                </c:pt>
                <c:pt idx="385">
                  <c:v>3.5320189379999967</c:v>
                </c:pt>
                <c:pt idx="386">
                  <c:v>3.5527849580000002</c:v>
                </c:pt>
                <c:pt idx="387">
                  <c:v>3.5269430069999999</c:v>
                </c:pt>
                <c:pt idx="388">
                  <c:v>3.478350201</c:v>
                </c:pt>
                <c:pt idx="389">
                  <c:v>3.5578685189999995</c:v>
                </c:pt>
                <c:pt idx="390">
                  <c:v>3.641855278</c:v>
                </c:pt>
                <c:pt idx="391">
                  <c:v>3.4672820949999998</c:v>
                </c:pt>
                <c:pt idx="392">
                  <c:v>3.4916842369999999</c:v>
                </c:pt>
                <c:pt idx="393">
                  <c:v>3.3870740320000001</c:v>
                </c:pt>
                <c:pt idx="394">
                  <c:v>3.4355004219999987</c:v>
                </c:pt>
                <c:pt idx="395">
                  <c:v>3.3665397550000002</c:v>
                </c:pt>
                <c:pt idx="396">
                  <c:v>3.3355858709999997</c:v>
                </c:pt>
                <c:pt idx="397">
                  <c:v>3.2843437580000066</c:v>
                </c:pt>
                <c:pt idx="398">
                  <c:v>3.3536494159999952</c:v>
                </c:pt>
                <c:pt idx="399">
                  <c:v>3.3633242030000012</c:v>
                </c:pt>
                <c:pt idx="400">
                  <c:v>3.2511127380000002</c:v>
                </c:pt>
                <c:pt idx="401">
                  <c:v>3.2030115510000066</c:v>
                </c:pt>
                <c:pt idx="402">
                  <c:v>3.1912849329999995</c:v>
                </c:pt>
                <c:pt idx="403">
                  <c:v>3.1752503299999977</c:v>
                </c:pt>
                <c:pt idx="404">
                  <c:v>3.1512289429999996</c:v>
                </c:pt>
                <c:pt idx="405">
                  <c:v>3.093839445</c:v>
                </c:pt>
                <c:pt idx="406">
                  <c:v>3.0224769499999997</c:v>
                </c:pt>
                <c:pt idx="407">
                  <c:v>3.0738981149999987</c:v>
                </c:pt>
                <c:pt idx="408">
                  <c:v>2.9911413570000001</c:v>
                </c:pt>
                <c:pt idx="409">
                  <c:v>2.9741168400000002</c:v>
                </c:pt>
                <c:pt idx="410">
                  <c:v>2.9318054099999933</c:v>
                </c:pt>
                <c:pt idx="411">
                  <c:v>2.8804595849999997</c:v>
                </c:pt>
                <c:pt idx="412">
                  <c:v>2.8690247920000012</c:v>
                </c:pt>
                <c:pt idx="413">
                  <c:v>2.8233931450000012</c:v>
                </c:pt>
                <c:pt idx="414">
                  <c:v>2.7809999370000011</c:v>
                </c:pt>
                <c:pt idx="415">
                  <c:v>2.7804475210000001</c:v>
                </c:pt>
                <c:pt idx="416">
                  <c:v>2.7603457360000001</c:v>
                </c:pt>
                <c:pt idx="417">
                  <c:v>2.7255027680000046</c:v>
                </c:pt>
                <c:pt idx="418">
                  <c:v>2.6483707810000046</c:v>
                </c:pt>
                <c:pt idx="419">
                  <c:v>2.6578877350000001</c:v>
                </c:pt>
                <c:pt idx="420">
                  <c:v>2.6423886199999997</c:v>
                </c:pt>
                <c:pt idx="421">
                  <c:v>2.6010282420000039</c:v>
                </c:pt>
                <c:pt idx="422">
                  <c:v>2.5902381319999987</c:v>
                </c:pt>
                <c:pt idx="423">
                  <c:v>2.5476420309999988</c:v>
                </c:pt>
                <c:pt idx="424">
                  <c:v>2.5455863860000001</c:v>
                </c:pt>
                <c:pt idx="425">
                  <c:v>2.5343609239999987</c:v>
                </c:pt>
                <c:pt idx="426">
                  <c:v>2.5118625549999987</c:v>
                </c:pt>
                <c:pt idx="427">
                  <c:v>2.5190952209999997</c:v>
                </c:pt>
                <c:pt idx="428">
                  <c:v>2.5356161979999987</c:v>
                </c:pt>
                <c:pt idx="429">
                  <c:v>2.5105674649999998</c:v>
                </c:pt>
                <c:pt idx="430">
                  <c:v>2.48952631</c:v>
                </c:pt>
                <c:pt idx="431">
                  <c:v>2.5159333130000001</c:v>
                </c:pt>
                <c:pt idx="432">
                  <c:v>2.5035300640000049</c:v>
                </c:pt>
                <c:pt idx="433">
                  <c:v>2.4782059569999997</c:v>
                </c:pt>
                <c:pt idx="434">
                  <c:v>2.4920430559999978</c:v>
                </c:pt>
                <c:pt idx="435">
                  <c:v>2.4994256879999988</c:v>
                </c:pt>
                <c:pt idx="436">
                  <c:v>2.5018024829999987</c:v>
                </c:pt>
                <c:pt idx="437">
                  <c:v>2.5001542950000002</c:v>
                </c:pt>
                <c:pt idx="438">
                  <c:v>2.4823410890000002</c:v>
                </c:pt>
                <c:pt idx="439">
                  <c:v>2.5175419239999997</c:v>
                </c:pt>
                <c:pt idx="440">
                  <c:v>2.5342507739999998</c:v>
                </c:pt>
                <c:pt idx="441">
                  <c:v>2.5254652879999999</c:v>
                </c:pt>
                <c:pt idx="442">
                  <c:v>2.5210383319999998</c:v>
                </c:pt>
                <c:pt idx="443">
                  <c:v>2.5498197460000012</c:v>
                </c:pt>
                <c:pt idx="444">
                  <c:v>2.5430393600000012</c:v>
                </c:pt>
                <c:pt idx="445">
                  <c:v>2.5341866400000002</c:v>
                </c:pt>
                <c:pt idx="446">
                  <c:v>2.5301616570000012</c:v>
                </c:pt>
                <c:pt idx="447">
                  <c:v>2.5524630929999987</c:v>
                </c:pt>
                <c:pt idx="448">
                  <c:v>2.5550442119999999</c:v>
                </c:pt>
                <c:pt idx="449">
                  <c:v>2.5405528929999996</c:v>
                </c:pt>
                <c:pt idx="450">
                  <c:v>2.5091109660000002</c:v>
                </c:pt>
                <c:pt idx="451">
                  <c:v>2.6409113790000012</c:v>
                </c:pt>
                <c:pt idx="452">
                  <c:v>2.6007638360000001</c:v>
                </c:pt>
                <c:pt idx="453">
                  <c:v>2.6205156230000002</c:v>
                </c:pt>
                <c:pt idx="454">
                  <c:v>2.5785930540000002</c:v>
                </c:pt>
                <c:pt idx="455">
                  <c:v>2.6339474109999998</c:v>
                </c:pt>
                <c:pt idx="456">
                  <c:v>2.6164036179999997</c:v>
                </c:pt>
                <c:pt idx="457">
                  <c:v>2.5369265460000001</c:v>
                </c:pt>
                <c:pt idx="458">
                  <c:v>2.6490652939999997</c:v>
                </c:pt>
                <c:pt idx="459">
                  <c:v>2.6801805880000056</c:v>
                </c:pt>
                <c:pt idx="460">
                  <c:v>2.603900948000005</c:v>
                </c:pt>
                <c:pt idx="461">
                  <c:v>2.4949231530000002</c:v>
                </c:pt>
                <c:pt idx="462">
                  <c:v>2.504259148</c:v>
                </c:pt>
                <c:pt idx="463">
                  <c:v>2.5493369480000045</c:v>
                </c:pt>
                <c:pt idx="464">
                  <c:v>2.52580122</c:v>
                </c:pt>
                <c:pt idx="465">
                  <c:v>2.4219077010000012</c:v>
                </c:pt>
                <c:pt idx="466">
                  <c:v>2.445127764000004</c:v>
                </c:pt>
                <c:pt idx="467">
                  <c:v>2.3877909560000012</c:v>
                </c:pt>
                <c:pt idx="468">
                  <c:v>2.4507587339999977</c:v>
                </c:pt>
                <c:pt idx="469">
                  <c:v>2.406553068</c:v>
                </c:pt>
                <c:pt idx="470">
                  <c:v>2.3808558369999977</c:v>
                </c:pt>
                <c:pt idx="471">
                  <c:v>2.4285481359999967</c:v>
                </c:pt>
                <c:pt idx="472">
                  <c:v>2.3842051409999998</c:v>
                </c:pt>
                <c:pt idx="473">
                  <c:v>2.3249619389999996</c:v>
                </c:pt>
                <c:pt idx="474">
                  <c:v>2.281181374000004</c:v>
                </c:pt>
                <c:pt idx="475">
                  <c:v>2.2935243030000012</c:v>
                </c:pt>
                <c:pt idx="476">
                  <c:v>2.2059433839999998</c:v>
                </c:pt>
                <c:pt idx="477">
                  <c:v>2.2243791010000002</c:v>
                </c:pt>
                <c:pt idx="478">
                  <c:v>2.2122753049999977</c:v>
                </c:pt>
                <c:pt idx="479">
                  <c:v>2.2252474209999997</c:v>
                </c:pt>
                <c:pt idx="480">
                  <c:v>2.1737463859999999</c:v>
                </c:pt>
                <c:pt idx="481">
                  <c:v>2.1807911780000055</c:v>
                </c:pt>
                <c:pt idx="482">
                  <c:v>2.1637568860000012</c:v>
                </c:pt>
                <c:pt idx="483">
                  <c:v>2.0660567670000001</c:v>
                </c:pt>
                <c:pt idx="484">
                  <c:v>2.066802778</c:v>
                </c:pt>
                <c:pt idx="485">
                  <c:v>2.085906305</c:v>
                </c:pt>
                <c:pt idx="486">
                  <c:v>2.0810554409999997</c:v>
                </c:pt>
                <c:pt idx="487">
                  <c:v>2.0367372420000041</c:v>
                </c:pt>
                <c:pt idx="488">
                  <c:v>2.016311564</c:v>
                </c:pt>
                <c:pt idx="489">
                  <c:v>1.9853154799999999</c:v>
                </c:pt>
                <c:pt idx="490">
                  <c:v>2.0107927700000001</c:v>
                </c:pt>
                <c:pt idx="491">
                  <c:v>1.9705113549999975</c:v>
                </c:pt>
                <c:pt idx="492">
                  <c:v>2.0140838999999997</c:v>
                </c:pt>
                <c:pt idx="493">
                  <c:v>1.9894086499999974</c:v>
                </c:pt>
                <c:pt idx="494">
                  <c:v>2.025263228</c:v>
                </c:pt>
                <c:pt idx="495">
                  <c:v>1.9887832779999974</c:v>
                </c:pt>
                <c:pt idx="496">
                  <c:v>2.0726323509999998</c:v>
                </c:pt>
                <c:pt idx="497">
                  <c:v>2.0754402069999998</c:v>
                </c:pt>
                <c:pt idx="498">
                  <c:v>2.0500784299999952</c:v>
                </c:pt>
                <c:pt idx="499">
                  <c:v>2.1201310540000056</c:v>
                </c:pt>
                <c:pt idx="500">
                  <c:v>2.1419325260000002</c:v>
                </c:pt>
                <c:pt idx="501">
                  <c:v>2.1506524469999997</c:v>
                </c:pt>
                <c:pt idx="502">
                  <c:v>2.1920736219999997</c:v>
                </c:pt>
                <c:pt idx="503">
                  <c:v>2.222352066</c:v>
                </c:pt>
                <c:pt idx="504">
                  <c:v>2.2618413349999997</c:v>
                </c:pt>
                <c:pt idx="505">
                  <c:v>2.3116724869999947</c:v>
                </c:pt>
                <c:pt idx="506">
                  <c:v>2.3464470289999988</c:v>
                </c:pt>
                <c:pt idx="507">
                  <c:v>2.4212792299999997</c:v>
                </c:pt>
                <c:pt idx="508">
                  <c:v>2.547069349</c:v>
                </c:pt>
                <c:pt idx="509">
                  <c:v>2.5603549860000001</c:v>
                </c:pt>
                <c:pt idx="510">
                  <c:v>2.6018398190000003</c:v>
                </c:pt>
                <c:pt idx="511">
                  <c:v>2.6144946</c:v>
                </c:pt>
                <c:pt idx="512">
                  <c:v>2.6311002160000001</c:v>
                </c:pt>
                <c:pt idx="513">
                  <c:v>2.6461840060000039</c:v>
                </c:pt>
                <c:pt idx="514">
                  <c:v>2.6718652629999995</c:v>
                </c:pt>
                <c:pt idx="515">
                  <c:v>2.739234486</c:v>
                </c:pt>
                <c:pt idx="516">
                  <c:v>2.8398716829999988</c:v>
                </c:pt>
                <c:pt idx="517">
                  <c:v>2.8074031259999987</c:v>
                </c:pt>
                <c:pt idx="518">
                  <c:v>2.8341546439999998</c:v>
                </c:pt>
                <c:pt idx="519">
                  <c:v>2.831124344</c:v>
                </c:pt>
                <c:pt idx="520">
                  <c:v>2.8442125699999998</c:v>
                </c:pt>
                <c:pt idx="521">
                  <c:v>2.7862337020000041</c:v>
                </c:pt>
                <c:pt idx="522">
                  <c:v>2.905970612</c:v>
                </c:pt>
                <c:pt idx="523">
                  <c:v>2.8260484119999947</c:v>
                </c:pt>
                <c:pt idx="524">
                  <c:v>2.8726108459999997</c:v>
                </c:pt>
                <c:pt idx="525">
                  <c:v>2.7884307290000012</c:v>
                </c:pt>
                <c:pt idx="526">
                  <c:v>2.8892455479999999</c:v>
                </c:pt>
                <c:pt idx="527">
                  <c:v>2.7804487130000002</c:v>
                </c:pt>
                <c:pt idx="528">
                  <c:v>2.8145091919999987</c:v>
                </c:pt>
                <c:pt idx="529">
                  <c:v>2.756197491</c:v>
                </c:pt>
                <c:pt idx="530">
                  <c:v>2.7950637720000002</c:v>
                </c:pt>
                <c:pt idx="531">
                  <c:v>2.8868382359999987</c:v>
                </c:pt>
                <c:pt idx="532">
                  <c:v>2.7624426269999987</c:v>
                </c:pt>
                <c:pt idx="533">
                  <c:v>2.7419970420000066</c:v>
                </c:pt>
                <c:pt idx="534">
                  <c:v>2.7198849109999998</c:v>
                </c:pt>
                <c:pt idx="535">
                  <c:v>2.7451594259999998</c:v>
                </c:pt>
                <c:pt idx="536">
                  <c:v>2.7553403759999999</c:v>
                </c:pt>
                <c:pt idx="537">
                  <c:v>2.7721784499999997</c:v>
                </c:pt>
                <c:pt idx="538">
                  <c:v>2.6954636959999987</c:v>
                </c:pt>
                <c:pt idx="539">
                  <c:v>2.754425087</c:v>
                </c:pt>
                <c:pt idx="540">
                  <c:v>2.6574409389999989</c:v>
                </c:pt>
                <c:pt idx="541">
                  <c:v>2.6472804930000002</c:v>
                </c:pt>
                <c:pt idx="542">
                  <c:v>2.7043645760000046</c:v>
                </c:pt>
                <c:pt idx="543">
                  <c:v>2.6117418190000001</c:v>
                </c:pt>
                <c:pt idx="544">
                  <c:v>2.595597782000004</c:v>
                </c:pt>
                <c:pt idx="545">
                  <c:v>2.6198268319999998</c:v>
                </c:pt>
                <c:pt idx="546">
                  <c:v>2.622439661</c:v>
                </c:pt>
                <c:pt idx="547">
                  <c:v>2.5996709249999967</c:v>
                </c:pt>
                <c:pt idx="548">
                  <c:v>2.568352022</c:v>
                </c:pt>
                <c:pt idx="549">
                  <c:v>2.6599131009999999</c:v>
                </c:pt>
                <c:pt idx="550">
                  <c:v>2.5868246939999997</c:v>
                </c:pt>
              </c:numCache>
            </c:numRef>
          </c:yVal>
          <c:smooth val="1"/>
        </c:ser>
        <c:ser>
          <c:idx val="25"/>
          <c:order val="25"/>
          <c:tx>
            <c:strRef>
              <c:f>'Nov 10 Time Experiments'!$BQ$1</c:f>
              <c:strCache>
                <c:ptCount val="1"/>
                <c:pt idx="0">
                  <c:v>52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Experiments'!$BQ$2:$BQ$552</c:f>
              <c:numCache>
                <c:formatCode>General</c:formatCode>
                <c:ptCount val="551"/>
                <c:pt idx="0">
                  <c:v>1.8771316320000009E-2</c:v>
                </c:pt>
                <c:pt idx="1">
                  <c:v>1.8322932930000004E-2</c:v>
                </c:pt>
                <c:pt idx="2">
                  <c:v>1.7741869600000008E-2</c:v>
                </c:pt>
                <c:pt idx="3">
                  <c:v>1.897413789000001E-2</c:v>
                </c:pt>
                <c:pt idx="4">
                  <c:v>1.9324730550000009E-2</c:v>
                </c:pt>
                <c:pt idx="5">
                  <c:v>1.6799015390000008E-2</c:v>
                </c:pt>
                <c:pt idx="6">
                  <c:v>1.8253772920000005E-2</c:v>
                </c:pt>
                <c:pt idx="7">
                  <c:v>1.8551064120000009E-2</c:v>
                </c:pt>
                <c:pt idx="8">
                  <c:v>1.6258969370000004E-2</c:v>
                </c:pt>
                <c:pt idx="9">
                  <c:v>1.5960445100000012E-2</c:v>
                </c:pt>
                <c:pt idx="10">
                  <c:v>1.7118336100000013E-2</c:v>
                </c:pt>
                <c:pt idx="11">
                  <c:v>1.4328374930000002E-2</c:v>
                </c:pt>
                <c:pt idx="12">
                  <c:v>1.6521047270000006E-2</c:v>
                </c:pt>
                <c:pt idx="13">
                  <c:v>1.4921724260000003E-2</c:v>
                </c:pt>
                <c:pt idx="14">
                  <c:v>1.3487677490000006E-2</c:v>
                </c:pt>
                <c:pt idx="15">
                  <c:v>1.465596205E-2</c:v>
                </c:pt>
                <c:pt idx="16">
                  <c:v>1.5031972370000004E-2</c:v>
                </c:pt>
                <c:pt idx="17">
                  <c:v>1.1969323670000006E-2</c:v>
                </c:pt>
                <c:pt idx="18">
                  <c:v>1.3586485230000009E-2</c:v>
                </c:pt>
                <c:pt idx="19">
                  <c:v>1.3383723260000004E-2</c:v>
                </c:pt>
                <c:pt idx="20">
                  <c:v>1.4568404690000003E-2</c:v>
                </c:pt>
                <c:pt idx="21">
                  <c:v>1.200763642E-2</c:v>
                </c:pt>
                <c:pt idx="22">
                  <c:v>1.2385447910000003E-2</c:v>
                </c:pt>
                <c:pt idx="23">
                  <c:v>1.1547188670000007E-2</c:v>
                </c:pt>
                <c:pt idx="24">
                  <c:v>1.3409917640000003E-2</c:v>
                </c:pt>
                <c:pt idx="25">
                  <c:v>1.0438963240000002E-2</c:v>
                </c:pt>
                <c:pt idx="26">
                  <c:v>1.0230645010000006E-2</c:v>
                </c:pt>
                <c:pt idx="27">
                  <c:v>1.2892629420000004E-2</c:v>
                </c:pt>
                <c:pt idx="28">
                  <c:v>1.01164779E-2</c:v>
                </c:pt>
                <c:pt idx="29">
                  <c:v>1.2200854190000006E-2</c:v>
                </c:pt>
                <c:pt idx="30">
                  <c:v>7.2244419100000023E-3</c:v>
                </c:pt>
                <c:pt idx="31">
                  <c:v>7.558261440000014E-3</c:v>
                </c:pt>
                <c:pt idx="32">
                  <c:v>8.6701041400000008E-3</c:v>
                </c:pt>
                <c:pt idx="33">
                  <c:v>7.8220753300000043E-3</c:v>
                </c:pt>
                <c:pt idx="34">
                  <c:v>8.1192007600000022E-3</c:v>
                </c:pt>
                <c:pt idx="35">
                  <c:v>6.6160088700000013E-3</c:v>
                </c:pt>
                <c:pt idx="36">
                  <c:v>9.0258488700000264E-3</c:v>
                </c:pt>
                <c:pt idx="37">
                  <c:v>7.0776505699999912E-3</c:v>
                </c:pt>
                <c:pt idx="38">
                  <c:v>5.5916136400000023E-3</c:v>
                </c:pt>
                <c:pt idx="39">
                  <c:v>5.3125856699999894E-3</c:v>
                </c:pt>
                <c:pt idx="40">
                  <c:v>5.7628242599999996E-3</c:v>
                </c:pt>
                <c:pt idx="41">
                  <c:v>4.134421640000001E-3</c:v>
                </c:pt>
                <c:pt idx="42">
                  <c:v>5.4016946100000135E-3</c:v>
                </c:pt>
                <c:pt idx="43">
                  <c:v>5.3096650400000023E-3</c:v>
                </c:pt>
                <c:pt idx="44">
                  <c:v>4.1800229100000018E-3</c:v>
                </c:pt>
                <c:pt idx="45">
                  <c:v>4.7505734799999999E-3</c:v>
                </c:pt>
                <c:pt idx="46">
                  <c:v>4.4015584800000031E-3</c:v>
                </c:pt>
                <c:pt idx="47">
                  <c:v>5.5124735700000016E-3</c:v>
                </c:pt>
                <c:pt idx="48">
                  <c:v>4.0019875699999902E-3</c:v>
                </c:pt>
                <c:pt idx="49">
                  <c:v>3.5271993200000022E-3</c:v>
                </c:pt>
                <c:pt idx="50">
                  <c:v>3.1263320000000012E-3</c:v>
                </c:pt>
                <c:pt idx="51">
                  <c:v>2.4869827800000008E-3</c:v>
                </c:pt>
                <c:pt idx="52">
                  <c:v>4.1650286200000013E-3</c:v>
                </c:pt>
                <c:pt idx="53">
                  <c:v>4.6003585899999999E-3</c:v>
                </c:pt>
                <c:pt idx="54">
                  <c:v>3.368922910000001E-3</c:v>
                </c:pt>
                <c:pt idx="55">
                  <c:v>3.369831880000001E-3</c:v>
                </c:pt>
                <c:pt idx="56">
                  <c:v>3.1622065500000016E-3</c:v>
                </c:pt>
                <c:pt idx="57">
                  <c:v>2.9836831900000014E-3</c:v>
                </c:pt>
                <c:pt idx="58">
                  <c:v>1.8837204500000003E-3</c:v>
                </c:pt>
                <c:pt idx="59">
                  <c:v>2.6236189800000012E-3</c:v>
                </c:pt>
                <c:pt idx="60">
                  <c:v>1.8016448500000003E-3</c:v>
                </c:pt>
                <c:pt idx="61">
                  <c:v>3.5247182700000024E-3</c:v>
                </c:pt>
                <c:pt idx="62">
                  <c:v>2.1176798500000004E-3</c:v>
                </c:pt>
                <c:pt idx="63">
                  <c:v>1.2723295300000007E-3</c:v>
                </c:pt>
                <c:pt idx="64">
                  <c:v>-5.1648000000403921E-7</c:v>
                </c:pt>
                <c:pt idx="65">
                  <c:v>1.1082379400000008E-3</c:v>
                </c:pt>
                <c:pt idx="66">
                  <c:v>2.9334923500000006E-3</c:v>
                </c:pt>
                <c:pt idx="67">
                  <c:v>1.8501369500000012E-3</c:v>
                </c:pt>
                <c:pt idx="68">
                  <c:v>1.4118118500000003E-3</c:v>
                </c:pt>
                <c:pt idx="69">
                  <c:v>2.7607729900000016E-3</c:v>
                </c:pt>
                <c:pt idx="70">
                  <c:v>2.2999881100000006E-3</c:v>
                </c:pt>
                <c:pt idx="71">
                  <c:v>1.6019394900000006E-3</c:v>
                </c:pt>
                <c:pt idx="72">
                  <c:v>3.7198266300000012E-3</c:v>
                </c:pt>
                <c:pt idx="73">
                  <c:v>2.3410221800000005E-3</c:v>
                </c:pt>
                <c:pt idx="74">
                  <c:v>4.1276863099999912E-3</c:v>
                </c:pt>
                <c:pt idx="75">
                  <c:v>4.279838340000011E-3</c:v>
                </c:pt>
                <c:pt idx="76">
                  <c:v>3.9516290900000013E-3</c:v>
                </c:pt>
                <c:pt idx="77">
                  <c:v>4.9454210600000034E-3</c:v>
                </c:pt>
                <c:pt idx="78">
                  <c:v>4.5896521100000131E-3</c:v>
                </c:pt>
                <c:pt idx="79">
                  <c:v>5.3374817900000019E-3</c:v>
                </c:pt>
                <c:pt idx="80">
                  <c:v>6.544222520000002E-3</c:v>
                </c:pt>
                <c:pt idx="81">
                  <c:v>5.5888345700000003E-3</c:v>
                </c:pt>
                <c:pt idx="82">
                  <c:v>6.415275320000002E-3</c:v>
                </c:pt>
                <c:pt idx="83">
                  <c:v>7.1236094700000132E-3</c:v>
                </c:pt>
                <c:pt idx="84">
                  <c:v>8.5322274200000034E-3</c:v>
                </c:pt>
                <c:pt idx="85">
                  <c:v>7.6189054399999918E-3</c:v>
                </c:pt>
                <c:pt idx="86">
                  <c:v>7.2556039600000129E-3</c:v>
                </c:pt>
                <c:pt idx="87">
                  <c:v>1.0968420120000003E-2</c:v>
                </c:pt>
                <c:pt idx="88">
                  <c:v>1.0892176470000004E-2</c:v>
                </c:pt>
                <c:pt idx="89">
                  <c:v>1.1849790280000003E-2</c:v>
                </c:pt>
                <c:pt idx="90">
                  <c:v>1.3505437810000005E-2</c:v>
                </c:pt>
                <c:pt idx="91">
                  <c:v>1.2321507030000003E-2</c:v>
                </c:pt>
                <c:pt idx="92">
                  <c:v>1.4403758040000001E-2</c:v>
                </c:pt>
                <c:pt idx="93">
                  <c:v>1.5819500600000005E-2</c:v>
                </c:pt>
                <c:pt idx="94">
                  <c:v>1.6037534390000011E-2</c:v>
                </c:pt>
                <c:pt idx="95">
                  <c:v>1.7263641050000007E-2</c:v>
                </c:pt>
                <c:pt idx="96">
                  <c:v>1.9072768680000001E-2</c:v>
                </c:pt>
                <c:pt idx="97">
                  <c:v>2.0365423920000007E-2</c:v>
                </c:pt>
                <c:pt idx="98">
                  <c:v>1.9700303140000007E-2</c:v>
                </c:pt>
                <c:pt idx="99">
                  <c:v>2.1611334220000014E-2</c:v>
                </c:pt>
                <c:pt idx="100">
                  <c:v>2.3479835530000014E-2</c:v>
                </c:pt>
                <c:pt idx="101">
                  <c:v>2.344404294000001E-2</c:v>
                </c:pt>
                <c:pt idx="102">
                  <c:v>2.5756709680000007E-2</c:v>
                </c:pt>
                <c:pt idx="103">
                  <c:v>2.6129801230000003E-2</c:v>
                </c:pt>
                <c:pt idx="104">
                  <c:v>2.803352608000001E-2</c:v>
                </c:pt>
                <c:pt idx="105">
                  <c:v>2.8724883149999998E-2</c:v>
                </c:pt>
                <c:pt idx="106">
                  <c:v>3.1121756349000003E-2</c:v>
                </c:pt>
                <c:pt idx="107">
                  <c:v>3.1556396213000014E-2</c:v>
                </c:pt>
                <c:pt idx="108">
                  <c:v>3.4568861992000009E-2</c:v>
                </c:pt>
                <c:pt idx="109">
                  <c:v>3.5542414224000014E-2</c:v>
                </c:pt>
                <c:pt idx="110">
                  <c:v>3.726299426400001E-2</c:v>
                </c:pt>
                <c:pt idx="111">
                  <c:v>3.8680976131900011E-2</c:v>
                </c:pt>
                <c:pt idx="112">
                  <c:v>4.0037938676300011E-2</c:v>
                </c:pt>
                <c:pt idx="113">
                  <c:v>4.1242609200000016E-2</c:v>
                </c:pt>
                <c:pt idx="114">
                  <c:v>4.3746334434000021E-2</c:v>
                </c:pt>
                <c:pt idx="115">
                  <c:v>4.5379590176000024E-2</c:v>
                </c:pt>
                <c:pt idx="116">
                  <c:v>4.7149368030000013E-2</c:v>
                </c:pt>
                <c:pt idx="117">
                  <c:v>4.9889539770000012E-2</c:v>
                </c:pt>
                <c:pt idx="118">
                  <c:v>5.0991477840000132E-2</c:v>
                </c:pt>
                <c:pt idx="119">
                  <c:v>5.3694336140000021E-2</c:v>
                </c:pt>
                <c:pt idx="120">
                  <c:v>5.4742429800000131E-2</c:v>
                </c:pt>
                <c:pt idx="121">
                  <c:v>5.7026713550000017E-2</c:v>
                </c:pt>
                <c:pt idx="122">
                  <c:v>5.989168345000024E-2</c:v>
                </c:pt>
                <c:pt idx="123">
                  <c:v>6.175351090000003E-2</c:v>
                </c:pt>
                <c:pt idx="124">
                  <c:v>6.2412645140000139E-2</c:v>
                </c:pt>
                <c:pt idx="125">
                  <c:v>6.5826562630000029E-2</c:v>
                </c:pt>
                <c:pt idx="126">
                  <c:v>6.767213850000002E-2</c:v>
                </c:pt>
                <c:pt idx="127">
                  <c:v>6.9269028890000028E-2</c:v>
                </c:pt>
                <c:pt idx="128">
                  <c:v>7.256023346000004E-2</c:v>
                </c:pt>
                <c:pt idx="129">
                  <c:v>7.4488942910000022E-2</c:v>
                </c:pt>
                <c:pt idx="130">
                  <c:v>7.5870768570000011E-2</c:v>
                </c:pt>
                <c:pt idx="131">
                  <c:v>8.0040806370000217E-2</c:v>
                </c:pt>
                <c:pt idx="132">
                  <c:v>8.1636053910000242E-2</c:v>
                </c:pt>
                <c:pt idx="133">
                  <c:v>8.3924320930000393E-2</c:v>
                </c:pt>
                <c:pt idx="134">
                  <c:v>8.7297381300000032E-2</c:v>
                </c:pt>
                <c:pt idx="135">
                  <c:v>8.9222734260000033E-2</c:v>
                </c:pt>
                <c:pt idx="136">
                  <c:v>9.3389210690000002E-2</c:v>
                </c:pt>
                <c:pt idx="137">
                  <c:v>9.5238098340000243E-2</c:v>
                </c:pt>
                <c:pt idx="138">
                  <c:v>9.8779858490000261E-2</c:v>
                </c:pt>
                <c:pt idx="139">
                  <c:v>0.10262713714</c:v>
                </c:pt>
                <c:pt idx="140">
                  <c:v>0.10538294299000002</c:v>
                </c:pt>
                <c:pt idx="141">
                  <c:v>0.11035582556000002</c:v>
                </c:pt>
                <c:pt idx="142">
                  <c:v>0.11355646088000003</c:v>
                </c:pt>
                <c:pt idx="143">
                  <c:v>0.11707383527000004</c:v>
                </c:pt>
                <c:pt idx="144">
                  <c:v>0.12205276026000003</c:v>
                </c:pt>
                <c:pt idx="145">
                  <c:v>0.12582350654999996</c:v>
                </c:pt>
                <c:pt idx="146">
                  <c:v>0.13046238704000007</c:v>
                </c:pt>
                <c:pt idx="147">
                  <c:v>0.13472777738</c:v>
                </c:pt>
                <c:pt idx="148">
                  <c:v>0.13933740690000004</c:v>
                </c:pt>
                <c:pt idx="149">
                  <c:v>0.14363418650000007</c:v>
                </c:pt>
                <c:pt idx="150">
                  <c:v>0.14839795360000005</c:v>
                </c:pt>
                <c:pt idx="151">
                  <c:v>0.15441485630000007</c:v>
                </c:pt>
                <c:pt idx="152">
                  <c:v>0.1595541401000001</c:v>
                </c:pt>
                <c:pt idx="153">
                  <c:v>0.16496954990000007</c:v>
                </c:pt>
                <c:pt idx="154">
                  <c:v>0.1701115681</c:v>
                </c:pt>
                <c:pt idx="155">
                  <c:v>0.17500126490000001</c:v>
                </c:pt>
                <c:pt idx="156">
                  <c:v>0.18098728490000007</c:v>
                </c:pt>
                <c:pt idx="157">
                  <c:v>0.18504072860000001</c:v>
                </c:pt>
                <c:pt idx="158">
                  <c:v>0.1916072978000001</c:v>
                </c:pt>
                <c:pt idx="159">
                  <c:v>0.19648519290000011</c:v>
                </c:pt>
                <c:pt idx="160">
                  <c:v>0.2021709545</c:v>
                </c:pt>
                <c:pt idx="161">
                  <c:v>0.2072816653</c:v>
                </c:pt>
                <c:pt idx="162">
                  <c:v>0.21251861880000006</c:v>
                </c:pt>
                <c:pt idx="163">
                  <c:v>0.2195700122</c:v>
                </c:pt>
                <c:pt idx="164">
                  <c:v>0.22406943280000016</c:v>
                </c:pt>
                <c:pt idx="165">
                  <c:v>0.22943996030000011</c:v>
                </c:pt>
                <c:pt idx="166">
                  <c:v>0.23486144970000006</c:v>
                </c:pt>
                <c:pt idx="167">
                  <c:v>0.24031496180000006</c:v>
                </c:pt>
                <c:pt idx="168">
                  <c:v>0.24527791280000005</c:v>
                </c:pt>
                <c:pt idx="169">
                  <c:v>0.25073236360000001</c:v>
                </c:pt>
                <c:pt idx="170">
                  <c:v>0.25602656740000013</c:v>
                </c:pt>
                <c:pt idx="171">
                  <c:v>0.26153734459999989</c:v>
                </c:pt>
                <c:pt idx="172">
                  <c:v>0.26784481240000002</c:v>
                </c:pt>
                <c:pt idx="173">
                  <c:v>0.27426517140000001</c:v>
                </c:pt>
                <c:pt idx="174">
                  <c:v>0.27941037850000011</c:v>
                </c:pt>
                <c:pt idx="175">
                  <c:v>0.28655155140000005</c:v>
                </c:pt>
                <c:pt idx="176">
                  <c:v>0.29338164760000013</c:v>
                </c:pt>
                <c:pt idx="177">
                  <c:v>0.2997539802000001</c:v>
                </c:pt>
                <c:pt idx="178">
                  <c:v>0.30686007570000023</c:v>
                </c:pt>
                <c:pt idx="179">
                  <c:v>0.31481318310000023</c:v>
                </c:pt>
                <c:pt idx="180">
                  <c:v>0.32101838420000023</c:v>
                </c:pt>
                <c:pt idx="181">
                  <c:v>0.3301380141000001</c:v>
                </c:pt>
                <c:pt idx="182">
                  <c:v>0.33778034280000013</c:v>
                </c:pt>
                <c:pt idx="183">
                  <c:v>0.34663097690000022</c:v>
                </c:pt>
                <c:pt idx="184">
                  <c:v>0.3565664454000001</c:v>
                </c:pt>
                <c:pt idx="185">
                  <c:v>0.36640821530000023</c:v>
                </c:pt>
                <c:pt idx="186">
                  <c:v>0.37706817820000021</c:v>
                </c:pt>
                <c:pt idx="187">
                  <c:v>0.38751454780000022</c:v>
                </c:pt>
                <c:pt idx="188">
                  <c:v>0.39977999160000022</c:v>
                </c:pt>
                <c:pt idx="189">
                  <c:v>0.41299130160000008</c:v>
                </c:pt>
                <c:pt idx="190">
                  <c:v>0.42565001680000009</c:v>
                </c:pt>
                <c:pt idx="191">
                  <c:v>0.44130088520000132</c:v>
                </c:pt>
                <c:pt idx="192">
                  <c:v>0.45643325279999991</c:v>
                </c:pt>
                <c:pt idx="193">
                  <c:v>0.47273333499999992</c:v>
                </c:pt>
                <c:pt idx="194">
                  <c:v>0.49107869100000023</c:v>
                </c:pt>
                <c:pt idx="195">
                  <c:v>0.51052425930000001</c:v>
                </c:pt>
                <c:pt idx="196">
                  <c:v>0.53104184700000023</c:v>
                </c:pt>
                <c:pt idx="197">
                  <c:v>0.55438168479999983</c:v>
                </c:pt>
                <c:pt idx="198">
                  <c:v>0.57933779189999979</c:v>
                </c:pt>
                <c:pt idx="199">
                  <c:v>0.6064937277000001</c:v>
                </c:pt>
                <c:pt idx="200">
                  <c:v>0.6358582540000024</c:v>
                </c:pt>
                <c:pt idx="201">
                  <c:v>0.66950668530000002</c:v>
                </c:pt>
                <c:pt idx="202">
                  <c:v>0.70433266589999877</c:v>
                </c:pt>
                <c:pt idx="203">
                  <c:v>0.74407620860000023</c:v>
                </c:pt>
                <c:pt idx="204">
                  <c:v>0.7875849171</c:v>
                </c:pt>
                <c:pt idx="205">
                  <c:v>0.83611484000000003</c:v>
                </c:pt>
                <c:pt idx="206">
                  <c:v>0.88742210099999996</c:v>
                </c:pt>
                <c:pt idx="207">
                  <c:v>0.94630415869999995</c:v>
                </c:pt>
                <c:pt idx="208">
                  <c:v>1.0084220928999974</c:v>
                </c:pt>
                <c:pt idx="209">
                  <c:v>1.075159983</c:v>
                </c:pt>
                <c:pt idx="210">
                  <c:v>1.1468275350000001</c:v>
                </c:pt>
                <c:pt idx="211">
                  <c:v>1.221410589</c:v>
                </c:pt>
                <c:pt idx="212">
                  <c:v>1.3035116949999974</c:v>
                </c:pt>
                <c:pt idx="213">
                  <c:v>1.3838855790000024</c:v>
                </c:pt>
                <c:pt idx="214">
                  <c:v>1.4623236219999998</c:v>
                </c:pt>
                <c:pt idx="215">
                  <c:v>1.5451392689999974</c:v>
                </c:pt>
                <c:pt idx="216">
                  <c:v>1.6228829190000025</c:v>
                </c:pt>
                <c:pt idx="217">
                  <c:v>1.692164735</c:v>
                </c:pt>
                <c:pt idx="218">
                  <c:v>1.7555388969999999</c:v>
                </c:pt>
                <c:pt idx="219">
                  <c:v>1.8117442889999962</c:v>
                </c:pt>
                <c:pt idx="220">
                  <c:v>1.8535570660000025</c:v>
                </c:pt>
                <c:pt idx="221">
                  <c:v>1.8881589930000025</c:v>
                </c:pt>
                <c:pt idx="222">
                  <c:v>1.9109837579999971</c:v>
                </c:pt>
                <c:pt idx="223">
                  <c:v>1.9179888529999973</c:v>
                </c:pt>
                <c:pt idx="224">
                  <c:v>1.922835426</c:v>
                </c:pt>
                <c:pt idx="225">
                  <c:v>1.9084794089999975</c:v>
                </c:pt>
                <c:pt idx="226">
                  <c:v>1.8944176000000001</c:v>
                </c:pt>
                <c:pt idx="227">
                  <c:v>1.8794068859999975</c:v>
                </c:pt>
                <c:pt idx="228">
                  <c:v>1.8475241229999975</c:v>
                </c:pt>
                <c:pt idx="229">
                  <c:v>1.8288589280000025</c:v>
                </c:pt>
                <c:pt idx="230">
                  <c:v>1.7946096220000001</c:v>
                </c:pt>
                <c:pt idx="231">
                  <c:v>1.7720037270000024</c:v>
                </c:pt>
                <c:pt idx="232">
                  <c:v>1.749064044</c:v>
                </c:pt>
                <c:pt idx="233">
                  <c:v>1.725476818</c:v>
                </c:pt>
                <c:pt idx="234">
                  <c:v>1.7071529190000025</c:v>
                </c:pt>
                <c:pt idx="235">
                  <c:v>1.6917932789999974</c:v>
                </c:pt>
                <c:pt idx="236">
                  <c:v>1.6827109620000025</c:v>
                </c:pt>
                <c:pt idx="237">
                  <c:v>1.6704060600000001</c:v>
                </c:pt>
                <c:pt idx="238">
                  <c:v>1.6741438670000024</c:v>
                </c:pt>
                <c:pt idx="239">
                  <c:v>1.670889096</c:v>
                </c:pt>
                <c:pt idx="240">
                  <c:v>1.672066407</c:v>
                </c:pt>
                <c:pt idx="241">
                  <c:v>1.6779775190000001</c:v>
                </c:pt>
                <c:pt idx="242">
                  <c:v>1.6877182290000001</c:v>
                </c:pt>
                <c:pt idx="243">
                  <c:v>1.6999738969999998</c:v>
                </c:pt>
                <c:pt idx="244">
                  <c:v>1.7141799490000025</c:v>
                </c:pt>
                <c:pt idx="245">
                  <c:v>1.7311067149999999</c:v>
                </c:pt>
                <c:pt idx="246">
                  <c:v>1.74960144</c:v>
                </c:pt>
                <c:pt idx="247">
                  <c:v>1.775967316</c:v>
                </c:pt>
                <c:pt idx="248">
                  <c:v>1.7958997049999998</c:v>
                </c:pt>
                <c:pt idx="249">
                  <c:v>1.8233141469999998</c:v>
                </c:pt>
                <c:pt idx="250">
                  <c:v>1.8439133929999973</c:v>
                </c:pt>
                <c:pt idx="251">
                  <c:v>1.874227957</c:v>
                </c:pt>
                <c:pt idx="252">
                  <c:v>1.8884955210000025</c:v>
                </c:pt>
                <c:pt idx="253">
                  <c:v>1.9124133149999998</c:v>
                </c:pt>
                <c:pt idx="254">
                  <c:v>1.9270201489999974</c:v>
                </c:pt>
                <c:pt idx="255">
                  <c:v>1.9440900849999998</c:v>
                </c:pt>
                <c:pt idx="256">
                  <c:v>1.9603969619999999</c:v>
                </c:pt>
                <c:pt idx="257">
                  <c:v>1.9654913709999962</c:v>
                </c:pt>
                <c:pt idx="258">
                  <c:v>1.9669618169999974</c:v>
                </c:pt>
                <c:pt idx="259">
                  <c:v>1.972947912</c:v>
                </c:pt>
                <c:pt idx="260">
                  <c:v>1.9651989499999998</c:v>
                </c:pt>
                <c:pt idx="261">
                  <c:v>1.9578080939999973</c:v>
                </c:pt>
                <c:pt idx="262">
                  <c:v>1.9479953809999961</c:v>
                </c:pt>
                <c:pt idx="263">
                  <c:v>1.9336082499999974</c:v>
                </c:pt>
                <c:pt idx="264">
                  <c:v>1.9226910629999974</c:v>
                </c:pt>
                <c:pt idx="265">
                  <c:v>1.9069748679999974</c:v>
                </c:pt>
                <c:pt idx="266">
                  <c:v>1.8880370420000001</c:v>
                </c:pt>
                <c:pt idx="267">
                  <c:v>1.8669298449999998</c:v>
                </c:pt>
                <c:pt idx="268">
                  <c:v>1.8413940229999974</c:v>
                </c:pt>
                <c:pt idx="269">
                  <c:v>1.8187834780000001</c:v>
                </c:pt>
                <c:pt idx="270">
                  <c:v>1.7894559660000042</c:v>
                </c:pt>
                <c:pt idx="271">
                  <c:v>1.7603183550000001</c:v>
                </c:pt>
                <c:pt idx="272">
                  <c:v>1.7343036690000024</c:v>
                </c:pt>
                <c:pt idx="273">
                  <c:v>1.7035854620000024</c:v>
                </c:pt>
                <c:pt idx="274">
                  <c:v>1.673384623</c:v>
                </c:pt>
                <c:pt idx="275">
                  <c:v>1.6454790399999999</c:v>
                </c:pt>
                <c:pt idx="276">
                  <c:v>1.6165201230000001</c:v>
                </c:pt>
                <c:pt idx="277">
                  <c:v>1.5898319049999998</c:v>
                </c:pt>
                <c:pt idx="278">
                  <c:v>1.562172608</c:v>
                </c:pt>
                <c:pt idx="279">
                  <c:v>1.5394871990000001</c:v>
                </c:pt>
                <c:pt idx="280">
                  <c:v>1.5173553989999975</c:v>
                </c:pt>
                <c:pt idx="281">
                  <c:v>1.4991092249999998</c:v>
                </c:pt>
                <c:pt idx="282">
                  <c:v>1.4775977889999974</c:v>
                </c:pt>
                <c:pt idx="283">
                  <c:v>1.460555152</c:v>
                </c:pt>
                <c:pt idx="284">
                  <c:v>1.446745948</c:v>
                </c:pt>
                <c:pt idx="285">
                  <c:v>1.4311980769999975</c:v>
                </c:pt>
                <c:pt idx="286">
                  <c:v>1.4202405969999998</c:v>
                </c:pt>
                <c:pt idx="287">
                  <c:v>1.4097697299999974</c:v>
                </c:pt>
                <c:pt idx="288">
                  <c:v>1.4044864939999975</c:v>
                </c:pt>
                <c:pt idx="289">
                  <c:v>1.3997952499999975</c:v>
                </c:pt>
                <c:pt idx="290">
                  <c:v>1.3948759600000025</c:v>
                </c:pt>
                <c:pt idx="291">
                  <c:v>1.3945909300000001</c:v>
                </c:pt>
                <c:pt idx="292">
                  <c:v>1.3891709610000025</c:v>
                </c:pt>
                <c:pt idx="293">
                  <c:v>1.3883293429999974</c:v>
                </c:pt>
                <c:pt idx="294">
                  <c:v>1.3893098399999999</c:v>
                </c:pt>
                <c:pt idx="295">
                  <c:v>1.3876331610000001</c:v>
                </c:pt>
                <c:pt idx="296">
                  <c:v>1.3924123810000024</c:v>
                </c:pt>
                <c:pt idx="297">
                  <c:v>1.395706849</c:v>
                </c:pt>
                <c:pt idx="298">
                  <c:v>1.398626046</c:v>
                </c:pt>
                <c:pt idx="299">
                  <c:v>1.399442987</c:v>
                </c:pt>
                <c:pt idx="300">
                  <c:v>1.4058706329999962</c:v>
                </c:pt>
                <c:pt idx="301">
                  <c:v>1.4117819829999974</c:v>
                </c:pt>
                <c:pt idx="302">
                  <c:v>1.4148302839999973</c:v>
                </c:pt>
                <c:pt idx="303">
                  <c:v>1.4241340919999974</c:v>
                </c:pt>
                <c:pt idx="304">
                  <c:v>1.428947763</c:v>
                </c:pt>
                <c:pt idx="305">
                  <c:v>1.4346307079999974</c:v>
                </c:pt>
                <c:pt idx="306">
                  <c:v>1.4436120549999998</c:v>
                </c:pt>
                <c:pt idx="307">
                  <c:v>1.4453351059999975</c:v>
                </c:pt>
                <c:pt idx="308">
                  <c:v>1.4546414179999974</c:v>
                </c:pt>
                <c:pt idx="309">
                  <c:v>1.462641434</c:v>
                </c:pt>
                <c:pt idx="310">
                  <c:v>1.4711896939999971</c:v>
                </c:pt>
                <c:pt idx="311">
                  <c:v>1.4779562519999974</c:v>
                </c:pt>
                <c:pt idx="312">
                  <c:v>1.487288551</c:v>
                </c:pt>
                <c:pt idx="313">
                  <c:v>1.4940208959999974</c:v>
                </c:pt>
                <c:pt idx="314">
                  <c:v>1.5064678949999999</c:v>
                </c:pt>
                <c:pt idx="315">
                  <c:v>1.5138239429999973</c:v>
                </c:pt>
                <c:pt idx="316">
                  <c:v>1.524007992</c:v>
                </c:pt>
                <c:pt idx="317">
                  <c:v>1.534893469</c:v>
                </c:pt>
                <c:pt idx="318">
                  <c:v>1.5431085390000001</c:v>
                </c:pt>
                <c:pt idx="319">
                  <c:v>1.5572992129999959</c:v>
                </c:pt>
                <c:pt idx="320">
                  <c:v>1.5710464280000001</c:v>
                </c:pt>
                <c:pt idx="321">
                  <c:v>1.5771612689999974</c:v>
                </c:pt>
                <c:pt idx="322">
                  <c:v>1.5918988749999998</c:v>
                </c:pt>
                <c:pt idx="323">
                  <c:v>1.6041645569999998</c:v>
                </c:pt>
                <c:pt idx="324">
                  <c:v>1.6180679360000025</c:v>
                </c:pt>
                <c:pt idx="325">
                  <c:v>1.6311575930000024</c:v>
                </c:pt>
                <c:pt idx="326">
                  <c:v>1.6499816939999974</c:v>
                </c:pt>
                <c:pt idx="327">
                  <c:v>1.65902503</c:v>
                </c:pt>
                <c:pt idx="328">
                  <c:v>1.675042347</c:v>
                </c:pt>
                <c:pt idx="329">
                  <c:v>1.6983315510000001</c:v>
                </c:pt>
                <c:pt idx="330">
                  <c:v>1.7141631410000016</c:v>
                </c:pt>
                <c:pt idx="331">
                  <c:v>1.735759096</c:v>
                </c:pt>
                <c:pt idx="332">
                  <c:v>1.7507668300000001</c:v>
                </c:pt>
                <c:pt idx="333">
                  <c:v>1.7684878870000025</c:v>
                </c:pt>
                <c:pt idx="334">
                  <c:v>1.7901724140000028</c:v>
                </c:pt>
                <c:pt idx="335">
                  <c:v>1.810468988</c:v>
                </c:pt>
                <c:pt idx="336">
                  <c:v>1.8344144390000001</c:v>
                </c:pt>
                <c:pt idx="337">
                  <c:v>1.8544528050000024</c:v>
                </c:pt>
                <c:pt idx="338">
                  <c:v>1.8820411730000024</c:v>
                </c:pt>
                <c:pt idx="339">
                  <c:v>1.9076907199999962</c:v>
                </c:pt>
                <c:pt idx="340">
                  <c:v>1.927418904</c:v>
                </c:pt>
                <c:pt idx="341">
                  <c:v>1.9494541449999998</c:v>
                </c:pt>
                <c:pt idx="342">
                  <c:v>1.9820854230000025</c:v>
                </c:pt>
                <c:pt idx="343">
                  <c:v>2.0088536309999987</c:v>
                </c:pt>
                <c:pt idx="344">
                  <c:v>2.0421400829999996</c:v>
                </c:pt>
                <c:pt idx="345">
                  <c:v>2.071013765</c:v>
                </c:pt>
                <c:pt idx="346">
                  <c:v>2.0892840190000004</c:v>
                </c:pt>
                <c:pt idx="347">
                  <c:v>2.1254754819999997</c:v>
                </c:pt>
                <c:pt idx="348">
                  <c:v>2.1549762050000001</c:v>
                </c:pt>
                <c:pt idx="349">
                  <c:v>2.184798555000004</c:v>
                </c:pt>
                <c:pt idx="350">
                  <c:v>2.213193731000004</c:v>
                </c:pt>
                <c:pt idx="351">
                  <c:v>2.254923658000004</c:v>
                </c:pt>
                <c:pt idx="352">
                  <c:v>2.2773855490000012</c:v>
                </c:pt>
                <c:pt idx="353">
                  <c:v>2.3141859339999962</c:v>
                </c:pt>
                <c:pt idx="354">
                  <c:v>2.3474703590000003</c:v>
                </c:pt>
                <c:pt idx="355">
                  <c:v>2.3894186779999997</c:v>
                </c:pt>
                <c:pt idx="356">
                  <c:v>2.4254051009999977</c:v>
                </c:pt>
                <c:pt idx="357">
                  <c:v>2.4574664399999961</c:v>
                </c:pt>
                <c:pt idx="358">
                  <c:v>2.4954970639999998</c:v>
                </c:pt>
                <c:pt idx="359">
                  <c:v>2.5465913580000046</c:v>
                </c:pt>
                <c:pt idx="360">
                  <c:v>2.5888024129999989</c:v>
                </c:pt>
                <c:pt idx="361">
                  <c:v>2.6250410839999998</c:v>
                </c:pt>
                <c:pt idx="362">
                  <c:v>2.684804754000004</c:v>
                </c:pt>
                <c:pt idx="363">
                  <c:v>2.7257877150000041</c:v>
                </c:pt>
                <c:pt idx="364">
                  <c:v>2.758377866000004</c:v>
                </c:pt>
                <c:pt idx="365">
                  <c:v>2.8114648619999998</c:v>
                </c:pt>
                <c:pt idx="366">
                  <c:v>2.881028728</c:v>
                </c:pt>
                <c:pt idx="367">
                  <c:v>2.9194119729999994</c:v>
                </c:pt>
                <c:pt idx="368">
                  <c:v>2.9717195790000002</c:v>
                </c:pt>
                <c:pt idx="369">
                  <c:v>3.0178988739999997</c:v>
                </c:pt>
                <c:pt idx="370">
                  <c:v>3.060554819</c:v>
                </c:pt>
                <c:pt idx="371">
                  <c:v>3.1232693949999999</c:v>
                </c:pt>
                <c:pt idx="372">
                  <c:v>3.1391218470000051</c:v>
                </c:pt>
                <c:pt idx="373">
                  <c:v>3.1720252799999997</c:v>
                </c:pt>
                <c:pt idx="374">
                  <c:v>3.2291501329999996</c:v>
                </c:pt>
                <c:pt idx="375">
                  <c:v>3.2984529299999967</c:v>
                </c:pt>
                <c:pt idx="376">
                  <c:v>3.3703320780000001</c:v>
                </c:pt>
                <c:pt idx="377">
                  <c:v>3.4470859329999994</c:v>
                </c:pt>
                <c:pt idx="378">
                  <c:v>3.4080191420000001</c:v>
                </c:pt>
                <c:pt idx="379">
                  <c:v>3.5088747310000001</c:v>
                </c:pt>
                <c:pt idx="380">
                  <c:v>3.4413622180000001</c:v>
                </c:pt>
                <c:pt idx="381">
                  <c:v>3.5225494669999997</c:v>
                </c:pt>
                <c:pt idx="382">
                  <c:v>3.4740093509999999</c:v>
                </c:pt>
                <c:pt idx="383">
                  <c:v>3.5439410970000012</c:v>
                </c:pt>
                <c:pt idx="384">
                  <c:v>3.513007478</c:v>
                </c:pt>
                <c:pt idx="385">
                  <c:v>3.5212701129999995</c:v>
                </c:pt>
                <c:pt idx="386">
                  <c:v>3.4567476079999997</c:v>
                </c:pt>
                <c:pt idx="387">
                  <c:v>3.5892649460000001</c:v>
                </c:pt>
                <c:pt idx="388">
                  <c:v>3.4578130999999988</c:v>
                </c:pt>
                <c:pt idx="389">
                  <c:v>3.4319000999999987</c:v>
                </c:pt>
                <c:pt idx="390">
                  <c:v>3.5495286749999999</c:v>
                </c:pt>
                <c:pt idx="391">
                  <c:v>3.4670494359999977</c:v>
                </c:pt>
                <c:pt idx="392">
                  <c:v>3.4582737249999997</c:v>
                </c:pt>
                <c:pt idx="393">
                  <c:v>3.4198988239999952</c:v>
                </c:pt>
                <c:pt idx="394">
                  <c:v>3.4058366580000001</c:v>
                </c:pt>
                <c:pt idx="395">
                  <c:v>3.3666585249999947</c:v>
                </c:pt>
                <c:pt idx="396">
                  <c:v>3.3624921599999977</c:v>
                </c:pt>
                <c:pt idx="397">
                  <c:v>3.3173821729999995</c:v>
                </c:pt>
                <c:pt idx="398">
                  <c:v>3.3050530719999998</c:v>
                </c:pt>
                <c:pt idx="399">
                  <c:v>3.313831644</c:v>
                </c:pt>
                <c:pt idx="400">
                  <c:v>3.2276707450000051</c:v>
                </c:pt>
                <c:pt idx="401">
                  <c:v>3.2462621490000001</c:v>
                </c:pt>
                <c:pt idx="402">
                  <c:v>3.1910274790000002</c:v>
                </c:pt>
                <c:pt idx="403">
                  <c:v>3.137720184</c:v>
                </c:pt>
                <c:pt idx="404">
                  <c:v>3.1148567959999998</c:v>
                </c:pt>
                <c:pt idx="405">
                  <c:v>3.0874625010000001</c:v>
                </c:pt>
                <c:pt idx="406">
                  <c:v>3.0861271190000004</c:v>
                </c:pt>
                <c:pt idx="407">
                  <c:v>3.0484696189999996</c:v>
                </c:pt>
                <c:pt idx="408">
                  <c:v>2.9846185009999999</c:v>
                </c:pt>
                <c:pt idx="409">
                  <c:v>2.9656470580000001</c:v>
                </c:pt>
                <c:pt idx="410">
                  <c:v>2.9313042920000001</c:v>
                </c:pt>
                <c:pt idx="411">
                  <c:v>2.9303994939999987</c:v>
                </c:pt>
                <c:pt idx="412">
                  <c:v>2.8592875759999998</c:v>
                </c:pt>
                <c:pt idx="413">
                  <c:v>2.8439563080000001</c:v>
                </c:pt>
                <c:pt idx="414">
                  <c:v>2.7798369690000002</c:v>
                </c:pt>
                <c:pt idx="415">
                  <c:v>2.7326012420000012</c:v>
                </c:pt>
                <c:pt idx="416">
                  <c:v>2.766923265000004</c:v>
                </c:pt>
                <c:pt idx="417">
                  <c:v>2.7133541870000002</c:v>
                </c:pt>
                <c:pt idx="418">
                  <c:v>2.6954301159999998</c:v>
                </c:pt>
                <c:pt idx="419">
                  <c:v>2.6455307770000056</c:v>
                </c:pt>
                <c:pt idx="420">
                  <c:v>2.6327987480000012</c:v>
                </c:pt>
                <c:pt idx="421">
                  <c:v>2.6392384329999987</c:v>
                </c:pt>
                <c:pt idx="422">
                  <c:v>2.6042335790000002</c:v>
                </c:pt>
                <c:pt idx="423">
                  <c:v>2.5495184229999994</c:v>
                </c:pt>
                <c:pt idx="424">
                  <c:v>2.5546725549999998</c:v>
                </c:pt>
                <c:pt idx="425">
                  <c:v>2.5319815440000002</c:v>
                </c:pt>
                <c:pt idx="426">
                  <c:v>2.5308395190000001</c:v>
                </c:pt>
                <c:pt idx="427">
                  <c:v>2.5362733169999987</c:v>
                </c:pt>
                <c:pt idx="428">
                  <c:v>2.494434671</c:v>
                </c:pt>
                <c:pt idx="429">
                  <c:v>2.5028737349999997</c:v>
                </c:pt>
                <c:pt idx="430">
                  <c:v>2.4964531229999967</c:v>
                </c:pt>
                <c:pt idx="431">
                  <c:v>2.4724295899999977</c:v>
                </c:pt>
                <c:pt idx="432">
                  <c:v>2.4857960510000012</c:v>
                </c:pt>
                <c:pt idx="433">
                  <c:v>2.5122340480000012</c:v>
                </c:pt>
                <c:pt idx="434">
                  <c:v>2.5180435939999977</c:v>
                </c:pt>
                <c:pt idx="435">
                  <c:v>2.5002468389999994</c:v>
                </c:pt>
                <c:pt idx="436">
                  <c:v>2.4993654059999977</c:v>
                </c:pt>
                <c:pt idx="437">
                  <c:v>2.5091434279999998</c:v>
                </c:pt>
                <c:pt idx="438">
                  <c:v>2.5131336020000012</c:v>
                </c:pt>
                <c:pt idx="439">
                  <c:v>2.5300110139999998</c:v>
                </c:pt>
                <c:pt idx="440">
                  <c:v>2.5286639499999999</c:v>
                </c:pt>
                <c:pt idx="441">
                  <c:v>2.5497110650000012</c:v>
                </c:pt>
                <c:pt idx="442">
                  <c:v>2.5174752039999997</c:v>
                </c:pt>
                <c:pt idx="443">
                  <c:v>2.5351067349999998</c:v>
                </c:pt>
                <c:pt idx="444">
                  <c:v>2.530061559</c:v>
                </c:pt>
                <c:pt idx="445">
                  <c:v>2.5420444769999997</c:v>
                </c:pt>
                <c:pt idx="446">
                  <c:v>2.5568548009999987</c:v>
                </c:pt>
                <c:pt idx="447">
                  <c:v>2.5713663859999998</c:v>
                </c:pt>
                <c:pt idx="448">
                  <c:v>2.5338469309999967</c:v>
                </c:pt>
                <c:pt idx="449">
                  <c:v>2.5617469119999998</c:v>
                </c:pt>
                <c:pt idx="450">
                  <c:v>2.5559969709999999</c:v>
                </c:pt>
                <c:pt idx="451">
                  <c:v>2.5472572610000039</c:v>
                </c:pt>
                <c:pt idx="452">
                  <c:v>2.5878048700000011</c:v>
                </c:pt>
                <c:pt idx="453">
                  <c:v>2.587637977000004</c:v>
                </c:pt>
                <c:pt idx="454">
                  <c:v>2.579925851</c:v>
                </c:pt>
                <c:pt idx="455">
                  <c:v>2.5969959059999987</c:v>
                </c:pt>
                <c:pt idx="456">
                  <c:v>2.5548730649999998</c:v>
                </c:pt>
                <c:pt idx="457">
                  <c:v>2.5513609209999997</c:v>
                </c:pt>
                <c:pt idx="458">
                  <c:v>2.5189383790000002</c:v>
                </c:pt>
                <c:pt idx="459">
                  <c:v>2.5986448089999996</c:v>
                </c:pt>
                <c:pt idx="460">
                  <c:v>2.5257125660000002</c:v>
                </c:pt>
                <c:pt idx="461">
                  <c:v>2.4914925859999997</c:v>
                </c:pt>
                <c:pt idx="462">
                  <c:v>2.5585020349999987</c:v>
                </c:pt>
                <c:pt idx="463">
                  <c:v>2.5670779510000012</c:v>
                </c:pt>
                <c:pt idx="464">
                  <c:v>2.4745345870000039</c:v>
                </c:pt>
                <c:pt idx="465">
                  <c:v>2.4924388689999994</c:v>
                </c:pt>
                <c:pt idx="466">
                  <c:v>2.477557258000004</c:v>
                </c:pt>
                <c:pt idx="467">
                  <c:v>2.5088954729999995</c:v>
                </c:pt>
                <c:pt idx="468">
                  <c:v>2.4275918770000056</c:v>
                </c:pt>
                <c:pt idx="469">
                  <c:v>2.3553722659999998</c:v>
                </c:pt>
                <c:pt idx="470">
                  <c:v>2.417182521</c:v>
                </c:pt>
                <c:pt idx="471">
                  <c:v>2.3877466480000002</c:v>
                </c:pt>
                <c:pt idx="472">
                  <c:v>2.3220363420000001</c:v>
                </c:pt>
                <c:pt idx="473">
                  <c:v>2.320460872</c:v>
                </c:pt>
                <c:pt idx="474">
                  <c:v>2.2671623990000001</c:v>
                </c:pt>
                <c:pt idx="475">
                  <c:v>2.2985144420000045</c:v>
                </c:pt>
                <c:pt idx="476">
                  <c:v>2.2140506069999999</c:v>
                </c:pt>
                <c:pt idx="477">
                  <c:v>2.2373135850000012</c:v>
                </c:pt>
                <c:pt idx="478">
                  <c:v>2.2190333170000001</c:v>
                </c:pt>
                <c:pt idx="479">
                  <c:v>2.2006665030000003</c:v>
                </c:pt>
                <c:pt idx="480">
                  <c:v>2.194557981</c:v>
                </c:pt>
                <c:pt idx="481">
                  <c:v>2.1401572990000002</c:v>
                </c:pt>
                <c:pt idx="482">
                  <c:v>2.1469405460000002</c:v>
                </c:pt>
                <c:pt idx="483">
                  <c:v>2.0802799030000001</c:v>
                </c:pt>
                <c:pt idx="484">
                  <c:v>2.1496682929999995</c:v>
                </c:pt>
                <c:pt idx="485">
                  <c:v>2.0912564559999987</c:v>
                </c:pt>
                <c:pt idx="486">
                  <c:v>2.0835045140000039</c:v>
                </c:pt>
                <c:pt idx="487">
                  <c:v>2.0586465159999987</c:v>
                </c:pt>
                <c:pt idx="488">
                  <c:v>2.0296045110000001</c:v>
                </c:pt>
                <c:pt idx="489">
                  <c:v>2.0054126539999997</c:v>
                </c:pt>
                <c:pt idx="490">
                  <c:v>2.0354878470000002</c:v>
                </c:pt>
                <c:pt idx="491">
                  <c:v>1.9939131299999999</c:v>
                </c:pt>
                <c:pt idx="492">
                  <c:v>2.0300579829999994</c:v>
                </c:pt>
                <c:pt idx="493">
                  <c:v>1.9951436089999974</c:v>
                </c:pt>
                <c:pt idx="494">
                  <c:v>2.0341426889999994</c:v>
                </c:pt>
                <c:pt idx="495">
                  <c:v>2.0147012040000001</c:v>
                </c:pt>
                <c:pt idx="496">
                  <c:v>2.0242570199999999</c:v>
                </c:pt>
                <c:pt idx="497">
                  <c:v>2.0205272000000041</c:v>
                </c:pt>
                <c:pt idx="498">
                  <c:v>2.077177839</c:v>
                </c:pt>
                <c:pt idx="499">
                  <c:v>2.1364370149999998</c:v>
                </c:pt>
                <c:pt idx="500">
                  <c:v>2.1424747270000002</c:v>
                </c:pt>
                <c:pt idx="501">
                  <c:v>2.1727119249999998</c:v>
                </c:pt>
                <c:pt idx="502">
                  <c:v>2.213906841000004</c:v>
                </c:pt>
                <c:pt idx="503">
                  <c:v>2.2582009599999999</c:v>
                </c:pt>
                <c:pt idx="504">
                  <c:v>2.2839933200000049</c:v>
                </c:pt>
                <c:pt idx="505">
                  <c:v>2.3263033189999995</c:v>
                </c:pt>
                <c:pt idx="506">
                  <c:v>2.3902116580000001</c:v>
                </c:pt>
                <c:pt idx="507">
                  <c:v>2.4458628459999998</c:v>
                </c:pt>
                <c:pt idx="508">
                  <c:v>2.5311098859999999</c:v>
                </c:pt>
                <c:pt idx="509">
                  <c:v>2.560408668</c:v>
                </c:pt>
                <c:pt idx="510">
                  <c:v>2.6318183699999977</c:v>
                </c:pt>
                <c:pt idx="511">
                  <c:v>2.6618026059999997</c:v>
                </c:pt>
                <c:pt idx="512">
                  <c:v>2.622230606</c:v>
                </c:pt>
                <c:pt idx="513">
                  <c:v>2.6424032020000001</c:v>
                </c:pt>
                <c:pt idx="514">
                  <c:v>2.7162075799999998</c:v>
                </c:pt>
                <c:pt idx="515">
                  <c:v>2.8118983069999977</c:v>
                </c:pt>
                <c:pt idx="516">
                  <c:v>2.8563841149999987</c:v>
                </c:pt>
                <c:pt idx="517">
                  <c:v>2.7577684680000001</c:v>
                </c:pt>
                <c:pt idx="518">
                  <c:v>2.7921205330000003</c:v>
                </c:pt>
                <c:pt idx="519">
                  <c:v>2.7968593399999953</c:v>
                </c:pt>
                <c:pt idx="520">
                  <c:v>2.9009342950000012</c:v>
                </c:pt>
                <c:pt idx="521">
                  <c:v>2.7700355810000001</c:v>
                </c:pt>
                <c:pt idx="522">
                  <c:v>2.7801960270000046</c:v>
                </c:pt>
                <c:pt idx="523">
                  <c:v>2.7797351639999999</c:v>
                </c:pt>
                <c:pt idx="524">
                  <c:v>2.8147366809999999</c:v>
                </c:pt>
                <c:pt idx="525">
                  <c:v>2.7746096420000002</c:v>
                </c:pt>
                <c:pt idx="526">
                  <c:v>2.8701332370000001</c:v>
                </c:pt>
                <c:pt idx="527">
                  <c:v>2.8511305610000002</c:v>
                </c:pt>
                <c:pt idx="528">
                  <c:v>2.7980891030000001</c:v>
                </c:pt>
                <c:pt idx="529">
                  <c:v>2.9157524869999967</c:v>
                </c:pt>
                <c:pt idx="530">
                  <c:v>2.819701271</c:v>
                </c:pt>
                <c:pt idx="531">
                  <c:v>2.8244610590000003</c:v>
                </c:pt>
                <c:pt idx="532">
                  <c:v>2.7593348780000055</c:v>
                </c:pt>
                <c:pt idx="533">
                  <c:v>2.7841578290000002</c:v>
                </c:pt>
                <c:pt idx="534">
                  <c:v>2.7361908720000012</c:v>
                </c:pt>
                <c:pt idx="535">
                  <c:v>2.7788453859999978</c:v>
                </c:pt>
                <c:pt idx="536">
                  <c:v>2.7359131139999997</c:v>
                </c:pt>
                <c:pt idx="537">
                  <c:v>2.7100671099999998</c:v>
                </c:pt>
                <c:pt idx="538">
                  <c:v>2.6662741470000002</c:v>
                </c:pt>
                <c:pt idx="539">
                  <c:v>2.6586654939999947</c:v>
                </c:pt>
                <c:pt idx="540">
                  <c:v>2.7173205180000051</c:v>
                </c:pt>
                <c:pt idx="541">
                  <c:v>2.6474300190000002</c:v>
                </c:pt>
                <c:pt idx="542">
                  <c:v>2.6720679559999998</c:v>
                </c:pt>
                <c:pt idx="543">
                  <c:v>2.6346689029999988</c:v>
                </c:pt>
                <c:pt idx="544">
                  <c:v>2.6139663020000001</c:v>
                </c:pt>
                <c:pt idx="545">
                  <c:v>2.6239896580000051</c:v>
                </c:pt>
                <c:pt idx="546">
                  <c:v>2.6495111750000002</c:v>
                </c:pt>
                <c:pt idx="547">
                  <c:v>2.6336391730000002</c:v>
                </c:pt>
                <c:pt idx="548">
                  <c:v>2.6309614939999997</c:v>
                </c:pt>
                <c:pt idx="549">
                  <c:v>2.5936632909999999</c:v>
                </c:pt>
                <c:pt idx="550">
                  <c:v>2.6247657100000001</c:v>
                </c:pt>
              </c:numCache>
            </c:numRef>
          </c:yVal>
          <c:smooth val="1"/>
        </c:ser>
        <c:ser>
          <c:idx val="26"/>
          <c:order val="26"/>
          <c:tx>
            <c:strRef>
              <c:f>'Nov 10 Time Experiments'!$BR$1</c:f>
              <c:strCache>
                <c:ptCount val="1"/>
                <c:pt idx="0">
                  <c:v>54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Experiments'!$BR$2:$BR$552</c:f>
              <c:numCache>
                <c:formatCode>General</c:formatCode>
                <c:ptCount val="551"/>
                <c:pt idx="0">
                  <c:v>1.7490554940000017E-2</c:v>
                </c:pt>
                <c:pt idx="1">
                  <c:v>1.7600683830000009E-2</c:v>
                </c:pt>
                <c:pt idx="2">
                  <c:v>1.7042802980000004E-2</c:v>
                </c:pt>
                <c:pt idx="3">
                  <c:v>1.7768307000000011E-2</c:v>
                </c:pt>
                <c:pt idx="4">
                  <c:v>1.8140258600000004E-2</c:v>
                </c:pt>
                <c:pt idx="5">
                  <c:v>1.5880290760000006E-2</c:v>
                </c:pt>
                <c:pt idx="6">
                  <c:v>1.6880991270000006E-2</c:v>
                </c:pt>
                <c:pt idx="7">
                  <c:v>1.6935136510000011E-2</c:v>
                </c:pt>
                <c:pt idx="8">
                  <c:v>1.5256299040000006E-2</c:v>
                </c:pt>
                <c:pt idx="9">
                  <c:v>1.6538102520000004E-2</c:v>
                </c:pt>
                <c:pt idx="10">
                  <c:v>1.4515715060000003E-2</c:v>
                </c:pt>
                <c:pt idx="11">
                  <c:v>1.3594515960000006E-2</c:v>
                </c:pt>
                <c:pt idx="12">
                  <c:v>1.632689532000001E-2</c:v>
                </c:pt>
                <c:pt idx="13">
                  <c:v>1.2254001910000003E-2</c:v>
                </c:pt>
                <c:pt idx="14">
                  <c:v>1.4438243919999996E-2</c:v>
                </c:pt>
                <c:pt idx="15">
                  <c:v>1.1935109610000008E-2</c:v>
                </c:pt>
                <c:pt idx="16">
                  <c:v>1.1319926350000004E-2</c:v>
                </c:pt>
                <c:pt idx="17">
                  <c:v>1.2405736710000004E-2</c:v>
                </c:pt>
                <c:pt idx="18">
                  <c:v>1.2189833780000003E-2</c:v>
                </c:pt>
                <c:pt idx="19">
                  <c:v>1.0661881750000005E-2</c:v>
                </c:pt>
                <c:pt idx="20">
                  <c:v>1.2857148760000001E-2</c:v>
                </c:pt>
                <c:pt idx="21">
                  <c:v>1.1520712040000006E-2</c:v>
                </c:pt>
                <c:pt idx="22">
                  <c:v>1.1042172430000007E-2</c:v>
                </c:pt>
                <c:pt idx="23">
                  <c:v>9.5087758800000022E-3</c:v>
                </c:pt>
                <c:pt idx="24">
                  <c:v>1.2686517430000006E-2</c:v>
                </c:pt>
                <c:pt idx="25">
                  <c:v>8.9739434100000164E-3</c:v>
                </c:pt>
                <c:pt idx="26">
                  <c:v>1.0673763569999998E-2</c:v>
                </c:pt>
                <c:pt idx="27">
                  <c:v>1.0073153640000002E-2</c:v>
                </c:pt>
                <c:pt idx="28">
                  <c:v>1.0221841150000001E-2</c:v>
                </c:pt>
                <c:pt idx="29">
                  <c:v>9.0836811500000243E-3</c:v>
                </c:pt>
                <c:pt idx="30">
                  <c:v>5.7045075699999996E-3</c:v>
                </c:pt>
                <c:pt idx="31">
                  <c:v>6.3957277300000122E-3</c:v>
                </c:pt>
                <c:pt idx="32">
                  <c:v>6.1478487800000134E-3</c:v>
                </c:pt>
                <c:pt idx="33">
                  <c:v>6.858889350000002E-3</c:v>
                </c:pt>
                <c:pt idx="34">
                  <c:v>5.1249082799999894E-3</c:v>
                </c:pt>
                <c:pt idx="35">
                  <c:v>6.4752496400000241E-3</c:v>
                </c:pt>
                <c:pt idx="36">
                  <c:v>7.0794507500000136E-3</c:v>
                </c:pt>
                <c:pt idx="37">
                  <c:v>5.7524632300000123E-3</c:v>
                </c:pt>
                <c:pt idx="38">
                  <c:v>4.3023306500000009E-3</c:v>
                </c:pt>
                <c:pt idx="39">
                  <c:v>5.8152045699999995E-3</c:v>
                </c:pt>
                <c:pt idx="40">
                  <c:v>3.6728422700000015E-3</c:v>
                </c:pt>
                <c:pt idx="41">
                  <c:v>5.1344301200000001E-3</c:v>
                </c:pt>
                <c:pt idx="42">
                  <c:v>3.7340860500000121E-3</c:v>
                </c:pt>
                <c:pt idx="43">
                  <c:v>5.7323354900000126E-3</c:v>
                </c:pt>
                <c:pt idx="44">
                  <c:v>3.8872364600000026E-3</c:v>
                </c:pt>
                <c:pt idx="45">
                  <c:v>3.8747716300000022E-3</c:v>
                </c:pt>
                <c:pt idx="46">
                  <c:v>2.9885213500000125E-3</c:v>
                </c:pt>
                <c:pt idx="47">
                  <c:v>2.8145987200000012E-3</c:v>
                </c:pt>
                <c:pt idx="48">
                  <c:v>4.3330419500000024E-3</c:v>
                </c:pt>
                <c:pt idx="49">
                  <c:v>3.8306194900000015E-3</c:v>
                </c:pt>
                <c:pt idx="50">
                  <c:v>2.7015547800000122E-3</c:v>
                </c:pt>
                <c:pt idx="51">
                  <c:v>3.2176565000000016E-3</c:v>
                </c:pt>
                <c:pt idx="52">
                  <c:v>1.9105601700000012E-3</c:v>
                </c:pt>
                <c:pt idx="53">
                  <c:v>3.5473596000000023E-3</c:v>
                </c:pt>
                <c:pt idx="54">
                  <c:v>3.2484870100000121E-3</c:v>
                </c:pt>
                <c:pt idx="55">
                  <c:v>1.7751868500000012E-3</c:v>
                </c:pt>
                <c:pt idx="56">
                  <c:v>1.5692714300000105E-3</c:v>
                </c:pt>
                <c:pt idx="57">
                  <c:v>2.1929930500000005E-3</c:v>
                </c:pt>
                <c:pt idx="58">
                  <c:v>3.5159330500000117E-3</c:v>
                </c:pt>
                <c:pt idx="59">
                  <c:v>1.7421248900000015E-3</c:v>
                </c:pt>
                <c:pt idx="60">
                  <c:v>2.1589923300000002E-3</c:v>
                </c:pt>
                <c:pt idx="61">
                  <c:v>2.5506395500000112E-3</c:v>
                </c:pt>
                <c:pt idx="62">
                  <c:v>2.4801011800000016E-3</c:v>
                </c:pt>
                <c:pt idx="63">
                  <c:v>1.07365135E-3</c:v>
                </c:pt>
                <c:pt idx="64">
                  <c:v>-2.8532399999961518E-6</c:v>
                </c:pt>
                <c:pt idx="65">
                  <c:v>1.4903064500000006E-3</c:v>
                </c:pt>
                <c:pt idx="66">
                  <c:v>2.1342564000000007E-3</c:v>
                </c:pt>
                <c:pt idx="67">
                  <c:v>1.7798620900000013E-3</c:v>
                </c:pt>
                <c:pt idx="68">
                  <c:v>1.3051632400000008E-3</c:v>
                </c:pt>
                <c:pt idx="69">
                  <c:v>2.4317916100000114E-3</c:v>
                </c:pt>
                <c:pt idx="70">
                  <c:v>2.2290985700000117E-3</c:v>
                </c:pt>
                <c:pt idx="71">
                  <c:v>2.0015317600000117E-3</c:v>
                </c:pt>
                <c:pt idx="72">
                  <c:v>2.9041845000000121E-3</c:v>
                </c:pt>
                <c:pt idx="73">
                  <c:v>3.0097182500000018E-3</c:v>
                </c:pt>
                <c:pt idx="74">
                  <c:v>4.5837763300000129E-3</c:v>
                </c:pt>
                <c:pt idx="75">
                  <c:v>4.4834281900000238E-3</c:v>
                </c:pt>
                <c:pt idx="76">
                  <c:v>1.3738427000000008E-3</c:v>
                </c:pt>
                <c:pt idx="77">
                  <c:v>4.4743049499999998E-3</c:v>
                </c:pt>
                <c:pt idx="78">
                  <c:v>3.9652924600000012E-3</c:v>
                </c:pt>
                <c:pt idx="79">
                  <c:v>5.4126161700000118E-3</c:v>
                </c:pt>
                <c:pt idx="80">
                  <c:v>4.7565366700000004E-3</c:v>
                </c:pt>
                <c:pt idx="81">
                  <c:v>6.0524869400000025E-3</c:v>
                </c:pt>
                <c:pt idx="82">
                  <c:v>5.8104362000000118E-3</c:v>
                </c:pt>
                <c:pt idx="83">
                  <c:v>6.1135369900000014E-3</c:v>
                </c:pt>
                <c:pt idx="84">
                  <c:v>9.1282728700000024E-3</c:v>
                </c:pt>
                <c:pt idx="85">
                  <c:v>8.0881308400000147E-3</c:v>
                </c:pt>
                <c:pt idx="86">
                  <c:v>7.0202428500000021E-3</c:v>
                </c:pt>
                <c:pt idx="87">
                  <c:v>1.0016600010000003E-2</c:v>
                </c:pt>
                <c:pt idx="88">
                  <c:v>1.0706635530000006E-2</c:v>
                </c:pt>
                <c:pt idx="89">
                  <c:v>1.2105837800000003E-2</c:v>
                </c:pt>
                <c:pt idx="90">
                  <c:v>1.2418741699999999E-2</c:v>
                </c:pt>
                <c:pt idx="91">
                  <c:v>1.2915199960000002E-2</c:v>
                </c:pt>
                <c:pt idx="92">
                  <c:v>1.4294684270000003E-2</c:v>
                </c:pt>
                <c:pt idx="93">
                  <c:v>1.5894288529999998E-2</c:v>
                </c:pt>
                <c:pt idx="94">
                  <c:v>1.6567325560000012E-2</c:v>
                </c:pt>
                <c:pt idx="95">
                  <c:v>1.8029991870000001E-2</c:v>
                </c:pt>
                <c:pt idx="96">
                  <c:v>1.8107364290000007E-2</c:v>
                </c:pt>
                <c:pt idx="97">
                  <c:v>2.0425496960000008E-2</c:v>
                </c:pt>
                <c:pt idx="98">
                  <c:v>2.0323759280000003E-2</c:v>
                </c:pt>
                <c:pt idx="99">
                  <c:v>2.2092377170000021E-2</c:v>
                </c:pt>
                <c:pt idx="100">
                  <c:v>2.2422319620000016E-2</c:v>
                </c:pt>
                <c:pt idx="101">
                  <c:v>2.348667417000001E-2</c:v>
                </c:pt>
                <c:pt idx="102">
                  <c:v>2.5907659310000008E-2</c:v>
                </c:pt>
                <c:pt idx="103">
                  <c:v>2.6840569790000001E-2</c:v>
                </c:pt>
                <c:pt idx="104">
                  <c:v>2.7280884201000007E-2</c:v>
                </c:pt>
                <c:pt idx="105">
                  <c:v>2.8765829617000006E-2</c:v>
                </c:pt>
                <c:pt idx="106">
                  <c:v>3.1059178395000015E-2</c:v>
                </c:pt>
                <c:pt idx="107">
                  <c:v>3.2573151274000026E-2</c:v>
                </c:pt>
                <c:pt idx="108">
                  <c:v>3.4088925563000014E-2</c:v>
                </c:pt>
                <c:pt idx="109">
                  <c:v>3.6330963356600007E-2</c:v>
                </c:pt>
                <c:pt idx="110">
                  <c:v>3.7527147697700027E-2</c:v>
                </c:pt>
                <c:pt idx="111">
                  <c:v>3.821541402700001E-2</c:v>
                </c:pt>
                <c:pt idx="112">
                  <c:v>4.0684616298000013E-2</c:v>
                </c:pt>
                <c:pt idx="113">
                  <c:v>4.218641888600002E-2</c:v>
                </c:pt>
                <c:pt idx="114">
                  <c:v>4.4420154171000009E-2</c:v>
                </c:pt>
                <c:pt idx="115">
                  <c:v>4.6783008950000024E-2</c:v>
                </c:pt>
                <c:pt idx="116">
                  <c:v>4.8229010180000004E-2</c:v>
                </c:pt>
                <c:pt idx="117">
                  <c:v>5.0179865549999918E-2</c:v>
                </c:pt>
                <c:pt idx="118">
                  <c:v>5.1451531580000015E-2</c:v>
                </c:pt>
                <c:pt idx="119">
                  <c:v>5.4085621950000239E-2</c:v>
                </c:pt>
                <c:pt idx="120">
                  <c:v>5.4554514920000123E-2</c:v>
                </c:pt>
                <c:pt idx="121">
                  <c:v>5.7197088710000031E-2</c:v>
                </c:pt>
                <c:pt idx="122">
                  <c:v>5.9863668270000128E-2</c:v>
                </c:pt>
                <c:pt idx="123">
                  <c:v>6.2252164220000031E-2</c:v>
                </c:pt>
                <c:pt idx="124">
                  <c:v>6.3397387380000114E-2</c:v>
                </c:pt>
                <c:pt idx="125">
                  <c:v>6.6779135130000014E-2</c:v>
                </c:pt>
                <c:pt idx="126">
                  <c:v>6.861602921000004E-2</c:v>
                </c:pt>
                <c:pt idx="127">
                  <c:v>7.0737637920000249E-2</c:v>
                </c:pt>
                <c:pt idx="128">
                  <c:v>7.3297217830000233E-2</c:v>
                </c:pt>
                <c:pt idx="129">
                  <c:v>7.4889056720000013E-2</c:v>
                </c:pt>
                <c:pt idx="130">
                  <c:v>7.7554658390000003E-2</c:v>
                </c:pt>
                <c:pt idx="131">
                  <c:v>8.0285452640000032E-2</c:v>
                </c:pt>
                <c:pt idx="132">
                  <c:v>8.2240410490000013E-2</c:v>
                </c:pt>
                <c:pt idx="133">
                  <c:v>8.5263528270000166E-2</c:v>
                </c:pt>
                <c:pt idx="134">
                  <c:v>8.7979026480000028E-2</c:v>
                </c:pt>
                <c:pt idx="135">
                  <c:v>9.0600781480000045E-2</c:v>
                </c:pt>
                <c:pt idx="136">
                  <c:v>9.3515001570000256E-2</c:v>
                </c:pt>
                <c:pt idx="137">
                  <c:v>9.6979622140000235E-2</c:v>
                </c:pt>
                <c:pt idx="138">
                  <c:v>0.10049201209</c:v>
                </c:pt>
                <c:pt idx="139">
                  <c:v>0.10373109240000003</c:v>
                </c:pt>
                <c:pt idx="140">
                  <c:v>0.10672024299000006</c:v>
                </c:pt>
                <c:pt idx="141">
                  <c:v>0.11128742654000003</c:v>
                </c:pt>
                <c:pt idx="142">
                  <c:v>0.11408719082</c:v>
                </c:pt>
                <c:pt idx="143">
                  <c:v>0.11824489046000006</c:v>
                </c:pt>
                <c:pt idx="144">
                  <c:v>0.12267729301000002</c:v>
                </c:pt>
                <c:pt idx="145">
                  <c:v>0.12779644538000007</c:v>
                </c:pt>
                <c:pt idx="146">
                  <c:v>0.13184868206000006</c:v>
                </c:pt>
                <c:pt idx="147">
                  <c:v>0.13659831543000006</c:v>
                </c:pt>
                <c:pt idx="148">
                  <c:v>0.14102323010000006</c:v>
                </c:pt>
                <c:pt idx="149">
                  <c:v>0.14539120750000006</c:v>
                </c:pt>
                <c:pt idx="150">
                  <c:v>0.15113994890000004</c:v>
                </c:pt>
                <c:pt idx="151">
                  <c:v>0.15655508300000007</c:v>
                </c:pt>
                <c:pt idx="152">
                  <c:v>0.16140207310000007</c:v>
                </c:pt>
                <c:pt idx="153">
                  <c:v>0.16681114250000012</c:v>
                </c:pt>
                <c:pt idx="154">
                  <c:v>0.17178799620000001</c:v>
                </c:pt>
                <c:pt idx="155">
                  <c:v>0.17662348260000005</c:v>
                </c:pt>
                <c:pt idx="156">
                  <c:v>0.18278749690000007</c:v>
                </c:pt>
                <c:pt idx="157">
                  <c:v>0.1873174201000001</c:v>
                </c:pt>
                <c:pt idx="158">
                  <c:v>0.19470154160000006</c:v>
                </c:pt>
                <c:pt idx="159">
                  <c:v>0.19854054260000006</c:v>
                </c:pt>
                <c:pt idx="160">
                  <c:v>0.20389236920000001</c:v>
                </c:pt>
                <c:pt idx="161">
                  <c:v>0.2101227235</c:v>
                </c:pt>
                <c:pt idx="162">
                  <c:v>0.21529135510000011</c:v>
                </c:pt>
                <c:pt idx="163">
                  <c:v>0.22118647800000005</c:v>
                </c:pt>
                <c:pt idx="164">
                  <c:v>0.22648315540000011</c:v>
                </c:pt>
                <c:pt idx="165">
                  <c:v>0.23173916750000007</c:v>
                </c:pt>
                <c:pt idx="166">
                  <c:v>0.23818222089999999</c:v>
                </c:pt>
                <c:pt idx="167">
                  <c:v>0.24306251510000004</c:v>
                </c:pt>
                <c:pt idx="168">
                  <c:v>0.24800096860000001</c:v>
                </c:pt>
                <c:pt idx="169">
                  <c:v>0.2533314418</c:v>
                </c:pt>
                <c:pt idx="170">
                  <c:v>0.25977671550000009</c:v>
                </c:pt>
                <c:pt idx="171">
                  <c:v>0.26454759049999993</c:v>
                </c:pt>
                <c:pt idx="172">
                  <c:v>0.27040869400000012</c:v>
                </c:pt>
                <c:pt idx="173">
                  <c:v>0.2771078091000001</c:v>
                </c:pt>
                <c:pt idx="174">
                  <c:v>0.283119012</c:v>
                </c:pt>
                <c:pt idx="175">
                  <c:v>0.28900176690000012</c:v>
                </c:pt>
                <c:pt idx="176">
                  <c:v>0.2959996204</c:v>
                </c:pt>
                <c:pt idx="177">
                  <c:v>0.30289984160000011</c:v>
                </c:pt>
                <c:pt idx="178">
                  <c:v>0.30929145619999993</c:v>
                </c:pt>
                <c:pt idx="179">
                  <c:v>0.31680074740000014</c:v>
                </c:pt>
                <c:pt idx="180">
                  <c:v>0.3239211183000002</c:v>
                </c:pt>
                <c:pt idx="181">
                  <c:v>0.33277336170000021</c:v>
                </c:pt>
                <c:pt idx="182">
                  <c:v>0.34093046590000131</c:v>
                </c:pt>
                <c:pt idx="183">
                  <c:v>0.3504355292000001</c:v>
                </c:pt>
                <c:pt idx="184">
                  <c:v>0.3593642156000002</c:v>
                </c:pt>
                <c:pt idx="185">
                  <c:v>0.36908594180000021</c:v>
                </c:pt>
                <c:pt idx="186">
                  <c:v>0.37936556750000022</c:v>
                </c:pt>
                <c:pt idx="187">
                  <c:v>0.39096311140000012</c:v>
                </c:pt>
                <c:pt idx="188">
                  <c:v>0.40276933120000002</c:v>
                </c:pt>
                <c:pt idx="189">
                  <c:v>0.41551754280000008</c:v>
                </c:pt>
                <c:pt idx="190">
                  <c:v>0.4282677512000001</c:v>
                </c:pt>
                <c:pt idx="191">
                  <c:v>0.44295633250000011</c:v>
                </c:pt>
                <c:pt idx="192">
                  <c:v>0.45925835180000002</c:v>
                </c:pt>
                <c:pt idx="193">
                  <c:v>0.47508028560000021</c:v>
                </c:pt>
                <c:pt idx="194">
                  <c:v>0.49324062870000002</c:v>
                </c:pt>
                <c:pt idx="195">
                  <c:v>0.51266193800000004</c:v>
                </c:pt>
                <c:pt idx="196">
                  <c:v>0.53332597420000005</c:v>
                </c:pt>
                <c:pt idx="197">
                  <c:v>0.55641729049999999</c:v>
                </c:pt>
                <c:pt idx="198">
                  <c:v>0.58118081500000018</c:v>
                </c:pt>
                <c:pt idx="199">
                  <c:v>0.60880536250000139</c:v>
                </c:pt>
                <c:pt idx="200">
                  <c:v>0.6376929920000024</c:v>
                </c:pt>
                <c:pt idx="201">
                  <c:v>0.67144811560000139</c:v>
                </c:pt>
                <c:pt idx="202">
                  <c:v>0.70638627220000005</c:v>
                </c:pt>
                <c:pt idx="203">
                  <c:v>0.74624085830000242</c:v>
                </c:pt>
                <c:pt idx="204">
                  <c:v>0.78887772969999992</c:v>
                </c:pt>
                <c:pt idx="205">
                  <c:v>0.83800894430000017</c:v>
                </c:pt>
                <c:pt idx="206">
                  <c:v>0.88913405350000241</c:v>
                </c:pt>
                <c:pt idx="207">
                  <c:v>0.94675982400000025</c:v>
                </c:pt>
                <c:pt idx="208">
                  <c:v>1.0093852917999975</c:v>
                </c:pt>
                <c:pt idx="209">
                  <c:v>1.07685918</c:v>
                </c:pt>
                <c:pt idx="210">
                  <c:v>1.1458473840000001</c:v>
                </c:pt>
                <c:pt idx="211">
                  <c:v>1.223975364</c:v>
                </c:pt>
                <c:pt idx="212">
                  <c:v>1.3007620019999999</c:v>
                </c:pt>
                <c:pt idx="213">
                  <c:v>1.3840938250000001</c:v>
                </c:pt>
                <c:pt idx="214">
                  <c:v>1.4620655220000001</c:v>
                </c:pt>
                <c:pt idx="215">
                  <c:v>1.5402210399999998</c:v>
                </c:pt>
                <c:pt idx="216">
                  <c:v>1.6203107280000024</c:v>
                </c:pt>
                <c:pt idx="217">
                  <c:v>1.6925879160000039</c:v>
                </c:pt>
                <c:pt idx="218">
                  <c:v>1.7558978240000025</c:v>
                </c:pt>
                <c:pt idx="219">
                  <c:v>1.8085886879999986</c:v>
                </c:pt>
                <c:pt idx="220">
                  <c:v>1.848719899</c:v>
                </c:pt>
                <c:pt idx="221">
                  <c:v>1.8857136409999986</c:v>
                </c:pt>
                <c:pt idx="222">
                  <c:v>1.904765431</c:v>
                </c:pt>
                <c:pt idx="223">
                  <c:v>1.9188541809999986</c:v>
                </c:pt>
                <c:pt idx="224">
                  <c:v>1.9135627189999962</c:v>
                </c:pt>
                <c:pt idx="225">
                  <c:v>1.9093120729999986</c:v>
                </c:pt>
                <c:pt idx="226">
                  <c:v>1.9006643929999947</c:v>
                </c:pt>
                <c:pt idx="227">
                  <c:v>1.8769696399999998</c:v>
                </c:pt>
                <c:pt idx="228">
                  <c:v>1.8461824100000024</c:v>
                </c:pt>
                <c:pt idx="229">
                  <c:v>1.822466199</c:v>
                </c:pt>
                <c:pt idx="230">
                  <c:v>1.7934854670000024</c:v>
                </c:pt>
                <c:pt idx="231">
                  <c:v>1.7762630620000024</c:v>
                </c:pt>
                <c:pt idx="232">
                  <c:v>1.746962253</c:v>
                </c:pt>
                <c:pt idx="233">
                  <c:v>1.7252727190000001</c:v>
                </c:pt>
                <c:pt idx="234">
                  <c:v>1.707492177</c:v>
                </c:pt>
                <c:pt idx="235">
                  <c:v>1.6909489080000024</c:v>
                </c:pt>
                <c:pt idx="236">
                  <c:v>1.6814047729999975</c:v>
                </c:pt>
                <c:pt idx="237">
                  <c:v>1.6730636989999974</c:v>
                </c:pt>
                <c:pt idx="238">
                  <c:v>1.6677493489999986</c:v>
                </c:pt>
                <c:pt idx="239">
                  <c:v>1.6726973690000024</c:v>
                </c:pt>
                <c:pt idx="240">
                  <c:v>1.6694963619999998</c:v>
                </c:pt>
                <c:pt idx="241">
                  <c:v>1.6794330519999998</c:v>
                </c:pt>
                <c:pt idx="242">
                  <c:v>1.6858881160000001</c:v>
                </c:pt>
                <c:pt idx="243">
                  <c:v>1.697785203</c:v>
                </c:pt>
                <c:pt idx="244">
                  <c:v>1.7138852519999999</c:v>
                </c:pt>
                <c:pt idx="245">
                  <c:v>1.733144585</c:v>
                </c:pt>
                <c:pt idx="246">
                  <c:v>1.7476677340000024</c:v>
                </c:pt>
                <c:pt idx="247">
                  <c:v>1.7772820630000039</c:v>
                </c:pt>
                <c:pt idx="248">
                  <c:v>1.7916690749999999</c:v>
                </c:pt>
                <c:pt idx="249">
                  <c:v>1.8188448589999975</c:v>
                </c:pt>
                <c:pt idx="250">
                  <c:v>1.8424446029999975</c:v>
                </c:pt>
                <c:pt idx="251">
                  <c:v>1.8661555690000042</c:v>
                </c:pt>
                <c:pt idx="252">
                  <c:v>1.885813419</c:v>
                </c:pt>
                <c:pt idx="253">
                  <c:v>1.9110121169999998</c:v>
                </c:pt>
                <c:pt idx="254">
                  <c:v>1.9316361589999962</c:v>
                </c:pt>
                <c:pt idx="255">
                  <c:v>1.9414454139999975</c:v>
                </c:pt>
                <c:pt idx="256">
                  <c:v>1.9568975610000001</c:v>
                </c:pt>
                <c:pt idx="257">
                  <c:v>1.962327902</c:v>
                </c:pt>
                <c:pt idx="258">
                  <c:v>1.9632816949999974</c:v>
                </c:pt>
                <c:pt idx="259">
                  <c:v>1.9736929579999973</c:v>
                </c:pt>
                <c:pt idx="260">
                  <c:v>1.962528769</c:v>
                </c:pt>
                <c:pt idx="261">
                  <c:v>1.9613518159999974</c:v>
                </c:pt>
                <c:pt idx="262">
                  <c:v>1.9504481</c:v>
                </c:pt>
                <c:pt idx="263">
                  <c:v>1.9368444129999971</c:v>
                </c:pt>
                <c:pt idx="264">
                  <c:v>1.9204410949999975</c:v>
                </c:pt>
                <c:pt idx="265">
                  <c:v>1.9064492619999998</c:v>
                </c:pt>
                <c:pt idx="266">
                  <c:v>1.8847095410000001</c:v>
                </c:pt>
                <c:pt idx="267">
                  <c:v>1.8621178310000039</c:v>
                </c:pt>
                <c:pt idx="268">
                  <c:v>1.8429711499999999</c:v>
                </c:pt>
                <c:pt idx="269">
                  <c:v>1.8205916329999974</c:v>
                </c:pt>
                <c:pt idx="270">
                  <c:v>1.7864403170000001</c:v>
                </c:pt>
                <c:pt idx="271">
                  <c:v>1.7644775550000025</c:v>
                </c:pt>
                <c:pt idx="272">
                  <c:v>1.7322521850000026</c:v>
                </c:pt>
                <c:pt idx="273">
                  <c:v>1.7038788240000025</c:v>
                </c:pt>
                <c:pt idx="274">
                  <c:v>1.6749001190000001</c:v>
                </c:pt>
                <c:pt idx="275">
                  <c:v>1.6463305390000025</c:v>
                </c:pt>
                <c:pt idx="276">
                  <c:v>1.6179202239999975</c:v>
                </c:pt>
                <c:pt idx="277">
                  <c:v>1.5913543149999998</c:v>
                </c:pt>
                <c:pt idx="278">
                  <c:v>1.5648062869999975</c:v>
                </c:pt>
                <c:pt idx="279">
                  <c:v>1.5394533319999999</c:v>
                </c:pt>
                <c:pt idx="280">
                  <c:v>1.5170992059999961</c:v>
                </c:pt>
                <c:pt idx="281">
                  <c:v>1.498959843</c:v>
                </c:pt>
                <c:pt idx="282">
                  <c:v>1.4797106429999971</c:v>
                </c:pt>
                <c:pt idx="283">
                  <c:v>1.461249295999995</c:v>
                </c:pt>
                <c:pt idx="284">
                  <c:v>1.4453762209999974</c:v>
                </c:pt>
                <c:pt idx="285">
                  <c:v>1.4310135290000001</c:v>
                </c:pt>
                <c:pt idx="286">
                  <c:v>1.4221174160000001</c:v>
                </c:pt>
                <c:pt idx="287">
                  <c:v>1.4118711389999974</c:v>
                </c:pt>
                <c:pt idx="288">
                  <c:v>1.4061710279999986</c:v>
                </c:pt>
                <c:pt idx="289">
                  <c:v>1.3979333079999974</c:v>
                </c:pt>
                <c:pt idx="290">
                  <c:v>1.3923732680000001</c:v>
                </c:pt>
                <c:pt idx="291">
                  <c:v>1.3913843079999975</c:v>
                </c:pt>
                <c:pt idx="292">
                  <c:v>1.387970154</c:v>
                </c:pt>
                <c:pt idx="293">
                  <c:v>1.388124768</c:v>
                </c:pt>
                <c:pt idx="294">
                  <c:v>1.3889251390000001</c:v>
                </c:pt>
                <c:pt idx="295">
                  <c:v>1.3885273380000001</c:v>
                </c:pt>
                <c:pt idx="296">
                  <c:v>1.3942490260000016</c:v>
                </c:pt>
                <c:pt idx="297">
                  <c:v>1.396976177</c:v>
                </c:pt>
                <c:pt idx="298">
                  <c:v>1.399459306</c:v>
                </c:pt>
                <c:pt idx="299">
                  <c:v>1.4045936509999961</c:v>
                </c:pt>
                <c:pt idx="300">
                  <c:v>1.4047600669999998</c:v>
                </c:pt>
                <c:pt idx="301">
                  <c:v>1.4099085969999974</c:v>
                </c:pt>
                <c:pt idx="302">
                  <c:v>1.4171782179999959</c:v>
                </c:pt>
                <c:pt idx="303">
                  <c:v>1.4221678419999999</c:v>
                </c:pt>
                <c:pt idx="304">
                  <c:v>1.4270189449999999</c:v>
                </c:pt>
                <c:pt idx="305">
                  <c:v>1.4328936979999947</c:v>
                </c:pt>
                <c:pt idx="306">
                  <c:v>1.4419499079999973</c:v>
                </c:pt>
                <c:pt idx="307">
                  <c:v>1.4471136969999974</c:v>
                </c:pt>
                <c:pt idx="308">
                  <c:v>1.4569285549999975</c:v>
                </c:pt>
                <c:pt idx="309">
                  <c:v>1.4597541729999974</c:v>
                </c:pt>
                <c:pt idx="310">
                  <c:v>1.470984761</c:v>
                </c:pt>
                <c:pt idx="311">
                  <c:v>1.4772623219999999</c:v>
                </c:pt>
                <c:pt idx="312">
                  <c:v>1.4863185330000024</c:v>
                </c:pt>
                <c:pt idx="313">
                  <c:v>1.492143099</c:v>
                </c:pt>
                <c:pt idx="314">
                  <c:v>1.5049864690000001</c:v>
                </c:pt>
                <c:pt idx="315">
                  <c:v>1.511808101</c:v>
                </c:pt>
                <c:pt idx="316">
                  <c:v>1.5216760079999974</c:v>
                </c:pt>
                <c:pt idx="317">
                  <c:v>1.5361920040000001</c:v>
                </c:pt>
                <c:pt idx="318">
                  <c:v>1.544408743</c:v>
                </c:pt>
                <c:pt idx="319">
                  <c:v>1.5555806799999998</c:v>
                </c:pt>
                <c:pt idx="320">
                  <c:v>1.567598526</c:v>
                </c:pt>
                <c:pt idx="321">
                  <c:v>1.578113858</c:v>
                </c:pt>
                <c:pt idx="322">
                  <c:v>1.59347767</c:v>
                </c:pt>
                <c:pt idx="323">
                  <c:v>1.6055247229999974</c:v>
                </c:pt>
                <c:pt idx="324">
                  <c:v>1.6196176449999999</c:v>
                </c:pt>
                <c:pt idx="325">
                  <c:v>1.631305639</c:v>
                </c:pt>
                <c:pt idx="326">
                  <c:v>1.6496962949999963</c:v>
                </c:pt>
                <c:pt idx="327">
                  <c:v>1.664518897</c:v>
                </c:pt>
                <c:pt idx="328">
                  <c:v>1.680625145</c:v>
                </c:pt>
                <c:pt idx="329">
                  <c:v>1.699155752</c:v>
                </c:pt>
                <c:pt idx="330">
                  <c:v>1.714669649</c:v>
                </c:pt>
                <c:pt idx="331">
                  <c:v>1.7290578530000025</c:v>
                </c:pt>
                <c:pt idx="332">
                  <c:v>1.7545152350000024</c:v>
                </c:pt>
                <c:pt idx="333">
                  <c:v>1.7633898890000024</c:v>
                </c:pt>
                <c:pt idx="334">
                  <c:v>1.787624423</c:v>
                </c:pt>
                <c:pt idx="335">
                  <c:v>1.8161142509999975</c:v>
                </c:pt>
                <c:pt idx="336">
                  <c:v>1.82864267</c:v>
                </c:pt>
                <c:pt idx="337">
                  <c:v>1.8566103620000001</c:v>
                </c:pt>
                <c:pt idx="338">
                  <c:v>1.8817684099999998</c:v>
                </c:pt>
                <c:pt idx="339">
                  <c:v>1.8998010799999998</c:v>
                </c:pt>
                <c:pt idx="340">
                  <c:v>1.931153838</c:v>
                </c:pt>
                <c:pt idx="341">
                  <c:v>1.9603101650000001</c:v>
                </c:pt>
                <c:pt idx="342">
                  <c:v>1.9876402059999974</c:v>
                </c:pt>
                <c:pt idx="343">
                  <c:v>2.0124946279999998</c:v>
                </c:pt>
                <c:pt idx="344">
                  <c:v>2.0358970799999998</c:v>
                </c:pt>
                <c:pt idx="345">
                  <c:v>2.0653538149999999</c:v>
                </c:pt>
                <c:pt idx="346">
                  <c:v>2.0883583470000002</c:v>
                </c:pt>
                <c:pt idx="347">
                  <c:v>2.1267163199999999</c:v>
                </c:pt>
                <c:pt idx="348">
                  <c:v>2.1498364849999998</c:v>
                </c:pt>
                <c:pt idx="349">
                  <c:v>2.1808115880000036</c:v>
                </c:pt>
                <c:pt idx="350">
                  <c:v>2.217083637</c:v>
                </c:pt>
                <c:pt idx="351">
                  <c:v>2.2425198000000002</c:v>
                </c:pt>
                <c:pt idx="352">
                  <c:v>2.2824236790000003</c:v>
                </c:pt>
                <c:pt idx="353">
                  <c:v>2.3155319139999997</c:v>
                </c:pt>
                <c:pt idx="354">
                  <c:v>2.347994749000005</c:v>
                </c:pt>
                <c:pt idx="355">
                  <c:v>2.3893825450000001</c:v>
                </c:pt>
                <c:pt idx="356">
                  <c:v>2.4200810830000004</c:v>
                </c:pt>
                <c:pt idx="357">
                  <c:v>2.4512502589999996</c:v>
                </c:pt>
                <c:pt idx="358">
                  <c:v>2.4997484129999967</c:v>
                </c:pt>
                <c:pt idx="359">
                  <c:v>2.52279133</c:v>
                </c:pt>
                <c:pt idx="360">
                  <c:v>2.5844532890000003</c:v>
                </c:pt>
                <c:pt idx="361">
                  <c:v>2.6167618670000001</c:v>
                </c:pt>
                <c:pt idx="362">
                  <c:v>2.6702303330000001</c:v>
                </c:pt>
                <c:pt idx="363">
                  <c:v>2.7281374380000036</c:v>
                </c:pt>
                <c:pt idx="364">
                  <c:v>2.7765323560000001</c:v>
                </c:pt>
                <c:pt idx="365">
                  <c:v>2.8063442149999998</c:v>
                </c:pt>
                <c:pt idx="366">
                  <c:v>2.8616370600000001</c:v>
                </c:pt>
                <c:pt idx="367">
                  <c:v>2.8936373630000003</c:v>
                </c:pt>
                <c:pt idx="368">
                  <c:v>2.9749588409999999</c:v>
                </c:pt>
                <c:pt idx="369">
                  <c:v>3.0238210600000039</c:v>
                </c:pt>
                <c:pt idx="370">
                  <c:v>3.0802208820000012</c:v>
                </c:pt>
                <c:pt idx="371">
                  <c:v>3.1321789659999997</c:v>
                </c:pt>
                <c:pt idx="372">
                  <c:v>3.1604687610000002</c:v>
                </c:pt>
                <c:pt idx="373">
                  <c:v>3.2269324699999999</c:v>
                </c:pt>
                <c:pt idx="374">
                  <c:v>3.2623581329999989</c:v>
                </c:pt>
                <c:pt idx="375">
                  <c:v>3.3152684609999947</c:v>
                </c:pt>
                <c:pt idx="376">
                  <c:v>3.3516802229999993</c:v>
                </c:pt>
                <c:pt idx="377">
                  <c:v>3.416297857</c:v>
                </c:pt>
                <c:pt idx="378">
                  <c:v>3.3984350599999997</c:v>
                </c:pt>
                <c:pt idx="379">
                  <c:v>3.4279801290000003</c:v>
                </c:pt>
                <c:pt idx="380">
                  <c:v>3.448591892000004</c:v>
                </c:pt>
                <c:pt idx="381">
                  <c:v>3.4531275670000046</c:v>
                </c:pt>
                <c:pt idx="382">
                  <c:v>3.5252370280000012</c:v>
                </c:pt>
                <c:pt idx="383">
                  <c:v>3.4871465600000002</c:v>
                </c:pt>
                <c:pt idx="384">
                  <c:v>3.475514118</c:v>
                </c:pt>
                <c:pt idx="385">
                  <c:v>3.507437650000004</c:v>
                </c:pt>
                <c:pt idx="386">
                  <c:v>3.5387923159999999</c:v>
                </c:pt>
                <c:pt idx="387">
                  <c:v>3.604437296000004</c:v>
                </c:pt>
                <c:pt idx="388">
                  <c:v>3.5947417660000012</c:v>
                </c:pt>
                <c:pt idx="389">
                  <c:v>3.5125502979999998</c:v>
                </c:pt>
                <c:pt idx="390">
                  <c:v>3.4634856620000001</c:v>
                </c:pt>
                <c:pt idx="391">
                  <c:v>3.5130967540000002</c:v>
                </c:pt>
                <c:pt idx="392">
                  <c:v>3.507684652000004</c:v>
                </c:pt>
                <c:pt idx="393">
                  <c:v>3.3906063479999999</c:v>
                </c:pt>
                <c:pt idx="394">
                  <c:v>3.4136764449999997</c:v>
                </c:pt>
                <c:pt idx="395">
                  <c:v>3.3589689179999977</c:v>
                </c:pt>
                <c:pt idx="396">
                  <c:v>3.3665568269999997</c:v>
                </c:pt>
                <c:pt idx="397">
                  <c:v>3.357164327</c:v>
                </c:pt>
                <c:pt idx="398">
                  <c:v>3.2659091390000001</c:v>
                </c:pt>
                <c:pt idx="399">
                  <c:v>3.3230044289999996</c:v>
                </c:pt>
                <c:pt idx="400">
                  <c:v>3.2429572980000012</c:v>
                </c:pt>
                <c:pt idx="401">
                  <c:v>3.2670330450000056</c:v>
                </c:pt>
                <c:pt idx="402">
                  <c:v>3.1605531610000002</c:v>
                </c:pt>
                <c:pt idx="403">
                  <c:v>3.1677464880000001</c:v>
                </c:pt>
                <c:pt idx="404">
                  <c:v>3.1178574009999998</c:v>
                </c:pt>
                <c:pt idx="405">
                  <c:v>3.064156954</c:v>
                </c:pt>
                <c:pt idx="406">
                  <c:v>3.0985531249999987</c:v>
                </c:pt>
                <c:pt idx="407">
                  <c:v>3.0314556999999946</c:v>
                </c:pt>
                <c:pt idx="408">
                  <c:v>2.9716307560000002</c:v>
                </c:pt>
                <c:pt idx="409">
                  <c:v>2.9506084359999947</c:v>
                </c:pt>
                <c:pt idx="410">
                  <c:v>2.9657351420000002</c:v>
                </c:pt>
                <c:pt idx="411">
                  <c:v>2.927724544000005</c:v>
                </c:pt>
                <c:pt idx="412">
                  <c:v>2.8763148229999995</c:v>
                </c:pt>
                <c:pt idx="413">
                  <c:v>2.873913709</c:v>
                </c:pt>
                <c:pt idx="414">
                  <c:v>2.7488011760000002</c:v>
                </c:pt>
                <c:pt idx="415">
                  <c:v>2.7431220450000056</c:v>
                </c:pt>
                <c:pt idx="416">
                  <c:v>2.7443863790000012</c:v>
                </c:pt>
                <c:pt idx="417">
                  <c:v>2.7197184009999997</c:v>
                </c:pt>
                <c:pt idx="418">
                  <c:v>2.6808082500000001</c:v>
                </c:pt>
                <c:pt idx="419">
                  <c:v>2.6916295929999996</c:v>
                </c:pt>
                <c:pt idx="420">
                  <c:v>2.6318292059999999</c:v>
                </c:pt>
                <c:pt idx="421">
                  <c:v>2.6235699100000001</c:v>
                </c:pt>
                <c:pt idx="422">
                  <c:v>2.5732659739999977</c:v>
                </c:pt>
                <c:pt idx="423">
                  <c:v>2.5412673389999996</c:v>
                </c:pt>
                <c:pt idx="424">
                  <c:v>2.5474450029999995</c:v>
                </c:pt>
                <c:pt idx="425">
                  <c:v>2.523208801</c:v>
                </c:pt>
                <c:pt idx="426">
                  <c:v>2.5350706019999998</c:v>
                </c:pt>
                <c:pt idx="427">
                  <c:v>2.528783743000004</c:v>
                </c:pt>
                <c:pt idx="428">
                  <c:v>2.5055832310000001</c:v>
                </c:pt>
                <c:pt idx="429">
                  <c:v>2.5504667199999997</c:v>
                </c:pt>
                <c:pt idx="430">
                  <c:v>2.5056003969999998</c:v>
                </c:pt>
                <c:pt idx="431">
                  <c:v>2.4973091520000001</c:v>
                </c:pt>
                <c:pt idx="432">
                  <c:v>2.5144771969999997</c:v>
                </c:pt>
                <c:pt idx="433">
                  <c:v>2.5019177840000002</c:v>
                </c:pt>
                <c:pt idx="434">
                  <c:v>2.4829322739999999</c:v>
                </c:pt>
                <c:pt idx="435">
                  <c:v>2.501838867</c:v>
                </c:pt>
                <c:pt idx="436">
                  <c:v>2.5166201039999967</c:v>
                </c:pt>
                <c:pt idx="437">
                  <c:v>2.4917222899999998</c:v>
                </c:pt>
                <c:pt idx="438">
                  <c:v>2.5119654579999997</c:v>
                </c:pt>
                <c:pt idx="439">
                  <c:v>2.5298649709999999</c:v>
                </c:pt>
                <c:pt idx="440">
                  <c:v>2.5106176769999999</c:v>
                </c:pt>
                <c:pt idx="441">
                  <c:v>2.5172016070000001</c:v>
                </c:pt>
                <c:pt idx="442">
                  <c:v>2.5470263400000008</c:v>
                </c:pt>
                <c:pt idx="443">
                  <c:v>2.5286344930000002</c:v>
                </c:pt>
                <c:pt idx="444">
                  <c:v>2.5614320680000002</c:v>
                </c:pt>
                <c:pt idx="445">
                  <c:v>2.5365783609999997</c:v>
                </c:pt>
                <c:pt idx="446">
                  <c:v>2.542584841000004</c:v>
                </c:pt>
                <c:pt idx="447">
                  <c:v>2.516004745</c:v>
                </c:pt>
                <c:pt idx="448">
                  <c:v>2.5738503379999997</c:v>
                </c:pt>
                <c:pt idx="449">
                  <c:v>2.5286647720000039</c:v>
                </c:pt>
                <c:pt idx="450">
                  <c:v>2.5589651509999998</c:v>
                </c:pt>
                <c:pt idx="451">
                  <c:v>2.6004356780000002</c:v>
                </c:pt>
                <c:pt idx="452">
                  <c:v>2.5776166359999997</c:v>
                </c:pt>
                <c:pt idx="453">
                  <c:v>2.4899615690000001</c:v>
                </c:pt>
                <c:pt idx="454">
                  <c:v>2.5653016010000012</c:v>
                </c:pt>
                <c:pt idx="455">
                  <c:v>2.628884260000004</c:v>
                </c:pt>
                <c:pt idx="456">
                  <c:v>2.6035336890000012</c:v>
                </c:pt>
                <c:pt idx="457">
                  <c:v>2.5018338600000001</c:v>
                </c:pt>
                <c:pt idx="458">
                  <c:v>2.5856491959999977</c:v>
                </c:pt>
                <c:pt idx="459">
                  <c:v>2.5126077570000001</c:v>
                </c:pt>
                <c:pt idx="460">
                  <c:v>2.56092662</c:v>
                </c:pt>
                <c:pt idx="461">
                  <c:v>2.4765617290000002</c:v>
                </c:pt>
                <c:pt idx="462">
                  <c:v>2.5184640329999994</c:v>
                </c:pt>
                <c:pt idx="463">
                  <c:v>2.5856682699999998</c:v>
                </c:pt>
                <c:pt idx="464">
                  <c:v>2.4760131279999977</c:v>
                </c:pt>
                <c:pt idx="465">
                  <c:v>2.4940306580000002</c:v>
                </c:pt>
                <c:pt idx="466">
                  <c:v>2.4944831769999998</c:v>
                </c:pt>
                <c:pt idx="467">
                  <c:v>2.463053886</c:v>
                </c:pt>
                <c:pt idx="468">
                  <c:v>2.4093439019999998</c:v>
                </c:pt>
                <c:pt idx="469">
                  <c:v>2.4092280309999987</c:v>
                </c:pt>
                <c:pt idx="470">
                  <c:v>2.3745738899999997</c:v>
                </c:pt>
                <c:pt idx="471">
                  <c:v>2.4219433709999998</c:v>
                </c:pt>
                <c:pt idx="472">
                  <c:v>2.3553101459999999</c:v>
                </c:pt>
                <c:pt idx="473">
                  <c:v>2.3659316939999999</c:v>
                </c:pt>
                <c:pt idx="474">
                  <c:v>2.3047131939999987</c:v>
                </c:pt>
                <c:pt idx="475">
                  <c:v>2.3050763049999987</c:v>
                </c:pt>
                <c:pt idx="476">
                  <c:v>2.2448803820000012</c:v>
                </c:pt>
                <c:pt idx="477">
                  <c:v>2.2487065240000002</c:v>
                </c:pt>
                <c:pt idx="478">
                  <c:v>2.1868156829999994</c:v>
                </c:pt>
                <c:pt idx="479">
                  <c:v>2.207732622000004</c:v>
                </c:pt>
                <c:pt idx="480">
                  <c:v>2.176370565</c:v>
                </c:pt>
                <c:pt idx="481">
                  <c:v>2.1580972120000039</c:v>
                </c:pt>
                <c:pt idx="482">
                  <c:v>2.1743027610000012</c:v>
                </c:pt>
                <c:pt idx="483">
                  <c:v>2.1413671410000039</c:v>
                </c:pt>
                <c:pt idx="484">
                  <c:v>2.1151225010000001</c:v>
                </c:pt>
                <c:pt idx="485">
                  <c:v>2.0980064309999977</c:v>
                </c:pt>
                <c:pt idx="486">
                  <c:v>2.0800632880000012</c:v>
                </c:pt>
                <c:pt idx="487">
                  <c:v>2.0381171149999999</c:v>
                </c:pt>
                <c:pt idx="488">
                  <c:v>2.0502674019999998</c:v>
                </c:pt>
                <c:pt idx="489">
                  <c:v>1.98895735</c:v>
                </c:pt>
                <c:pt idx="490">
                  <c:v>1.9857139029999986</c:v>
                </c:pt>
                <c:pt idx="491">
                  <c:v>1.970238511</c:v>
                </c:pt>
                <c:pt idx="492">
                  <c:v>1.990486089</c:v>
                </c:pt>
                <c:pt idx="493">
                  <c:v>2.0017762820000002</c:v>
                </c:pt>
                <c:pt idx="494">
                  <c:v>2.0454518239999997</c:v>
                </c:pt>
                <c:pt idx="495">
                  <c:v>2.023361747000008</c:v>
                </c:pt>
                <c:pt idx="496">
                  <c:v>2.0508467599999998</c:v>
                </c:pt>
                <c:pt idx="497">
                  <c:v>2.0672785680000012</c:v>
                </c:pt>
                <c:pt idx="498">
                  <c:v>2.0607830920000012</c:v>
                </c:pt>
                <c:pt idx="499">
                  <c:v>2.0598222649999998</c:v>
                </c:pt>
                <c:pt idx="500">
                  <c:v>2.14306945</c:v>
                </c:pt>
                <c:pt idx="501">
                  <c:v>2.1955780430000003</c:v>
                </c:pt>
                <c:pt idx="502">
                  <c:v>2.1978048720000012</c:v>
                </c:pt>
                <c:pt idx="503">
                  <c:v>2.2148193759999999</c:v>
                </c:pt>
                <c:pt idx="504">
                  <c:v>2.269277756000005</c:v>
                </c:pt>
                <c:pt idx="505">
                  <c:v>2.3416003629999995</c:v>
                </c:pt>
                <c:pt idx="506">
                  <c:v>2.4086558259999977</c:v>
                </c:pt>
                <c:pt idx="507">
                  <c:v>2.4628474159999967</c:v>
                </c:pt>
                <c:pt idx="508">
                  <c:v>2.4516050259999962</c:v>
                </c:pt>
                <c:pt idx="509">
                  <c:v>2.5675014890000001</c:v>
                </c:pt>
                <c:pt idx="510">
                  <c:v>2.6153947750000039</c:v>
                </c:pt>
                <c:pt idx="511">
                  <c:v>2.626712028</c:v>
                </c:pt>
                <c:pt idx="512">
                  <c:v>2.6583384909999999</c:v>
                </c:pt>
                <c:pt idx="513">
                  <c:v>2.7340323369999999</c:v>
                </c:pt>
                <c:pt idx="514">
                  <c:v>2.773343031</c:v>
                </c:pt>
                <c:pt idx="515">
                  <c:v>2.7472326200000001</c:v>
                </c:pt>
                <c:pt idx="516">
                  <c:v>2.7945024410000001</c:v>
                </c:pt>
                <c:pt idx="517">
                  <c:v>2.7882205880000051</c:v>
                </c:pt>
                <c:pt idx="518">
                  <c:v>2.867489759000001</c:v>
                </c:pt>
                <c:pt idx="519">
                  <c:v>2.8049597180000001</c:v>
                </c:pt>
                <c:pt idx="520">
                  <c:v>2.7941448130000004</c:v>
                </c:pt>
                <c:pt idx="521">
                  <c:v>2.8531774919999999</c:v>
                </c:pt>
                <c:pt idx="522">
                  <c:v>2.8728081619999952</c:v>
                </c:pt>
                <c:pt idx="523">
                  <c:v>2.763179962000005</c:v>
                </c:pt>
                <c:pt idx="524">
                  <c:v>2.822470848</c:v>
                </c:pt>
                <c:pt idx="525">
                  <c:v>2.8239037440000012</c:v>
                </c:pt>
                <c:pt idx="526">
                  <c:v>2.8603271880000012</c:v>
                </c:pt>
                <c:pt idx="527">
                  <c:v>2.7851972020000066</c:v>
                </c:pt>
                <c:pt idx="528">
                  <c:v>2.9002217690000012</c:v>
                </c:pt>
                <c:pt idx="529">
                  <c:v>2.8887628949999997</c:v>
                </c:pt>
                <c:pt idx="530">
                  <c:v>2.755736057000004</c:v>
                </c:pt>
                <c:pt idx="531">
                  <c:v>2.7799145620000036</c:v>
                </c:pt>
                <c:pt idx="532">
                  <c:v>2.794779245000004</c:v>
                </c:pt>
                <c:pt idx="533">
                  <c:v>2.7590763009999999</c:v>
                </c:pt>
                <c:pt idx="534">
                  <c:v>2.7183465400000002</c:v>
                </c:pt>
                <c:pt idx="535">
                  <c:v>2.7865831299999999</c:v>
                </c:pt>
                <c:pt idx="536">
                  <c:v>2.774274294</c:v>
                </c:pt>
                <c:pt idx="537">
                  <c:v>2.703897182000004</c:v>
                </c:pt>
                <c:pt idx="538">
                  <c:v>2.7060138620000012</c:v>
                </c:pt>
                <c:pt idx="539">
                  <c:v>2.6568493289999977</c:v>
                </c:pt>
                <c:pt idx="540">
                  <c:v>2.6559025690000002</c:v>
                </c:pt>
                <c:pt idx="541">
                  <c:v>2.6858643930000001</c:v>
                </c:pt>
                <c:pt idx="542">
                  <c:v>2.6608986299999997</c:v>
                </c:pt>
                <c:pt idx="543">
                  <c:v>2.6073820040000002</c:v>
                </c:pt>
                <c:pt idx="544">
                  <c:v>2.6091846860000012</c:v>
                </c:pt>
                <c:pt idx="545">
                  <c:v>2.6041273520000066</c:v>
                </c:pt>
                <c:pt idx="546">
                  <c:v>2.5986337110000002</c:v>
                </c:pt>
                <c:pt idx="547">
                  <c:v>2.6237320340000001</c:v>
                </c:pt>
                <c:pt idx="548">
                  <c:v>2.5832836070000011</c:v>
                </c:pt>
                <c:pt idx="549">
                  <c:v>2.569785778000004</c:v>
                </c:pt>
                <c:pt idx="550">
                  <c:v>2.590681021</c:v>
                </c:pt>
              </c:numCache>
            </c:numRef>
          </c:yVal>
          <c:smooth val="1"/>
        </c:ser>
        <c:ser>
          <c:idx val="27"/>
          <c:order val="27"/>
          <c:tx>
            <c:strRef>
              <c:f>'Nov 10 Time Experiments'!$BS$1</c:f>
              <c:strCache>
                <c:ptCount val="1"/>
                <c:pt idx="0">
                  <c:v>56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Experiments'!$BS$2:$BS$552</c:f>
              <c:numCache>
                <c:formatCode>General</c:formatCode>
                <c:ptCount val="551"/>
                <c:pt idx="0">
                  <c:v>1.7039516630000008E-2</c:v>
                </c:pt>
                <c:pt idx="1">
                  <c:v>1.7216333810000008E-2</c:v>
                </c:pt>
                <c:pt idx="2">
                  <c:v>1.7326863170000005E-2</c:v>
                </c:pt>
                <c:pt idx="3">
                  <c:v>1.6818683280000003E-2</c:v>
                </c:pt>
                <c:pt idx="4">
                  <c:v>1.600498861000001E-2</c:v>
                </c:pt>
                <c:pt idx="5">
                  <c:v>1.4980368000000003E-2</c:v>
                </c:pt>
                <c:pt idx="6">
                  <c:v>1.701245798000001E-2</c:v>
                </c:pt>
                <c:pt idx="7">
                  <c:v>1.7513027100000009E-2</c:v>
                </c:pt>
                <c:pt idx="8">
                  <c:v>1.3945512160000005E-2</c:v>
                </c:pt>
                <c:pt idx="9">
                  <c:v>1.5592934250000004E-2</c:v>
                </c:pt>
                <c:pt idx="10">
                  <c:v>1.3900292720000006E-2</c:v>
                </c:pt>
                <c:pt idx="11">
                  <c:v>1.2761842150000003E-2</c:v>
                </c:pt>
                <c:pt idx="12">
                  <c:v>1.5689365250000007E-2</c:v>
                </c:pt>
                <c:pt idx="13">
                  <c:v>1.3739328520000003E-2</c:v>
                </c:pt>
                <c:pt idx="14">
                  <c:v>1.3432521060000008E-2</c:v>
                </c:pt>
                <c:pt idx="15">
                  <c:v>1.2191822440000001E-2</c:v>
                </c:pt>
                <c:pt idx="16">
                  <c:v>1.3196959780000005E-2</c:v>
                </c:pt>
                <c:pt idx="17">
                  <c:v>1.1365074350000006E-2</c:v>
                </c:pt>
                <c:pt idx="18">
                  <c:v>9.9700034300000163E-3</c:v>
                </c:pt>
                <c:pt idx="19">
                  <c:v>1.1674338640000005E-2</c:v>
                </c:pt>
                <c:pt idx="20">
                  <c:v>1.1349714980000003E-2</c:v>
                </c:pt>
                <c:pt idx="21">
                  <c:v>1.2301178340000005E-2</c:v>
                </c:pt>
                <c:pt idx="22">
                  <c:v>9.9452824000000051E-3</c:v>
                </c:pt>
                <c:pt idx="23">
                  <c:v>8.3734166500000259E-3</c:v>
                </c:pt>
                <c:pt idx="24">
                  <c:v>1.0853899330000005E-2</c:v>
                </c:pt>
                <c:pt idx="25">
                  <c:v>9.3605403500000382E-3</c:v>
                </c:pt>
                <c:pt idx="26">
                  <c:v>9.7469833300000072E-3</c:v>
                </c:pt>
                <c:pt idx="27">
                  <c:v>9.6083541100000034E-3</c:v>
                </c:pt>
                <c:pt idx="28">
                  <c:v>9.1125272800000254E-3</c:v>
                </c:pt>
                <c:pt idx="29">
                  <c:v>9.186260090000016E-3</c:v>
                </c:pt>
                <c:pt idx="30">
                  <c:v>5.4782272000000127E-3</c:v>
                </c:pt>
                <c:pt idx="31">
                  <c:v>5.7853066000000033E-3</c:v>
                </c:pt>
                <c:pt idx="32">
                  <c:v>8.6411327700000023E-3</c:v>
                </c:pt>
                <c:pt idx="33">
                  <c:v>6.7777891300000032E-3</c:v>
                </c:pt>
                <c:pt idx="34">
                  <c:v>6.5933146200000022E-3</c:v>
                </c:pt>
                <c:pt idx="35">
                  <c:v>5.6000963400000018E-3</c:v>
                </c:pt>
                <c:pt idx="36">
                  <c:v>7.3659919799999914E-3</c:v>
                </c:pt>
                <c:pt idx="37">
                  <c:v>6.9190037100000153E-3</c:v>
                </c:pt>
                <c:pt idx="38">
                  <c:v>3.8383208800000022E-3</c:v>
                </c:pt>
                <c:pt idx="39">
                  <c:v>5.3466946500000017E-3</c:v>
                </c:pt>
                <c:pt idx="40">
                  <c:v>3.6773436400000027E-3</c:v>
                </c:pt>
                <c:pt idx="41">
                  <c:v>3.9010175200000015E-3</c:v>
                </c:pt>
                <c:pt idx="42">
                  <c:v>4.5814976700000029E-3</c:v>
                </c:pt>
                <c:pt idx="43">
                  <c:v>4.4907794000000022E-3</c:v>
                </c:pt>
                <c:pt idx="44">
                  <c:v>4.6816334700000026E-3</c:v>
                </c:pt>
                <c:pt idx="45">
                  <c:v>3.5141200400000015E-3</c:v>
                </c:pt>
                <c:pt idx="46">
                  <c:v>3.7530415400000021E-3</c:v>
                </c:pt>
                <c:pt idx="47">
                  <c:v>2.9057764100000006E-3</c:v>
                </c:pt>
                <c:pt idx="48">
                  <c:v>3.5617776800000024E-3</c:v>
                </c:pt>
                <c:pt idx="49">
                  <c:v>4.152951450000001E-3</c:v>
                </c:pt>
                <c:pt idx="50">
                  <c:v>2.9461697300000008E-3</c:v>
                </c:pt>
                <c:pt idx="51">
                  <c:v>3.2060497100000014E-3</c:v>
                </c:pt>
                <c:pt idx="52">
                  <c:v>2.7733423400000011E-3</c:v>
                </c:pt>
                <c:pt idx="53">
                  <c:v>1.2160368899999906E-3</c:v>
                </c:pt>
                <c:pt idx="54">
                  <c:v>2.237012300000001E-3</c:v>
                </c:pt>
                <c:pt idx="55">
                  <c:v>1.5038118399999907E-3</c:v>
                </c:pt>
                <c:pt idx="56">
                  <c:v>1.5155278700000009E-3</c:v>
                </c:pt>
                <c:pt idx="57">
                  <c:v>2.9545665400000018E-3</c:v>
                </c:pt>
                <c:pt idx="58">
                  <c:v>1.8541791100000011E-3</c:v>
                </c:pt>
                <c:pt idx="59">
                  <c:v>2.7121991500000005E-3</c:v>
                </c:pt>
                <c:pt idx="60">
                  <c:v>5.0144424999999714E-4</c:v>
                </c:pt>
                <c:pt idx="61">
                  <c:v>1.4858335900000005E-3</c:v>
                </c:pt>
                <c:pt idx="62">
                  <c:v>2.6922502200000011E-3</c:v>
                </c:pt>
                <c:pt idx="63">
                  <c:v>8.6776322000000055E-4</c:v>
                </c:pt>
                <c:pt idx="64">
                  <c:v>-5.5907610000003057E-5</c:v>
                </c:pt>
                <c:pt idx="65">
                  <c:v>1.3993739999995713E-5</c:v>
                </c:pt>
                <c:pt idx="66">
                  <c:v>1.6364806000000007E-3</c:v>
                </c:pt>
                <c:pt idx="67">
                  <c:v>1.7847918600000009E-3</c:v>
                </c:pt>
                <c:pt idx="68">
                  <c:v>1.1711210600000004E-3</c:v>
                </c:pt>
                <c:pt idx="69">
                  <c:v>2.7048603300000012E-3</c:v>
                </c:pt>
                <c:pt idx="70">
                  <c:v>3.1667814300000013E-3</c:v>
                </c:pt>
                <c:pt idx="71">
                  <c:v>1.9360200200000011E-3</c:v>
                </c:pt>
                <c:pt idx="72">
                  <c:v>3.1466201500000013E-3</c:v>
                </c:pt>
                <c:pt idx="73">
                  <c:v>2.6404686900000011E-3</c:v>
                </c:pt>
                <c:pt idx="74">
                  <c:v>4.2206511500000009E-3</c:v>
                </c:pt>
                <c:pt idx="75">
                  <c:v>4.848912050000001E-3</c:v>
                </c:pt>
                <c:pt idx="76">
                  <c:v>2.2353843500000012E-3</c:v>
                </c:pt>
                <c:pt idx="77">
                  <c:v>4.9407683900000131E-3</c:v>
                </c:pt>
                <c:pt idx="78">
                  <c:v>5.2300092400000006E-3</c:v>
                </c:pt>
                <c:pt idx="79">
                  <c:v>5.8967319000000021E-3</c:v>
                </c:pt>
                <c:pt idx="80">
                  <c:v>7.0885025600000021E-3</c:v>
                </c:pt>
                <c:pt idx="81">
                  <c:v>5.3834576800000028E-3</c:v>
                </c:pt>
                <c:pt idx="82">
                  <c:v>6.8522390600000019E-3</c:v>
                </c:pt>
                <c:pt idx="83">
                  <c:v>7.801508220000003E-3</c:v>
                </c:pt>
                <c:pt idx="84">
                  <c:v>7.9127230300000042E-3</c:v>
                </c:pt>
                <c:pt idx="85">
                  <c:v>8.4305998500000361E-3</c:v>
                </c:pt>
                <c:pt idx="86">
                  <c:v>7.8620609499999924E-3</c:v>
                </c:pt>
                <c:pt idx="87">
                  <c:v>9.9632755500000045E-3</c:v>
                </c:pt>
                <c:pt idx="88">
                  <c:v>1.0346058440000005E-2</c:v>
                </c:pt>
                <c:pt idx="89">
                  <c:v>1.2089894770000003E-2</c:v>
                </c:pt>
                <c:pt idx="90">
                  <c:v>1.3573458110000006E-2</c:v>
                </c:pt>
                <c:pt idx="91">
                  <c:v>1.3416941900000002E-2</c:v>
                </c:pt>
                <c:pt idx="92">
                  <c:v>1.4835176680000003E-2</c:v>
                </c:pt>
                <c:pt idx="93">
                  <c:v>1.5257175700000009E-2</c:v>
                </c:pt>
                <c:pt idx="94">
                  <c:v>1.7496753170000007E-2</c:v>
                </c:pt>
                <c:pt idx="95">
                  <c:v>1.8330199330000005E-2</c:v>
                </c:pt>
                <c:pt idx="96">
                  <c:v>2.0004648400000005E-2</c:v>
                </c:pt>
                <c:pt idx="97">
                  <c:v>2.1642251560000006E-2</c:v>
                </c:pt>
                <c:pt idx="98">
                  <c:v>2.192434078000001E-2</c:v>
                </c:pt>
                <c:pt idx="99">
                  <c:v>2.2555520450000012E-2</c:v>
                </c:pt>
                <c:pt idx="100">
                  <c:v>2.3586619329999999E-2</c:v>
                </c:pt>
                <c:pt idx="101">
                  <c:v>2.4086969590000007E-2</c:v>
                </c:pt>
                <c:pt idx="102">
                  <c:v>2.6491782315000014E-2</c:v>
                </c:pt>
                <c:pt idx="103">
                  <c:v>2.7489076056000018E-2</c:v>
                </c:pt>
                <c:pt idx="104">
                  <c:v>2.9322948925000012E-2</c:v>
                </c:pt>
                <c:pt idx="105">
                  <c:v>3.0691831060000015E-2</c:v>
                </c:pt>
                <c:pt idx="106">
                  <c:v>3.2236690320000018E-2</c:v>
                </c:pt>
                <c:pt idx="107">
                  <c:v>3.4192782979000011E-2</c:v>
                </c:pt>
                <c:pt idx="108">
                  <c:v>3.4552335310000015E-2</c:v>
                </c:pt>
                <c:pt idx="109">
                  <c:v>3.7749475836000003E-2</c:v>
                </c:pt>
                <c:pt idx="110">
                  <c:v>3.7340007293000022E-2</c:v>
                </c:pt>
                <c:pt idx="111">
                  <c:v>4.0290026147000023E-2</c:v>
                </c:pt>
                <c:pt idx="112">
                  <c:v>4.1057109520000017E-2</c:v>
                </c:pt>
                <c:pt idx="113">
                  <c:v>4.284158084900002E-2</c:v>
                </c:pt>
                <c:pt idx="114">
                  <c:v>4.5547723457000019E-2</c:v>
                </c:pt>
                <c:pt idx="115">
                  <c:v>4.7668558230000019E-2</c:v>
                </c:pt>
                <c:pt idx="116">
                  <c:v>4.9657558710000015E-2</c:v>
                </c:pt>
                <c:pt idx="117">
                  <c:v>5.1467628840000126E-2</c:v>
                </c:pt>
                <c:pt idx="118">
                  <c:v>5.3370134590000014E-2</c:v>
                </c:pt>
                <c:pt idx="119">
                  <c:v>5.5352188330000031E-2</c:v>
                </c:pt>
                <c:pt idx="120">
                  <c:v>5.6241931080000002E-2</c:v>
                </c:pt>
                <c:pt idx="121">
                  <c:v>5.8578062489999909E-2</c:v>
                </c:pt>
                <c:pt idx="122">
                  <c:v>6.1862447920000244E-2</c:v>
                </c:pt>
                <c:pt idx="123">
                  <c:v>6.3744995430000034E-2</c:v>
                </c:pt>
                <c:pt idx="124">
                  <c:v>6.4899420050000239E-2</c:v>
                </c:pt>
                <c:pt idx="125">
                  <c:v>6.8653227450000048E-2</c:v>
                </c:pt>
                <c:pt idx="126">
                  <c:v>6.9828850840000123E-2</c:v>
                </c:pt>
                <c:pt idx="127">
                  <c:v>7.1525407640000011E-2</c:v>
                </c:pt>
                <c:pt idx="128">
                  <c:v>7.3983868270000003E-2</c:v>
                </c:pt>
                <c:pt idx="129">
                  <c:v>7.7058450940000231E-2</c:v>
                </c:pt>
                <c:pt idx="130">
                  <c:v>7.8728330940000243E-2</c:v>
                </c:pt>
                <c:pt idx="131">
                  <c:v>8.1828606930000228E-2</c:v>
                </c:pt>
                <c:pt idx="132">
                  <c:v>8.3569990160000371E-2</c:v>
                </c:pt>
                <c:pt idx="133">
                  <c:v>8.6810240210000028E-2</c:v>
                </c:pt>
                <c:pt idx="134">
                  <c:v>8.9700588640000148E-2</c:v>
                </c:pt>
                <c:pt idx="135">
                  <c:v>9.2869238620000016E-2</c:v>
                </c:pt>
                <c:pt idx="136">
                  <c:v>9.5730075300000272E-2</c:v>
                </c:pt>
                <c:pt idx="137">
                  <c:v>9.8565214930000061E-2</c:v>
                </c:pt>
                <c:pt idx="138">
                  <c:v>0.10247969037</c:v>
                </c:pt>
                <c:pt idx="139">
                  <c:v>0.10579183108000004</c:v>
                </c:pt>
                <c:pt idx="140">
                  <c:v>0.10854698873000003</c:v>
                </c:pt>
                <c:pt idx="141">
                  <c:v>0.11375191218000003</c:v>
                </c:pt>
                <c:pt idx="142">
                  <c:v>0.11628914034000006</c:v>
                </c:pt>
                <c:pt idx="143">
                  <c:v>0.12060623026000006</c:v>
                </c:pt>
                <c:pt idx="144">
                  <c:v>0.12532115138</c:v>
                </c:pt>
                <c:pt idx="145">
                  <c:v>0.12954364127000001</c:v>
                </c:pt>
                <c:pt idx="146">
                  <c:v>0.13435103899</c:v>
                </c:pt>
                <c:pt idx="147">
                  <c:v>0.13853296050000005</c:v>
                </c:pt>
                <c:pt idx="148">
                  <c:v>0.14330699450000006</c:v>
                </c:pt>
                <c:pt idx="149">
                  <c:v>0.14761202940000001</c:v>
                </c:pt>
                <c:pt idx="150">
                  <c:v>0.15290548810000015</c:v>
                </c:pt>
                <c:pt idx="151">
                  <c:v>0.15902154300000004</c:v>
                </c:pt>
                <c:pt idx="152">
                  <c:v>0.16383364950000007</c:v>
                </c:pt>
                <c:pt idx="153">
                  <c:v>0.16906623700000012</c:v>
                </c:pt>
                <c:pt idx="154">
                  <c:v>0.17449461080000006</c:v>
                </c:pt>
                <c:pt idx="155">
                  <c:v>0.17929877500000005</c:v>
                </c:pt>
                <c:pt idx="156">
                  <c:v>0.18559670600000006</c:v>
                </c:pt>
                <c:pt idx="157">
                  <c:v>0.19060430090000005</c:v>
                </c:pt>
                <c:pt idx="158">
                  <c:v>0.19657910030000006</c:v>
                </c:pt>
                <c:pt idx="159">
                  <c:v>0.20175331990000001</c:v>
                </c:pt>
                <c:pt idx="160">
                  <c:v>0.20711377419999999</c:v>
                </c:pt>
                <c:pt idx="161">
                  <c:v>0.21315752119999998</c:v>
                </c:pt>
                <c:pt idx="162">
                  <c:v>0.21857400390000001</c:v>
                </c:pt>
                <c:pt idx="163">
                  <c:v>0.22449825860000011</c:v>
                </c:pt>
                <c:pt idx="164">
                  <c:v>0.22896562670000006</c:v>
                </c:pt>
                <c:pt idx="165">
                  <c:v>0.23478329340000006</c:v>
                </c:pt>
                <c:pt idx="166">
                  <c:v>0.24129164370000006</c:v>
                </c:pt>
                <c:pt idx="167">
                  <c:v>0.24575369220000001</c:v>
                </c:pt>
                <c:pt idx="168">
                  <c:v>0.25159263770000001</c:v>
                </c:pt>
                <c:pt idx="169">
                  <c:v>0.2559851573000001</c:v>
                </c:pt>
                <c:pt idx="170">
                  <c:v>0.26214075239999995</c:v>
                </c:pt>
                <c:pt idx="171">
                  <c:v>0.2682008461</c:v>
                </c:pt>
                <c:pt idx="172">
                  <c:v>0.27418548020000011</c:v>
                </c:pt>
                <c:pt idx="173">
                  <c:v>0.28071893910000012</c:v>
                </c:pt>
                <c:pt idx="174">
                  <c:v>0.2862630055</c:v>
                </c:pt>
                <c:pt idx="175">
                  <c:v>0.29330714200000002</c:v>
                </c:pt>
                <c:pt idx="176">
                  <c:v>0.29989992240000002</c:v>
                </c:pt>
                <c:pt idx="177">
                  <c:v>0.30594594930000013</c:v>
                </c:pt>
                <c:pt idx="178">
                  <c:v>0.3128900990000002</c:v>
                </c:pt>
                <c:pt idx="179">
                  <c:v>0.32089285710000021</c:v>
                </c:pt>
                <c:pt idx="180">
                  <c:v>0.32779015760000002</c:v>
                </c:pt>
                <c:pt idx="181">
                  <c:v>0.33551086640000022</c:v>
                </c:pt>
                <c:pt idx="182">
                  <c:v>0.3442128763000003</c:v>
                </c:pt>
                <c:pt idx="183">
                  <c:v>0.35351325730000011</c:v>
                </c:pt>
                <c:pt idx="184">
                  <c:v>0.36331452580000023</c:v>
                </c:pt>
                <c:pt idx="185">
                  <c:v>0.3725903497000001</c:v>
                </c:pt>
                <c:pt idx="186">
                  <c:v>0.38263307670000002</c:v>
                </c:pt>
                <c:pt idx="187">
                  <c:v>0.39418031430000022</c:v>
                </c:pt>
                <c:pt idx="188">
                  <c:v>0.4056944118000001</c:v>
                </c:pt>
                <c:pt idx="189">
                  <c:v>0.41855360720000012</c:v>
                </c:pt>
                <c:pt idx="190">
                  <c:v>0.4309691355000001</c:v>
                </c:pt>
                <c:pt idx="191">
                  <c:v>0.4461911783000001</c:v>
                </c:pt>
                <c:pt idx="192">
                  <c:v>0.4626742766000001</c:v>
                </c:pt>
                <c:pt idx="193">
                  <c:v>0.47896693800000012</c:v>
                </c:pt>
                <c:pt idx="194">
                  <c:v>0.49618508080000012</c:v>
                </c:pt>
                <c:pt idx="195">
                  <c:v>0.51654152730000003</c:v>
                </c:pt>
                <c:pt idx="196">
                  <c:v>0.53623978949999984</c:v>
                </c:pt>
                <c:pt idx="197">
                  <c:v>0.56029890630000023</c:v>
                </c:pt>
                <c:pt idx="198">
                  <c:v>0.5844119057999998</c:v>
                </c:pt>
                <c:pt idx="199">
                  <c:v>0.61197243790000022</c:v>
                </c:pt>
                <c:pt idx="200">
                  <c:v>0.64066450450000023</c:v>
                </c:pt>
                <c:pt idx="201">
                  <c:v>0.67327414610000025</c:v>
                </c:pt>
                <c:pt idx="202">
                  <c:v>0.70888690809999999</c:v>
                </c:pt>
                <c:pt idx="203">
                  <c:v>0.74852232789999984</c:v>
                </c:pt>
                <c:pt idx="204">
                  <c:v>0.7932104335000002</c:v>
                </c:pt>
                <c:pt idx="205">
                  <c:v>0.84041701410000003</c:v>
                </c:pt>
                <c:pt idx="206">
                  <c:v>0.89221833800000017</c:v>
                </c:pt>
                <c:pt idx="207">
                  <c:v>0.94913374039999998</c:v>
                </c:pt>
                <c:pt idx="208">
                  <c:v>1.0087734327</c:v>
                </c:pt>
                <c:pt idx="209">
                  <c:v>1.0767859090000025</c:v>
                </c:pt>
                <c:pt idx="210">
                  <c:v>1.1468566519999999</c:v>
                </c:pt>
                <c:pt idx="211">
                  <c:v>1.2239802939999962</c:v>
                </c:pt>
                <c:pt idx="212">
                  <c:v>1.299857722</c:v>
                </c:pt>
                <c:pt idx="213">
                  <c:v>1.3818377119999998</c:v>
                </c:pt>
                <c:pt idx="214">
                  <c:v>1.4641204939999974</c:v>
                </c:pt>
                <c:pt idx="215">
                  <c:v>1.5438513619999998</c:v>
                </c:pt>
                <c:pt idx="216">
                  <c:v>1.6213348969999974</c:v>
                </c:pt>
                <c:pt idx="217">
                  <c:v>1.686925875</c:v>
                </c:pt>
                <c:pt idx="218">
                  <c:v>1.7535577880000024</c:v>
                </c:pt>
                <c:pt idx="219">
                  <c:v>1.8067819940000001</c:v>
                </c:pt>
                <c:pt idx="220">
                  <c:v>1.8453426230000001</c:v>
                </c:pt>
                <c:pt idx="221">
                  <c:v>1.8794802290000001</c:v>
                </c:pt>
                <c:pt idx="222">
                  <c:v>1.9053687919999962</c:v>
                </c:pt>
                <c:pt idx="223">
                  <c:v>1.9171383249999998</c:v>
                </c:pt>
                <c:pt idx="224">
                  <c:v>1.9172344069999974</c:v>
                </c:pt>
                <c:pt idx="225">
                  <c:v>1.9043708909999975</c:v>
                </c:pt>
                <c:pt idx="226">
                  <c:v>1.8905390369999999</c:v>
                </c:pt>
                <c:pt idx="227">
                  <c:v>1.8675391539999975</c:v>
                </c:pt>
                <c:pt idx="228">
                  <c:v>1.848210798</c:v>
                </c:pt>
                <c:pt idx="229">
                  <c:v>1.8256283859999971</c:v>
                </c:pt>
                <c:pt idx="230">
                  <c:v>1.796524035</c:v>
                </c:pt>
                <c:pt idx="231">
                  <c:v>1.767992483</c:v>
                </c:pt>
                <c:pt idx="232">
                  <c:v>1.7425355780000025</c:v>
                </c:pt>
                <c:pt idx="233">
                  <c:v>1.7234548200000004</c:v>
                </c:pt>
                <c:pt idx="234">
                  <c:v>1.7079864610000024</c:v>
                </c:pt>
                <c:pt idx="235">
                  <c:v>1.6903487310000025</c:v>
                </c:pt>
                <c:pt idx="236">
                  <c:v>1.6787395340000024</c:v>
                </c:pt>
                <c:pt idx="237">
                  <c:v>1.6719918119999975</c:v>
                </c:pt>
                <c:pt idx="238">
                  <c:v>1.669210182</c:v>
                </c:pt>
                <c:pt idx="239">
                  <c:v>1.6669974190000001</c:v>
                </c:pt>
                <c:pt idx="240">
                  <c:v>1.6707055440000025</c:v>
                </c:pt>
                <c:pt idx="241">
                  <c:v>1.6780025830000025</c:v>
                </c:pt>
                <c:pt idx="242">
                  <c:v>1.6865775450000016</c:v>
                </c:pt>
                <c:pt idx="243">
                  <c:v>1.6996881830000001</c:v>
                </c:pt>
                <c:pt idx="244">
                  <c:v>1.7075825800000024</c:v>
                </c:pt>
                <c:pt idx="245">
                  <c:v>1.7283495530000001</c:v>
                </c:pt>
                <c:pt idx="246">
                  <c:v>1.7541060310000025</c:v>
                </c:pt>
                <c:pt idx="247">
                  <c:v>1.772943245</c:v>
                </c:pt>
                <c:pt idx="248">
                  <c:v>1.7945059400000025</c:v>
                </c:pt>
                <c:pt idx="249">
                  <c:v>1.8180315360000001</c:v>
                </c:pt>
                <c:pt idx="250">
                  <c:v>1.8413922649999999</c:v>
                </c:pt>
                <c:pt idx="251">
                  <c:v>1.864173995</c:v>
                </c:pt>
                <c:pt idx="252">
                  <c:v>1.8924274310000024</c:v>
                </c:pt>
                <c:pt idx="253">
                  <c:v>1.9068928819999975</c:v>
                </c:pt>
                <c:pt idx="254">
                  <c:v>1.9257106649999998</c:v>
                </c:pt>
                <c:pt idx="255">
                  <c:v>1.9472620349999998</c:v>
                </c:pt>
                <c:pt idx="256">
                  <c:v>1.955980168</c:v>
                </c:pt>
                <c:pt idx="257">
                  <c:v>1.9586624969999975</c:v>
                </c:pt>
                <c:pt idx="258">
                  <c:v>1.9633957009999974</c:v>
                </c:pt>
                <c:pt idx="259">
                  <c:v>1.9645302159999973</c:v>
                </c:pt>
                <c:pt idx="260">
                  <c:v>1.9608251909999974</c:v>
                </c:pt>
                <c:pt idx="261">
                  <c:v>1.9610130649999999</c:v>
                </c:pt>
                <c:pt idx="262">
                  <c:v>1.9445054399999999</c:v>
                </c:pt>
                <c:pt idx="263">
                  <c:v>1.9347853529999974</c:v>
                </c:pt>
                <c:pt idx="264">
                  <c:v>1.9213412869999962</c:v>
                </c:pt>
                <c:pt idx="265">
                  <c:v>1.9007330999999974</c:v>
                </c:pt>
                <c:pt idx="266">
                  <c:v>1.8830063210000001</c:v>
                </c:pt>
                <c:pt idx="267">
                  <c:v>1.865980135</c:v>
                </c:pt>
                <c:pt idx="268">
                  <c:v>1.840811835</c:v>
                </c:pt>
                <c:pt idx="269">
                  <c:v>1.8130348789999975</c:v>
                </c:pt>
                <c:pt idx="270">
                  <c:v>1.785554157</c:v>
                </c:pt>
                <c:pt idx="271">
                  <c:v>1.761620389</c:v>
                </c:pt>
                <c:pt idx="272">
                  <c:v>1.7341173750000025</c:v>
                </c:pt>
                <c:pt idx="273">
                  <c:v>1.7033520800000024</c:v>
                </c:pt>
                <c:pt idx="274">
                  <c:v>1.6739655600000001</c:v>
                </c:pt>
                <c:pt idx="275">
                  <c:v>1.6441999540000001</c:v>
                </c:pt>
                <c:pt idx="276">
                  <c:v>1.6173357829999975</c:v>
                </c:pt>
                <c:pt idx="277">
                  <c:v>1.5904545650000024</c:v>
                </c:pt>
                <c:pt idx="278">
                  <c:v>1.564260827</c:v>
                </c:pt>
                <c:pt idx="279">
                  <c:v>1.5421013699999999</c:v>
                </c:pt>
                <c:pt idx="280">
                  <c:v>1.5171445469999998</c:v>
                </c:pt>
                <c:pt idx="281">
                  <c:v>1.4999843699999975</c:v>
                </c:pt>
                <c:pt idx="282">
                  <c:v>1.4801006179999974</c:v>
                </c:pt>
                <c:pt idx="283">
                  <c:v>1.4651540379999974</c:v>
                </c:pt>
                <c:pt idx="284">
                  <c:v>1.4489917619999975</c:v>
                </c:pt>
                <c:pt idx="285">
                  <c:v>1.436656819</c:v>
                </c:pt>
                <c:pt idx="286">
                  <c:v>1.4255785809999975</c:v>
                </c:pt>
                <c:pt idx="287">
                  <c:v>1.414332734</c:v>
                </c:pt>
                <c:pt idx="288">
                  <c:v>1.4076901539999962</c:v>
                </c:pt>
                <c:pt idx="289">
                  <c:v>1.4032127719999998</c:v>
                </c:pt>
                <c:pt idx="290">
                  <c:v>1.3952032189999974</c:v>
                </c:pt>
                <c:pt idx="291">
                  <c:v>1.3919875490000024</c:v>
                </c:pt>
                <c:pt idx="292">
                  <c:v>1.3902547230000024</c:v>
                </c:pt>
                <c:pt idx="293">
                  <c:v>1.3915129770000001</c:v>
                </c:pt>
                <c:pt idx="294">
                  <c:v>1.3923917879999974</c:v>
                </c:pt>
                <c:pt idx="295">
                  <c:v>1.3915375340000025</c:v>
                </c:pt>
                <c:pt idx="296">
                  <c:v>1.3956717119999975</c:v>
                </c:pt>
                <c:pt idx="297">
                  <c:v>1.3955929149999999</c:v>
                </c:pt>
                <c:pt idx="298">
                  <c:v>1.4012472499999975</c:v>
                </c:pt>
                <c:pt idx="299">
                  <c:v>1.4039041859999961</c:v>
                </c:pt>
                <c:pt idx="300">
                  <c:v>1.4083074200000001</c:v>
                </c:pt>
                <c:pt idx="301">
                  <c:v>1.4145254959999973</c:v>
                </c:pt>
                <c:pt idx="302">
                  <c:v>1.418308006</c:v>
                </c:pt>
                <c:pt idx="303">
                  <c:v>1.4229258169999974</c:v>
                </c:pt>
                <c:pt idx="304">
                  <c:v>1.4272930489999971</c:v>
                </c:pt>
                <c:pt idx="305">
                  <c:v>1.4383516179999973</c:v>
                </c:pt>
                <c:pt idx="306">
                  <c:v>1.4441401819999999</c:v>
                </c:pt>
                <c:pt idx="307">
                  <c:v>1.4475632769999962</c:v>
                </c:pt>
                <c:pt idx="308">
                  <c:v>1.4597121340000001</c:v>
                </c:pt>
                <c:pt idx="309">
                  <c:v>1.4649238449999975</c:v>
                </c:pt>
                <c:pt idx="310">
                  <c:v>1.4734091629999975</c:v>
                </c:pt>
                <c:pt idx="311">
                  <c:v>1.4804956779999974</c:v>
                </c:pt>
                <c:pt idx="312">
                  <c:v>1.4897879230000024</c:v>
                </c:pt>
                <c:pt idx="313">
                  <c:v>1.4985632759999974</c:v>
                </c:pt>
                <c:pt idx="314">
                  <c:v>1.506158219</c:v>
                </c:pt>
                <c:pt idx="315">
                  <c:v>1.5197723969999974</c:v>
                </c:pt>
                <c:pt idx="316">
                  <c:v>1.525358306</c:v>
                </c:pt>
                <c:pt idx="317">
                  <c:v>1.5374659169999998</c:v>
                </c:pt>
                <c:pt idx="318">
                  <c:v>1.5492796759999974</c:v>
                </c:pt>
                <c:pt idx="319">
                  <c:v>1.5554659230000001</c:v>
                </c:pt>
                <c:pt idx="320">
                  <c:v>1.5671008690000001</c:v>
                </c:pt>
                <c:pt idx="321">
                  <c:v>1.5832322699999999</c:v>
                </c:pt>
                <c:pt idx="322">
                  <c:v>1.5937461719999999</c:v>
                </c:pt>
                <c:pt idx="323">
                  <c:v>1.6040526490000024</c:v>
                </c:pt>
                <c:pt idx="324">
                  <c:v>1.6158295739999975</c:v>
                </c:pt>
                <c:pt idx="325">
                  <c:v>1.633980738</c:v>
                </c:pt>
                <c:pt idx="326">
                  <c:v>1.6492429840000025</c:v>
                </c:pt>
                <c:pt idx="327">
                  <c:v>1.6643223630000001</c:v>
                </c:pt>
                <c:pt idx="328">
                  <c:v>1.675993906</c:v>
                </c:pt>
                <c:pt idx="329">
                  <c:v>1.6959751710000004</c:v>
                </c:pt>
                <c:pt idx="330">
                  <c:v>1.7145460710000016</c:v>
                </c:pt>
                <c:pt idx="331">
                  <c:v>1.729295002</c:v>
                </c:pt>
                <c:pt idx="332">
                  <c:v>1.746627675</c:v>
                </c:pt>
                <c:pt idx="333">
                  <c:v>1.7675515280000025</c:v>
                </c:pt>
                <c:pt idx="334">
                  <c:v>1.789394127</c:v>
                </c:pt>
                <c:pt idx="335">
                  <c:v>1.8092441429999975</c:v>
                </c:pt>
                <c:pt idx="336">
                  <c:v>1.8327371940000001</c:v>
                </c:pt>
                <c:pt idx="337">
                  <c:v>1.8593096599999974</c:v>
                </c:pt>
                <c:pt idx="338">
                  <c:v>1.8831378090000004</c:v>
                </c:pt>
                <c:pt idx="339">
                  <c:v>1.9066315759999974</c:v>
                </c:pt>
                <c:pt idx="340">
                  <c:v>1.9337100849999975</c:v>
                </c:pt>
                <c:pt idx="341">
                  <c:v>1.9577844009999974</c:v>
                </c:pt>
                <c:pt idx="342">
                  <c:v>1.9845698939999974</c:v>
                </c:pt>
                <c:pt idx="343">
                  <c:v>2.0084827999999999</c:v>
                </c:pt>
                <c:pt idx="344">
                  <c:v>2.0385477410000012</c:v>
                </c:pt>
                <c:pt idx="345">
                  <c:v>2.0616590839999978</c:v>
                </c:pt>
                <c:pt idx="346">
                  <c:v>2.0931062560000049</c:v>
                </c:pt>
                <c:pt idx="347">
                  <c:v>2.122813211</c:v>
                </c:pt>
                <c:pt idx="348">
                  <c:v>2.1540372240000001</c:v>
                </c:pt>
                <c:pt idx="349">
                  <c:v>2.1850032670000012</c:v>
                </c:pt>
                <c:pt idx="350">
                  <c:v>2.2147014010000001</c:v>
                </c:pt>
                <c:pt idx="351">
                  <c:v>2.2459103930000004</c:v>
                </c:pt>
                <c:pt idx="352">
                  <c:v>2.2801623210000002</c:v>
                </c:pt>
                <c:pt idx="353">
                  <c:v>2.3134860859999997</c:v>
                </c:pt>
                <c:pt idx="354">
                  <c:v>2.3396291599999977</c:v>
                </c:pt>
                <c:pt idx="355">
                  <c:v>2.3895401819999997</c:v>
                </c:pt>
                <c:pt idx="356">
                  <c:v>2.4216434819999977</c:v>
                </c:pt>
                <c:pt idx="357">
                  <c:v>2.4487752780000012</c:v>
                </c:pt>
                <c:pt idx="358">
                  <c:v>2.4999942650000002</c:v>
                </c:pt>
                <c:pt idx="359">
                  <c:v>2.5421573980000001</c:v>
                </c:pt>
                <c:pt idx="360">
                  <c:v>2.5838453639999988</c:v>
                </c:pt>
                <c:pt idx="361">
                  <c:v>2.6331927640000012</c:v>
                </c:pt>
                <c:pt idx="362">
                  <c:v>2.665906654</c:v>
                </c:pt>
                <c:pt idx="363">
                  <c:v>2.709964024</c:v>
                </c:pt>
                <c:pt idx="364">
                  <c:v>2.7588720189999996</c:v>
                </c:pt>
                <c:pt idx="365">
                  <c:v>2.8116865019999997</c:v>
                </c:pt>
                <c:pt idx="366">
                  <c:v>2.8514637809999988</c:v>
                </c:pt>
                <c:pt idx="367">
                  <c:v>2.9169332849999998</c:v>
                </c:pt>
                <c:pt idx="368">
                  <c:v>2.9865555629999996</c:v>
                </c:pt>
                <c:pt idx="369">
                  <c:v>3.0128209459999997</c:v>
                </c:pt>
                <c:pt idx="370">
                  <c:v>3.0746345390000003</c:v>
                </c:pt>
                <c:pt idx="371">
                  <c:v>3.1139457090000002</c:v>
                </c:pt>
                <c:pt idx="372">
                  <c:v>3.1915891039999997</c:v>
                </c:pt>
                <c:pt idx="373">
                  <c:v>3.2314877380000002</c:v>
                </c:pt>
                <c:pt idx="374">
                  <c:v>3.2587039339999997</c:v>
                </c:pt>
                <c:pt idx="375">
                  <c:v>3.3540382249999987</c:v>
                </c:pt>
                <c:pt idx="376">
                  <c:v>3.3230471480000001</c:v>
                </c:pt>
                <c:pt idx="377">
                  <c:v>3.3470103610000002</c:v>
                </c:pt>
                <c:pt idx="378">
                  <c:v>3.3725054129999967</c:v>
                </c:pt>
                <c:pt idx="379">
                  <c:v>3.4724387989999994</c:v>
                </c:pt>
                <c:pt idx="380">
                  <c:v>3.4415919650000002</c:v>
                </c:pt>
                <c:pt idx="381">
                  <c:v>3.4894385199999998</c:v>
                </c:pt>
                <c:pt idx="382">
                  <c:v>3.4005408149999998</c:v>
                </c:pt>
                <c:pt idx="383">
                  <c:v>3.5918712480000012</c:v>
                </c:pt>
                <c:pt idx="384">
                  <c:v>3.5730588299999977</c:v>
                </c:pt>
                <c:pt idx="385">
                  <c:v>3.5708541739999977</c:v>
                </c:pt>
                <c:pt idx="386">
                  <c:v>3.5534434189999988</c:v>
                </c:pt>
                <c:pt idx="387">
                  <c:v>3.5522589549999952</c:v>
                </c:pt>
                <c:pt idx="388">
                  <c:v>3.5441675050000012</c:v>
                </c:pt>
                <c:pt idx="389">
                  <c:v>3.4657020439999999</c:v>
                </c:pt>
                <c:pt idx="390">
                  <c:v>3.4245884279999999</c:v>
                </c:pt>
                <c:pt idx="391">
                  <c:v>3.4566268789999994</c:v>
                </c:pt>
                <c:pt idx="392">
                  <c:v>3.4679088460000012</c:v>
                </c:pt>
                <c:pt idx="393">
                  <c:v>3.468221174</c:v>
                </c:pt>
                <c:pt idx="394">
                  <c:v>3.3876211510000012</c:v>
                </c:pt>
                <c:pt idx="395">
                  <c:v>3.421790348000004</c:v>
                </c:pt>
                <c:pt idx="396">
                  <c:v>3.3461150989999995</c:v>
                </c:pt>
                <c:pt idx="397">
                  <c:v>3.2828609809999998</c:v>
                </c:pt>
                <c:pt idx="398">
                  <c:v>3.3527979719999998</c:v>
                </c:pt>
                <c:pt idx="399">
                  <c:v>3.2904882299999998</c:v>
                </c:pt>
                <c:pt idx="400">
                  <c:v>3.2018608909999999</c:v>
                </c:pt>
                <c:pt idx="401">
                  <c:v>3.2043735850000012</c:v>
                </c:pt>
                <c:pt idx="402">
                  <c:v>3.2468554839999952</c:v>
                </c:pt>
                <c:pt idx="403">
                  <c:v>3.159229265</c:v>
                </c:pt>
                <c:pt idx="404">
                  <c:v>3.1043217050000056</c:v>
                </c:pt>
                <c:pt idx="405">
                  <c:v>3.074271666</c:v>
                </c:pt>
                <c:pt idx="406">
                  <c:v>3.050390707000004</c:v>
                </c:pt>
                <c:pt idx="407">
                  <c:v>3.0083834990000002</c:v>
                </c:pt>
                <c:pt idx="408">
                  <c:v>2.9668011529999996</c:v>
                </c:pt>
                <c:pt idx="409">
                  <c:v>2.9437546600000002</c:v>
                </c:pt>
                <c:pt idx="410">
                  <c:v>2.9188210829999996</c:v>
                </c:pt>
                <c:pt idx="411">
                  <c:v>2.905513988</c:v>
                </c:pt>
                <c:pt idx="412">
                  <c:v>2.8267962799999999</c:v>
                </c:pt>
                <c:pt idx="413">
                  <c:v>2.812576757</c:v>
                </c:pt>
                <c:pt idx="414">
                  <c:v>2.8309447630000002</c:v>
                </c:pt>
                <c:pt idx="415">
                  <c:v>2.7901646960000002</c:v>
                </c:pt>
                <c:pt idx="416">
                  <c:v>2.7141628130000002</c:v>
                </c:pt>
                <c:pt idx="417">
                  <c:v>2.7292053570000001</c:v>
                </c:pt>
                <c:pt idx="418">
                  <c:v>2.664790617000004</c:v>
                </c:pt>
                <c:pt idx="419">
                  <c:v>2.6835751400000007</c:v>
                </c:pt>
                <c:pt idx="420">
                  <c:v>2.6100423199999967</c:v>
                </c:pt>
                <c:pt idx="421">
                  <c:v>2.6002998220000002</c:v>
                </c:pt>
                <c:pt idx="422">
                  <c:v>2.5748853549999997</c:v>
                </c:pt>
                <c:pt idx="423">
                  <c:v>2.5719070299999998</c:v>
                </c:pt>
                <c:pt idx="424">
                  <c:v>2.5444998610000011</c:v>
                </c:pt>
                <c:pt idx="425">
                  <c:v>2.5387024749999987</c:v>
                </c:pt>
                <c:pt idx="426">
                  <c:v>2.5364980559999997</c:v>
                </c:pt>
                <c:pt idx="427">
                  <c:v>2.513984905</c:v>
                </c:pt>
                <c:pt idx="428">
                  <c:v>2.5109510290000001</c:v>
                </c:pt>
                <c:pt idx="429">
                  <c:v>2.5042455059999997</c:v>
                </c:pt>
                <c:pt idx="430">
                  <c:v>2.5225024089999994</c:v>
                </c:pt>
                <c:pt idx="431">
                  <c:v>2.4737250670000002</c:v>
                </c:pt>
                <c:pt idx="432">
                  <c:v>2.4960086209999952</c:v>
                </c:pt>
                <c:pt idx="433">
                  <c:v>2.4936106069999999</c:v>
                </c:pt>
                <c:pt idx="434">
                  <c:v>2.5009085999999998</c:v>
                </c:pt>
                <c:pt idx="435">
                  <c:v>2.5028252470000001</c:v>
                </c:pt>
                <c:pt idx="436">
                  <c:v>2.4972462520000001</c:v>
                </c:pt>
                <c:pt idx="437">
                  <c:v>2.5140199529999996</c:v>
                </c:pt>
                <c:pt idx="438">
                  <c:v>2.5409819950000001</c:v>
                </c:pt>
                <c:pt idx="439">
                  <c:v>2.5217926369999999</c:v>
                </c:pt>
                <c:pt idx="440">
                  <c:v>2.5058619839999987</c:v>
                </c:pt>
                <c:pt idx="441">
                  <c:v>2.5282709470000002</c:v>
                </c:pt>
                <c:pt idx="442">
                  <c:v>2.5622448789999996</c:v>
                </c:pt>
                <c:pt idx="443">
                  <c:v>2.5478675230000003</c:v>
                </c:pt>
                <c:pt idx="444">
                  <c:v>2.5567414629999994</c:v>
                </c:pt>
                <c:pt idx="445">
                  <c:v>2.5566260679999999</c:v>
                </c:pt>
                <c:pt idx="446">
                  <c:v>2.557237373</c:v>
                </c:pt>
                <c:pt idx="447">
                  <c:v>2.5399010049999999</c:v>
                </c:pt>
                <c:pt idx="448">
                  <c:v>2.5892169339999977</c:v>
                </c:pt>
                <c:pt idx="449">
                  <c:v>2.5456676349999987</c:v>
                </c:pt>
                <c:pt idx="450">
                  <c:v>2.5573763710000001</c:v>
                </c:pt>
                <c:pt idx="451">
                  <c:v>2.7447407110000039</c:v>
                </c:pt>
                <c:pt idx="452">
                  <c:v>2.5525338520000012</c:v>
                </c:pt>
                <c:pt idx="453">
                  <c:v>2.7212297780000045</c:v>
                </c:pt>
                <c:pt idx="454">
                  <c:v>2.6391577590000002</c:v>
                </c:pt>
                <c:pt idx="455">
                  <c:v>2.6641759739999999</c:v>
                </c:pt>
                <c:pt idx="456">
                  <c:v>2.648276316</c:v>
                </c:pt>
                <c:pt idx="457">
                  <c:v>2.4754075869999999</c:v>
                </c:pt>
                <c:pt idx="458">
                  <c:v>2.553991066000004</c:v>
                </c:pt>
                <c:pt idx="459">
                  <c:v>2.4612898690000002</c:v>
                </c:pt>
                <c:pt idx="460">
                  <c:v>2.5696532590000003</c:v>
                </c:pt>
                <c:pt idx="461">
                  <c:v>2.5242040020000012</c:v>
                </c:pt>
                <c:pt idx="462">
                  <c:v>2.5540308820000002</c:v>
                </c:pt>
                <c:pt idx="463">
                  <c:v>2.4605357510000045</c:v>
                </c:pt>
                <c:pt idx="464">
                  <c:v>2.5100791319999987</c:v>
                </c:pt>
                <c:pt idx="465">
                  <c:v>2.5213949550000012</c:v>
                </c:pt>
                <c:pt idx="466">
                  <c:v>2.4661316740000001</c:v>
                </c:pt>
                <c:pt idx="467">
                  <c:v>2.3953630789999996</c:v>
                </c:pt>
                <c:pt idx="468">
                  <c:v>2.4231448040000001</c:v>
                </c:pt>
                <c:pt idx="469">
                  <c:v>2.4137530189999996</c:v>
                </c:pt>
                <c:pt idx="470">
                  <c:v>2.3773558009999998</c:v>
                </c:pt>
                <c:pt idx="471">
                  <c:v>2.368986832</c:v>
                </c:pt>
                <c:pt idx="472">
                  <c:v>2.3481783730000001</c:v>
                </c:pt>
                <c:pt idx="473">
                  <c:v>2.3451394899999998</c:v>
                </c:pt>
                <c:pt idx="474">
                  <c:v>2.3127395969999998</c:v>
                </c:pt>
                <c:pt idx="475">
                  <c:v>2.2891678680000056</c:v>
                </c:pt>
                <c:pt idx="476">
                  <c:v>2.2265677320000012</c:v>
                </c:pt>
                <c:pt idx="477">
                  <c:v>2.2089202270000046</c:v>
                </c:pt>
                <c:pt idx="478">
                  <c:v>2.187551247000008</c:v>
                </c:pt>
                <c:pt idx="479">
                  <c:v>2.193944202000004</c:v>
                </c:pt>
                <c:pt idx="480">
                  <c:v>2.1669657099999999</c:v>
                </c:pt>
                <c:pt idx="481">
                  <c:v>2.1462185249999997</c:v>
                </c:pt>
                <c:pt idx="482">
                  <c:v>2.1326594219999953</c:v>
                </c:pt>
                <c:pt idx="483">
                  <c:v>2.1132740839999999</c:v>
                </c:pt>
                <c:pt idx="484">
                  <c:v>2.0833699570000039</c:v>
                </c:pt>
                <c:pt idx="485">
                  <c:v>2.0559289319999987</c:v>
                </c:pt>
                <c:pt idx="486">
                  <c:v>2.025125729</c:v>
                </c:pt>
                <c:pt idx="487">
                  <c:v>2.0401236880000049</c:v>
                </c:pt>
                <c:pt idx="488">
                  <c:v>2.017807828</c:v>
                </c:pt>
                <c:pt idx="489">
                  <c:v>2.0107629169999988</c:v>
                </c:pt>
                <c:pt idx="490">
                  <c:v>2.026538001</c:v>
                </c:pt>
                <c:pt idx="491">
                  <c:v>1.9785940509999962</c:v>
                </c:pt>
                <c:pt idx="492">
                  <c:v>1.9863628019999999</c:v>
                </c:pt>
                <c:pt idx="493">
                  <c:v>2.0718681679999977</c:v>
                </c:pt>
                <c:pt idx="494">
                  <c:v>1.9876553879999974</c:v>
                </c:pt>
                <c:pt idx="495">
                  <c:v>2.0016578299999988</c:v>
                </c:pt>
                <c:pt idx="496">
                  <c:v>2.0067447290000002</c:v>
                </c:pt>
                <c:pt idx="497">
                  <c:v>2.1205596790000003</c:v>
                </c:pt>
                <c:pt idx="498">
                  <c:v>2.0578572620000002</c:v>
                </c:pt>
                <c:pt idx="499">
                  <c:v>2.0833680500000002</c:v>
                </c:pt>
                <c:pt idx="500">
                  <c:v>2.1352069239999967</c:v>
                </c:pt>
                <c:pt idx="501">
                  <c:v>2.1643087730000001</c:v>
                </c:pt>
                <c:pt idx="502">
                  <c:v>2.2018663749999998</c:v>
                </c:pt>
                <c:pt idx="503">
                  <c:v>2.254855858</c:v>
                </c:pt>
                <c:pt idx="504">
                  <c:v>2.2322702269999999</c:v>
                </c:pt>
                <c:pt idx="505">
                  <c:v>2.3613276349999999</c:v>
                </c:pt>
                <c:pt idx="506">
                  <c:v>2.3711995939999997</c:v>
                </c:pt>
                <c:pt idx="507">
                  <c:v>2.4178850519999999</c:v>
                </c:pt>
                <c:pt idx="508">
                  <c:v>2.4884135590000001</c:v>
                </c:pt>
                <c:pt idx="509">
                  <c:v>2.5627877580000056</c:v>
                </c:pt>
                <c:pt idx="510">
                  <c:v>2.6149062980000002</c:v>
                </c:pt>
                <c:pt idx="511">
                  <c:v>2.6343338360000002</c:v>
                </c:pt>
                <c:pt idx="512">
                  <c:v>2.6151804790000002</c:v>
                </c:pt>
                <c:pt idx="513">
                  <c:v>2.7334318030000002</c:v>
                </c:pt>
                <c:pt idx="514">
                  <c:v>2.7463657720000012</c:v>
                </c:pt>
                <c:pt idx="515">
                  <c:v>2.8529646259999977</c:v>
                </c:pt>
                <c:pt idx="516">
                  <c:v>2.8154167999999977</c:v>
                </c:pt>
                <c:pt idx="517">
                  <c:v>2.8471796380000001</c:v>
                </c:pt>
                <c:pt idx="518">
                  <c:v>2.8780579429999995</c:v>
                </c:pt>
                <c:pt idx="519">
                  <c:v>2.8519902099999999</c:v>
                </c:pt>
                <c:pt idx="520">
                  <c:v>2.7823591099999998</c:v>
                </c:pt>
                <c:pt idx="521">
                  <c:v>2.8274316650000002</c:v>
                </c:pt>
                <c:pt idx="522">
                  <c:v>2.8755438189999989</c:v>
                </c:pt>
                <c:pt idx="523">
                  <c:v>2.8325168949999977</c:v>
                </c:pt>
                <c:pt idx="524">
                  <c:v>2.8032471999999977</c:v>
                </c:pt>
                <c:pt idx="525">
                  <c:v>2.9102949959999997</c:v>
                </c:pt>
                <c:pt idx="526">
                  <c:v>2.7978901730000003</c:v>
                </c:pt>
                <c:pt idx="527">
                  <c:v>2.886117445</c:v>
                </c:pt>
                <c:pt idx="528">
                  <c:v>2.8309125769999999</c:v>
                </c:pt>
                <c:pt idx="529">
                  <c:v>2.7757787570000012</c:v>
                </c:pt>
                <c:pt idx="530">
                  <c:v>2.8129577499999998</c:v>
                </c:pt>
                <c:pt idx="531">
                  <c:v>2.8706979619999999</c:v>
                </c:pt>
                <c:pt idx="532">
                  <c:v>2.828951107</c:v>
                </c:pt>
                <c:pt idx="533">
                  <c:v>2.7182173600000001</c:v>
                </c:pt>
                <c:pt idx="534">
                  <c:v>2.7095033990000004</c:v>
                </c:pt>
                <c:pt idx="535">
                  <c:v>2.7130269870000001</c:v>
                </c:pt>
                <c:pt idx="536">
                  <c:v>2.7787508830000003</c:v>
                </c:pt>
                <c:pt idx="537">
                  <c:v>2.7346436839999977</c:v>
                </c:pt>
                <c:pt idx="538">
                  <c:v>2.7234520780000002</c:v>
                </c:pt>
                <c:pt idx="539">
                  <c:v>2.6619412770000039</c:v>
                </c:pt>
                <c:pt idx="540">
                  <c:v>2.6451558929999996</c:v>
                </c:pt>
                <c:pt idx="541">
                  <c:v>2.6746070249999998</c:v>
                </c:pt>
                <c:pt idx="542">
                  <c:v>2.6240584719999998</c:v>
                </c:pt>
                <c:pt idx="543">
                  <c:v>2.600428806</c:v>
                </c:pt>
                <c:pt idx="544">
                  <c:v>2.586593138</c:v>
                </c:pt>
                <c:pt idx="545">
                  <c:v>2.5934893949999998</c:v>
                </c:pt>
                <c:pt idx="546">
                  <c:v>2.5904972420000041</c:v>
                </c:pt>
                <c:pt idx="547">
                  <c:v>2.6548435549999998</c:v>
                </c:pt>
                <c:pt idx="548">
                  <c:v>2.6360249389999995</c:v>
                </c:pt>
                <c:pt idx="549">
                  <c:v>2.5839683880000002</c:v>
                </c:pt>
                <c:pt idx="550">
                  <c:v>2.6164224009999977</c:v>
                </c:pt>
              </c:numCache>
            </c:numRef>
          </c:yVal>
          <c:smooth val="1"/>
        </c:ser>
        <c:ser>
          <c:idx val="28"/>
          <c:order val="28"/>
          <c:tx>
            <c:strRef>
              <c:f>'Nov 10 Time Experiments'!$BT$1</c:f>
              <c:strCache>
                <c:ptCount val="1"/>
                <c:pt idx="0">
                  <c:v>58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Experiments'!$BT$2:$BT$552</c:f>
              <c:numCache>
                <c:formatCode>General</c:formatCode>
                <c:ptCount val="551"/>
                <c:pt idx="0">
                  <c:v>1.7448320840000014E-2</c:v>
                </c:pt>
                <c:pt idx="1">
                  <c:v>1.6241522360000007E-2</c:v>
                </c:pt>
                <c:pt idx="2">
                  <c:v>1.6237852950000003E-2</c:v>
                </c:pt>
                <c:pt idx="3">
                  <c:v>1.7665857300000015E-2</c:v>
                </c:pt>
                <c:pt idx="4">
                  <c:v>1.5747209860000003E-2</c:v>
                </c:pt>
                <c:pt idx="5">
                  <c:v>1.5558900160000003E-2</c:v>
                </c:pt>
                <c:pt idx="6">
                  <c:v>1.6608247380000003E-2</c:v>
                </c:pt>
                <c:pt idx="7">
                  <c:v>1.7550660150000012E-2</c:v>
                </c:pt>
                <c:pt idx="8">
                  <c:v>1.5568405240000006E-2</c:v>
                </c:pt>
                <c:pt idx="9">
                  <c:v>1.4968700559999999E-2</c:v>
                </c:pt>
                <c:pt idx="10">
                  <c:v>1.240244307E-2</c:v>
                </c:pt>
                <c:pt idx="11">
                  <c:v>1.3606145830000008E-2</c:v>
                </c:pt>
                <c:pt idx="12">
                  <c:v>1.6960877780000012E-2</c:v>
                </c:pt>
                <c:pt idx="13">
                  <c:v>1.2080551910000006E-2</c:v>
                </c:pt>
                <c:pt idx="14">
                  <c:v>1.2685719730000005E-2</c:v>
                </c:pt>
                <c:pt idx="15">
                  <c:v>1.1614201440000005E-2</c:v>
                </c:pt>
                <c:pt idx="16">
                  <c:v>1.0886793810000003E-2</c:v>
                </c:pt>
                <c:pt idx="17">
                  <c:v>1.2981042119999999E-2</c:v>
                </c:pt>
                <c:pt idx="18">
                  <c:v>1.1994566620000004E-2</c:v>
                </c:pt>
                <c:pt idx="19">
                  <c:v>1.00226438E-2</c:v>
                </c:pt>
                <c:pt idx="20">
                  <c:v>9.5893087200000036E-3</c:v>
                </c:pt>
                <c:pt idx="21">
                  <c:v>1.0037062540000001E-2</c:v>
                </c:pt>
                <c:pt idx="22">
                  <c:v>1.1058976720000002E-2</c:v>
                </c:pt>
                <c:pt idx="23">
                  <c:v>9.1513319300000028E-3</c:v>
                </c:pt>
                <c:pt idx="24">
                  <c:v>1.0504510100000005E-2</c:v>
                </c:pt>
                <c:pt idx="25">
                  <c:v>9.3128251300000162E-3</c:v>
                </c:pt>
                <c:pt idx="26">
                  <c:v>9.6286664200000028E-3</c:v>
                </c:pt>
                <c:pt idx="27">
                  <c:v>1.0176539270000005E-2</c:v>
                </c:pt>
                <c:pt idx="28">
                  <c:v>8.5864307700000368E-3</c:v>
                </c:pt>
                <c:pt idx="29">
                  <c:v>1.0785620510000005E-2</c:v>
                </c:pt>
                <c:pt idx="30">
                  <c:v>5.7894530100000138E-3</c:v>
                </c:pt>
                <c:pt idx="31">
                  <c:v>6.6115072400000016E-3</c:v>
                </c:pt>
                <c:pt idx="32">
                  <c:v>6.5702384700000137E-3</c:v>
                </c:pt>
                <c:pt idx="33">
                  <c:v>5.9334317600000137E-3</c:v>
                </c:pt>
                <c:pt idx="34">
                  <c:v>5.7551840700000006E-3</c:v>
                </c:pt>
                <c:pt idx="35">
                  <c:v>3.5933962500000124E-3</c:v>
                </c:pt>
                <c:pt idx="36">
                  <c:v>6.5919159400000026E-3</c:v>
                </c:pt>
                <c:pt idx="37">
                  <c:v>5.1605085300000008E-3</c:v>
                </c:pt>
                <c:pt idx="38">
                  <c:v>3.9226932800000124E-3</c:v>
                </c:pt>
                <c:pt idx="39">
                  <c:v>6.3272191600000117E-3</c:v>
                </c:pt>
                <c:pt idx="40">
                  <c:v>5.4926442400000117E-3</c:v>
                </c:pt>
                <c:pt idx="41">
                  <c:v>2.4208350500000012E-3</c:v>
                </c:pt>
                <c:pt idx="42">
                  <c:v>3.7342867300000017E-3</c:v>
                </c:pt>
                <c:pt idx="43">
                  <c:v>3.349386010000001E-3</c:v>
                </c:pt>
                <c:pt idx="44">
                  <c:v>4.3309199100000102E-3</c:v>
                </c:pt>
                <c:pt idx="45">
                  <c:v>4.3711549000000115E-3</c:v>
                </c:pt>
                <c:pt idx="46">
                  <c:v>3.5036316500000118E-3</c:v>
                </c:pt>
                <c:pt idx="47">
                  <c:v>5.1038152000000012E-3</c:v>
                </c:pt>
                <c:pt idx="48">
                  <c:v>2.5033092500000116E-3</c:v>
                </c:pt>
                <c:pt idx="49">
                  <c:v>4.1356308800000116E-3</c:v>
                </c:pt>
                <c:pt idx="50">
                  <c:v>2.6757119600000017E-3</c:v>
                </c:pt>
                <c:pt idx="51">
                  <c:v>3.0083543100000022E-3</c:v>
                </c:pt>
                <c:pt idx="52">
                  <c:v>3.2539999500000119E-3</c:v>
                </c:pt>
                <c:pt idx="53">
                  <c:v>2.5375632900000015E-3</c:v>
                </c:pt>
                <c:pt idx="54">
                  <c:v>2.0115709300000005E-3</c:v>
                </c:pt>
                <c:pt idx="55">
                  <c:v>2.7228108000000011E-3</c:v>
                </c:pt>
                <c:pt idx="56">
                  <c:v>2.0024998500000096E-3</c:v>
                </c:pt>
                <c:pt idx="57">
                  <c:v>1.6605070200000009E-3</c:v>
                </c:pt>
                <c:pt idx="58">
                  <c:v>1.9413715600000007E-3</c:v>
                </c:pt>
                <c:pt idx="59">
                  <c:v>1.8044187100000107E-3</c:v>
                </c:pt>
                <c:pt idx="60">
                  <c:v>8.2010388000000644E-4</c:v>
                </c:pt>
                <c:pt idx="61">
                  <c:v>2.1715796000000014E-3</c:v>
                </c:pt>
                <c:pt idx="62">
                  <c:v>1.5099345100000106E-3</c:v>
                </c:pt>
                <c:pt idx="63">
                  <c:v>1.3790576200000107E-3</c:v>
                </c:pt>
                <c:pt idx="64">
                  <c:v>1.0772035000000708E-4</c:v>
                </c:pt>
                <c:pt idx="65">
                  <c:v>3.7907049000000223E-4</c:v>
                </c:pt>
                <c:pt idx="66">
                  <c:v>1.5856212400000005E-3</c:v>
                </c:pt>
                <c:pt idx="67">
                  <c:v>1.0324826800000005E-3</c:v>
                </c:pt>
                <c:pt idx="68">
                  <c:v>6.8575129000000227E-4</c:v>
                </c:pt>
                <c:pt idx="69">
                  <c:v>3.3828428400000006E-3</c:v>
                </c:pt>
                <c:pt idx="70">
                  <c:v>2.6826782500000016E-3</c:v>
                </c:pt>
                <c:pt idx="71">
                  <c:v>2.5566852100000108E-3</c:v>
                </c:pt>
                <c:pt idx="72">
                  <c:v>3.8279014100000121E-3</c:v>
                </c:pt>
                <c:pt idx="73">
                  <c:v>3.046881260000012E-3</c:v>
                </c:pt>
                <c:pt idx="74">
                  <c:v>3.1357294300000012E-3</c:v>
                </c:pt>
                <c:pt idx="75">
                  <c:v>5.3092109400000118E-3</c:v>
                </c:pt>
                <c:pt idx="76">
                  <c:v>2.7073806500000118E-3</c:v>
                </c:pt>
                <c:pt idx="77">
                  <c:v>4.6571100500000006E-3</c:v>
                </c:pt>
                <c:pt idx="78">
                  <c:v>4.3478532100000014E-3</c:v>
                </c:pt>
                <c:pt idx="79">
                  <c:v>5.3854173400000004E-3</c:v>
                </c:pt>
                <c:pt idx="80">
                  <c:v>5.831712710000013E-3</c:v>
                </c:pt>
                <c:pt idx="81">
                  <c:v>6.4497067000000149E-3</c:v>
                </c:pt>
                <c:pt idx="82">
                  <c:v>7.322313120000013E-3</c:v>
                </c:pt>
                <c:pt idx="83">
                  <c:v>8.3588844500000255E-3</c:v>
                </c:pt>
                <c:pt idx="84">
                  <c:v>8.6300353000000243E-3</c:v>
                </c:pt>
                <c:pt idx="85">
                  <c:v>8.5278282300000029E-3</c:v>
                </c:pt>
                <c:pt idx="86">
                  <c:v>8.9912636600000002E-3</c:v>
                </c:pt>
                <c:pt idx="87">
                  <c:v>1.1560585200000008E-2</c:v>
                </c:pt>
                <c:pt idx="88">
                  <c:v>1.1832907650000007E-2</c:v>
                </c:pt>
                <c:pt idx="89">
                  <c:v>1.3723753240000006E-2</c:v>
                </c:pt>
                <c:pt idx="90">
                  <c:v>1.4409517720000002E-2</c:v>
                </c:pt>
                <c:pt idx="91">
                  <c:v>1.4518303650000003E-2</c:v>
                </c:pt>
                <c:pt idx="92">
                  <c:v>1.5356073010000007E-2</c:v>
                </c:pt>
                <c:pt idx="93">
                  <c:v>1.6778593730000006E-2</c:v>
                </c:pt>
                <c:pt idx="94">
                  <c:v>1.7742074880000007E-2</c:v>
                </c:pt>
                <c:pt idx="95">
                  <c:v>1.8706450090000007E-2</c:v>
                </c:pt>
                <c:pt idx="96">
                  <c:v>2.0580546780000007E-2</c:v>
                </c:pt>
                <c:pt idx="97">
                  <c:v>2.2211847680000122E-2</c:v>
                </c:pt>
                <c:pt idx="98">
                  <c:v>2.2781123260000008E-2</c:v>
                </c:pt>
                <c:pt idx="99">
                  <c:v>2.2788371740000014E-2</c:v>
                </c:pt>
                <c:pt idx="100">
                  <c:v>2.5305123851000005E-2</c:v>
                </c:pt>
                <c:pt idx="101">
                  <c:v>2.562582571100001E-2</c:v>
                </c:pt>
                <c:pt idx="102">
                  <c:v>2.6820509546000001E-2</c:v>
                </c:pt>
                <c:pt idx="103">
                  <c:v>2.8573546875000008E-2</c:v>
                </c:pt>
                <c:pt idx="104">
                  <c:v>3.0578224771000008E-2</c:v>
                </c:pt>
                <c:pt idx="105">
                  <c:v>3.1516246349000014E-2</c:v>
                </c:pt>
                <c:pt idx="106">
                  <c:v>3.2985058231000015E-2</c:v>
                </c:pt>
                <c:pt idx="107">
                  <c:v>3.4041827337400021E-2</c:v>
                </c:pt>
                <c:pt idx="108">
                  <c:v>3.5822191301300009E-2</c:v>
                </c:pt>
                <c:pt idx="109">
                  <c:v>3.8357985290000007E-2</c:v>
                </c:pt>
                <c:pt idx="110">
                  <c:v>3.971623428200001E-2</c:v>
                </c:pt>
                <c:pt idx="111">
                  <c:v>4.1900621578000022E-2</c:v>
                </c:pt>
                <c:pt idx="112">
                  <c:v>4.2476275320999998E-2</c:v>
                </c:pt>
                <c:pt idx="113">
                  <c:v>4.4055874310000014E-2</c:v>
                </c:pt>
                <c:pt idx="114">
                  <c:v>4.5837988930000136E-2</c:v>
                </c:pt>
                <c:pt idx="115">
                  <c:v>4.873572741000002E-2</c:v>
                </c:pt>
                <c:pt idx="116">
                  <c:v>5.1144482420000012E-2</c:v>
                </c:pt>
                <c:pt idx="117">
                  <c:v>5.2507158220000023E-2</c:v>
                </c:pt>
                <c:pt idx="118">
                  <c:v>5.4557258110000027E-2</c:v>
                </c:pt>
                <c:pt idx="119">
                  <c:v>5.6748075259999996E-2</c:v>
                </c:pt>
                <c:pt idx="120">
                  <c:v>5.7374205290000015E-2</c:v>
                </c:pt>
                <c:pt idx="121">
                  <c:v>6.0488024580000022E-2</c:v>
                </c:pt>
                <c:pt idx="122">
                  <c:v>6.2410577980000125E-2</c:v>
                </c:pt>
                <c:pt idx="123">
                  <c:v>6.4705805700000021E-2</c:v>
                </c:pt>
                <c:pt idx="124">
                  <c:v>6.672780573000002E-2</c:v>
                </c:pt>
                <c:pt idx="125">
                  <c:v>6.9776434300000245E-2</c:v>
                </c:pt>
                <c:pt idx="126">
                  <c:v>7.1788623780000033E-2</c:v>
                </c:pt>
                <c:pt idx="127">
                  <c:v>7.2720527500000132E-2</c:v>
                </c:pt>
                <c:pt idx="128">
                  <c:v>7.5260631590000127E-2</c:v>
                </c:pt>
                <c:pt idx="129">
                  <c:v>7.8550215660000006E-2</c:v>
                </c:pt>
                <c:pt idx="130">
                  <c:v>8.0014604930000024E-2</c:v>
                </c:pt>
                <c:pt idx="131">
                  <c:v>8.3803780230000027E-2</c:v>
                </c:pt>
                <c:pt idx="132">
                  <c:v>8.5383049990000029E-2</c:v>
                </c:pt>
                <c:pt idx="133">
                  <c:v>8.8772304210000236E-2</c:v>
                </c:pt>
                <c:pt idx="134">
                  <c:v>9.1153651330000043E-2</c:v>
                </c:pt>
                <c:pt idx="135">
                  <c:v>9.4364888820000242E-2</c:v>
                </c:pt>
                <c:pt idx="136">
                  <c:v>9.7444478270000162E-2</c:v>
                </c:pt>
                <c:pt idx="137">
                  <c:v>0.10011075050000003</c:v>
                </c:pt>
                <c:pt idx="138">
                  <c:v>0.10387129694000002</c:v>
                </c:pt>
                <c:pt idx="139">
                  <c:v>0.10760328531000003</c:v>
                </c:pt>
                <c:pt idx="140">
                  <c:v>0.11075490326000004</c:v>
                </c:pt>
                <c:pt idx="141">
                  <c:v>0.11569816977000005</c:v>
                </c:pt>
                <c:pt idx="142">
                  <c:v>0.11887601376000004</c:v>
                </c:pt>
                <c:pt idx="143">
                  <c:v>0.12219893545000003</c:v>
                </c:pt>
                <c:pt idx="144">
                  <c:v>0.12722758561</c:v>
                </c:pt>
                <c:pt idx="145">
                  <c:v>0.13201909870000006</c:v>
                </c:pt>
                <c:pt idx="146">
                  <c:v>0.13660911080000004</c:v>
                </c:pt>
                <c:pt idx="147">
                  <c:v>0.14077313600000005</c:v>
                </c:pt>
                <c:pt idx="148">
                  <c:v>0.14563729230000005</c:v>
                </c:pt>
                <c:pt idx="149">
                  <c:v>0.15048274010000007</c:v>
                </c:pt>
                <c:pt idx="150">
                  <c:v>0.15542809280000011</c:v>
                </c:pt>
                <c:pt idx="151">
                  <c:v>0.16121201570000007</c:v>
                </c:pt>
                <c:pt idx="152">
                  <c:v>0.16619287790000001</c:v>
                </c:pt>
                <c:pt idx="153">
                  <c:v>0.17192155480000001</c:v>
                </c:pt>
                <c:pt idx="154">
                  <c:v>0.17712439950000006</c:v>
                </c:pt>
                <c:pt idx="155">
                  <c:v>0.18190963920000006</c:v>
                </c:pt>
                <c:pt idx="156">
                  <c:v>0.18843505140000011</c:v>
                </c:pt>
                <c:pt idx="157">
                  <c:v>0.19286814690000006</c:v>
                </c:pt>
                <c:pt idx="158">
                  <c:v>0.19939737380000011</c:v>
                </c:pt>
                <c:pt idx="159">
                  <c:v>0.20480488600000005</c:v>
                </c:pt>
                <c:pt idx="160">
                  <c:v>0.2102545089</c:v>
                </c:pt>
                <c:pt idx="161">
                  <c:v>0.21563949050000011</c:v>
                </c:pt>
                <c:pt idx="162">
                  <c:v>0.2209352291000001</c:v>
                </c:pt>
                <c:pt idx="163">
                  <c:v>0.22789197030000005</c:v>
                </c:pt>
                <c:pt idx="164">
                  <c:v>0.23296264170000006</c:v>
                </c:pt>
                <c:pt idx="165">
                  <c:v>0.23745714490000006</c:v>
                </c:pt>
                <c:pt idx="166">
                  <c:v>0.24438457550000001</c:v>
                </c:pt>
                <c:pt idx="167">
                  <c:v>0.24910548690000006</c:v>
                </c:pt>
                <c:pt idx="168">
                  <c:v>0.2538007683000002</c:v>
                </c:pt>
                <c:pt idx="169">
                  <c:v>0.2594247198000002</c:v>
                </c:pt>
                <c:pt idx="170">
                  <c:v>0.26617913310000002</c:v>
                </c:pt>
                <c:pt idx="171">
                  <c:v>0.2714516258000001</c:v>
                </c:pt>
                <c:pt idx="172">
                  <c:v>0.27782756450000012</c:v>
                </c:pt>
                <c:pt idx="173">
                  <c:v>0.28287738920000022</c:v>
                </c:pt>
                <c:pt idx="174">
                  <c:v>0.28994447350000013</c:v>
                </c:pt>
                <c:pt idx="175">
                  <c:v>0.29595926760000013</c:v>
                </c:pt>
                <c:pt idx="176">
                  <c:v>0.30299982790000013</c:v>
                </c:pt>
                <c:pt idx="177">
                  <c:v>0.3101680613000003</c:v>
                </c:pt>
                <c:pt idx="178">
                  <c:v>0.31676850080000013</c:v>
                </c:pt>
                <c:pt idx="179">
                  <c:v>0.32377493740000013</c:v>
                </c:pt>
                <c:pt idx="180">
                  <c:v>0.33147898670000031</c:v>
                </c:pt>
                <c:pt idx="181">
                  <c:v>0.33974832650000009</c:v>
                </c:pt>
                <c:pt idx="182">
                  <c:v>0.34751713630000014</c:v>
                </c:pt>
                <c:pt idx="183">
                  <c:v>0.35720590110000011</c:v>
                </c:pt>
                <c:pt idx="184">
                  <c:v>0.36658960940000013</c:v>
                </c:pt>
                <c:pt idx="185">
                  <c:v>0.37552279590000132</c:v>
                </c:pt>
                <c:pt idx="186">
                  <c:v>0.38561684250000011</c:v>
                </c:pt>
                <c:pt idx="187">
                  <c:v>0.39709765080000009</c:v>
                </c:pt>
                <c:pt idx="188">
                  <c:v>0.4082762933000002</c:v>
                </c:pt>
                <c:pt idx="189">
                  <c:v>0.4212712681000001</c:v>
                </c:pt>
                <c:pt idx="190">
                  <c:v>0.43488374710000022</c:v>
                </c:pt>
                <c:pt idx="191">
                  <c:v>0.44967806700000124</c:v>
                </c:pt>
                <c:pt idx="192">
                  <c:v>0.46438858270000022</c:v>
                </c:pt>
                <c:pt idx="193">
                  <c:v>0.48180812950000013</c:v>
                </c:pt>
                <c:pt idx="194">
                  <c:v>0.49952882890000022</c:v>
                </c:pt>
                <c:pt idx="195">
                  <c:v>0.51903733969999988</c:v>
                </c:pt>
                <c:pt idx="196">
                  <c:v>0.53922471760000024</c:v>
                </c:pt>
                <c:pt idx="197">
                  <c:v>0.56253823999999997</c:v>
                </c:pt>
                <c:pt idx="198">
                  <c:v>0.58697972060000125</c:v>
                </c:pt>
                <c:pt idx="199">
                  <c:v>0.61455795530000001</c:v>
                </c:pt>
                <c:pt idx="200">
                  <c:v>0.64276603220000139</c:v>
                </c:pt>
                <c:pt idx="201">
                  <c:v>0.67569336650000245</c:v>
                </c:pt>
                <c:pt idx="202">
                  <c:v>0.71108177660000238</c:v>
                </c:pt>
                <c:pt idx="203">
                  <c:v>0.75003603460000023</c:v>
                </c:pt>
                <c:pt idx="204">
                  <c:v>0.79403010369999993</c:v>
                </c:pt>
                <c:pt idx="205">
                  <c:v>0.84093913790000019</c:v>
                </c:pt>
                <c:pt idx="206">
                  <c:v>0.8904468751000002</c:v>
                </c:pt>
                <c:pt idx="207">
                  <c:v>0.95017859700000018</c:v>
                </c:pt>
                <c:pt idx="208">
                  <c:v>1.0127010678999975</c:v>
                </c:pt>
                <c:pt idx="209">
                  <c:v>1.077300224</c:v>
                </c:pt>
                <c:pt idx="210">
                  <c:v>1.148634229</c:v>
                </c:pt>
                <c:pt idx="211">
                  <c:v>1.2237410879999961</c:v>
                </c:pt>
                <c:pt idx="212">
                  <c:v>1.301942978</c:v>
                </c:pt>
                <c:pt idx="213">
                  <c:v>1.3845985270000001</c:v>
                </c:pt>
                <c:pt idx="214">
                  <c:v>1.4613740779999962</c:v>
                </c:pt>
                <c:pt idx="215">
                  <c:v>1.542393122</c:v>
                </c:pt>
                <c:pt idx="216">
                  <c:v>1.619162593</c:v>
                </c:pt>
                <c:pt idx="217">
                  <c:v>1.686304483</c:v>
                </c:pt>
                <c:pt idx="218">
                  <c:v>1.7490331270000001</c:v>
                </c:pt>
                <c:pt idx="219">
                  <c:v>1.8076328369999999</c:v>
                </c:pt>
                <c:pt idx="220">
                  <c:v>1.848628554</c:v>
                </c:pt>
                <c:pt idx="221">
                  <c:v>1.8794783690000001</c:v>
                </c:pt>
                <c:pt idx="222">
                  <c:v>1.903410826</c:v>
                </c:pt>
                <c:pt idx="223">
                  <c:v>1.9125930399999975</c:v>
                </c:pt>
                <c:pt idx="224">
                  <c:v>1.9081927869999975</c:v>
                </c:pt>
                <c:pt idx="225">
                  <c:v>1.9016568989999973</c:v>
                </c:pt>
                <c:pt idx="226">
                  <c:v>1.8899396989999961</c:v>
                </c:pt>
                <c:pt idx="227">
                  <c:v>1.8691783290000001</c:v>
                </c:pt>
                <c:pt idx="228">
                  <c:v>1.846875343</c:v>
                </c:pt>
                <c:pt idx="229">
                  <c:v>1.8158792589999961</c:v>
                </c:pt>
                <c:pt idx="230">
                  <c:v>1.7949720950000001</c:v>
                </c:pt>
                <c:pt idx="231">
                  <c:v>1.7706425520000024</c:v>
                </c:pt>
                <c:pt idx="232">
                  <c:v>1.7468911740000004</c:v>
                </c:pt>
                <c:pt idx="233">
                  <c:v>1.725092206</c:v>
                </c:pt>
                <c:pt idx="234">
                  <c:v>1.7082906099999999</c:v>
                </c:pt>
                <c:pt idx="235">
                  <c:v>1.6929655410000024</c:v>
                </c:pt>
                <c:pt idx="236">
                  <c:v>1.6748122310000024</c:v>
                </c:pt>
                <c:pt idx="237">
                  <c:v>1.6707341999999998</c:v>
                </c:pt>
                <c:pt idx="238">
                  <c:v>1.6696483230000001</c:v>
                </c:pt>
                <c:pt idx="239">
                  <c:v>1.6681282849999999</c:v>
                </c:pt>
                <c:pt idx="240">
                  <c:v>1.6715926269999999</c:v>
                </c:pt>
                <c:pt idx="241">
                  <c:v>1.6767915819999999</c:v>
                </c:pt>
                <c:pt idx="242">
                  <c:v>1.6832272149999998</c:v>
                </c:pt>
                <c:pt idx="243">
                  <c:v>1.6989590260000025</c:v>
                </c:pt>
                <c:pt idx="244">
                  <c:v>1.7129108050000001</c:v>
                </c:pt>
                <c:pt idx="245">
                  <c:v>1.727119598</c:v>
                </c:pt>
                <c:pt idx="246">
                  <c:v>1.7498247959999962</c:v>
                </c:pt>
                <c:pt idx="247">
                  <c:v>1.7727020120000001</c:v>
                </c:pt>
                <c:pt idx="248">
                  <c:v>1.7929189540000026</c:v>
                </c:pt>
                <c:pt idx="249">
                  <c:v>1.8198705049999999</c:v>
                </c:pt>
                <c:pt idx="250">
                  <c:v>1.842192445</c:v>
                </c:pt>
                <c:pt idx="251">
                  <c:v>1.8664976690000001</c:v>
                </c:pt>
                <c:pt idx="252">
                  <c:v>1.8899226519999974</c:v>
                </c:pt>
                <c:pt idx="253">
                  <c:v>1.9065529440000024</c:v>
                </c:pt>
                <c:pt idx="254">
                  <c:v>1.9222681859999975</c:v>
                </c:pt>
                <c:pt idx="255">
                  <c:v>1.9405672879999973</c:v>
                </c:pt>
                <c:pt idx="256">
                  <c:v>1.9535206889999959</c:v>
                </c:pt>
                <c:pt idx="257">
                  <c:v>1.9592484569999975</c:v>
                </c:pt>
                <c:pt idx="258">
                  <c:v>1.96568254</c:v>
                </c:pt>
                <c:pt idx="259">
                  <c:v>1.960785899</c:v>
                </c:pt>
                <c:pt idx="260">
                  <c:v>1.9622658819999999</c:v>
                </c:pt>
                <c:pt idx="261">
                  <c:v>1.9508720969999978</c:v>
                </c:pt>
                <c:pt idx="262">
                  <c:v>1.9444878440000024</c:v>
                </c:pt>
                <c:pt idx="263">
                  <c:v>1.936380301</c:v>
                </c:pt>
                <c:pt idx="264">
                  <c:v>1.9182617999999974</c:v>
                </c:pt>
                <c:pt idx="265">
                  <c:v>1.8981144760000004</c:v>
                </c:pt>
                <c:pt idx="266">
                  <c:v>1.8846887680000024</c:v>
                </c:pt>
                <c:pt idx="267">
                  <c:v>1.8586782549999998</c:v>
                </c:pt>
                <c:pt idx="268">
                  <c:v>1.837036881</c:v>
                </c:pt>
                <c:pt idx="269">
                  <c:v>1.815513167</c:v>
                </c:pt>
                <c:pt idx="270">
                  <c:v>1.7900857070000025</c:v>
                </c:pt>
                <c:pt idx="271">
                  <c:v>1.7617153260000025</c:v>
                </c:pt>
                <c:pt idx="272">
                  <c:v>1.7375054690000025</c:v>
                </c:pt>
                <c:pt idx="273">
                  <c:v>1.707175288</c:v>
                </c:pt>
                <c:pt idx="274">
                  <c:v>1.6768904069999999</c:v>
                </c:pt>
                <c:pt idx="275">
                  <c:v>1.6478441099999999</c:v>
                </c:pt>
                <c:pt idx="276">
                  <c:v>1.617068086</c:v>
                </c:pt>
                <c:pt idx="277">
                  <c:v>1.5905878880000004</c:v>
                </c:pt>
                <c:pt idx="278">
                  <c:v>1.568189058</c:v>
                </c:pt>
                <c:pt idx="279">
                  <c:v>1.545167003</c:v>
                </c:pt>
                <c:pt idx="280">
                  <c:v>1.5226278640000004</c:v>
                </c:pt>
                <c:pt idx="281">
                  <c:v>1.4999136069999974</c:v>
                </c:pt>
                <c:pt idx="282">
                  <c:v>1.4810384849999998</c:v>
                </c:pt>
                <c:pt idx="283">
                  <c:v>1.4621095989999975</c:v>
                </c:pt>
                <c:pt idx="284">
                  <c:v>1.4519260259999971</c:v>
                </c:pt>
                <c:pt idx="285">
                  <c:v>1.4357786509999961</c:v>
                </c:pt>
                <c:pt idx="286">
                  <c:v>1.4278811549999975</c:v>
                </c:pt>
                <c:pt idx="287">
                  <c:v>1.4161032769999975</c:v>
                </c:pt>
                <c:pt idx="288">
                  <c:v>1.4093213419999961</c:v>
                </c:pt>
                <c:pt idx="289">
                  <c:v>1.4038834909999971</c:v>
                </c:pt>
                <c:pt idx="290">
                  <c:v>1.3994378190000001</c:v>
                </c:pt>
                <c:pt idx="291">
                  <c:v>1.3941328860000024</c:v>
                </c:pt>
                <c:pt idx="292">
                  <c:v>1.391397867</c:v>
                </c:pt>
                <c:pt idx="293">
                  <c:v>1.390751276</c:v>
                </c:pt>
                <c:pt idx="294">
                  <c:v>1.3909654949999999</c:v>
                </c:pt>
                <c:pt idx="295">
                  <c:v>1.3926810360000001</c:v>
                </c:pt>
                <c:pt idx="296">
                  <c:v>1.396481667</c:v>
                </c:pt>
                <c:pt idx="297">
                  <c:v>1.3995366429999974</c:v>
                </c:pt>
                <c:pt idx="298">
                  <c:v>1.399926934</c:v>
                </c:pt>
                <c:pt idx="299">
                  <c:v>1.4076958039999974</c:v>
                </c:pt>
                <c:pt idx="300">
                  <c:v>1.4093619919999962</c:v>
                </c:pt>
                <c:pt idx="301">
                  <c:v>1.4148549179999974</c:v>
                </c:pt>
                <c:pt idx="302">
                  <c:v>1.4190467929999961</c:v>
                </c:pt>
                <c:pt idx="303">
                  <c:v>1.4254608489999974</c:v>
                </c:pt>
                <c:pt idx="304">
                  <c:v>1.4297230579999947</c:v>
                </c:pt>
                <c:pt idx="305">
                  <c:v>1.436722431</c:v>
                </c:pt>
                <c:pt idx="306">
                  <c:v>1.4426743129999962</c:v>
                </c:pt>
                <c:pt idx="307">
                  <c:v>1.4522295329999975</c:v>
                </c:pt>
                <c:pt idx="308">
                  <c:v>1.4577666849999962</c:v>
                </c:pt>
                <c:pt idx="309">
                  <c:v>1.4627528519999999</c:v>
                </c:pt>
                <c:pt idx="310">
                  <c:v>1.4721043439999975</c:v>
                </c:pt>
                <c:pt idx="311">
                  <c:v>1.4812318419999975</c:v>
                </c:pt>
                <c:pt idx="312">
                  <c:v>1.488258753</c:v>
                </c:pt>
                <c:pt idx="313">
                  <c:v>1.4966845849999999</c:v>
                </c:pt>
                <c:pt idx="314">
                  <c:v>1.5061898569999999</c:v>
                </c:pt>
                <c:pt idx="315">
                  <c:v>1.51667336</c:v>
                </c:pt>
                <c:pt idx="316">
                  <c:v>1.5231305690000001</c:v>
                </c:pt>
                <c:pt idx="317">
                  <c:v>1.5369072290000001</c:v>
                </c:pt>
                <c:pt idx="318">
                  <c:v>1.5474987359999974</c:v>
                </c:pt>
                <c:pt idx="319">
                  <c:v>1.5583362909999974</c:v>
                </c:pt>
                <c:pt idx="320">
                  <c:v>1.570923123</c:v>
                </c:pt>
                <c:pt idx="321">
                  <c:v>1.5815222599999974</c:v>
                </c:pt>
                <c:pt idx="322">
                  <c:v>1.5942585800000024</c:v>
                </c:pt>
                <c:pt idx="323">
                  <c:v>1.60812727</c:v>
                </c:pt>
                <c:pt idx="324">
                  <c:v>1.6223390440000001</c:v>
                </c:pt>
                <c:pt idx="325">
                  <c:v>1.6303779220000025</c:v>
                </c:pt>
                <c:pt idx="326">
                  <c:v>1.6519003249999999</c:v>
                </c:pt>
                <c:pt idx="327">
                  <c:v>1.6639914849999975</c:v>
                </c:pt>
                <c:pt idx="328">
                  <c:v>1.6789092159999974</c:v>
                </c:pt>
                <c:pt idx="329">
                  <c:v>1.6980650760000016</c:v>
                </c:pt>
                <c:pt idx="330">
                  <c:v>1.7136347629999975</c:v>
                </c:pt>
                <c:pt idx="331">
                  <c:v>1.7330236769999998</c:v>
                </c:pt>
                <c:pt idx="332">
                  <c:v>1.7527135940000025</c:v>
                </c:pt>
                <c:pt idx="333">
                  <c:v>1.771039042</c:v>
                </c:pt>
                <c:pt idx="334">
                  <c:v>1.7878191800000001</c:v>
                </c:pt>
                <c:pt idx="335">
                  <c:v>1.8085111710000001</c:v>
                </c:pt>
                <c:pt idx="336">
                  <c:v>1.8365478850000001</c:v>
                </c:pt>
                <c:pt idx="337">
                  <c:v>1.8543069700000001</c:v>
                </c:pt>
                <c:pt idx="338">
                  <c:v>1.8809842210000001</c:v>
                </c:pt>
                <c:pt idx="339">
                  <c:v>1.9009305569999975</c:v>
                </c:pt>
                <c:pt idx="340">
                  <c:v>1.9364943839999962</c:v>
                </c:pt>
                <c:pt idx="341">
                  <c:v>1.9555658439999974</c:v>
                </c:pt>
                <c:pt idx="342">
                  <c:v>1.984014664</c:v>
                </c:pt>
                <c:pt idx="343">
                  <c:v>2.0120367149999998</c:v>
                </c:pt>
                <c:pt idx="344">
                  <c:v>2.0363265610000001</c:v>
                </c:pt>
                <c:pt idx="345">
                  <c:v>2.0662802790000003</c:v>
                </c:pt>
                <c:pt idx="346">
                  <c:v>2.0968734359999948</c:v>
                </c:pt>
                <c:pt idx="347">
                  <c:v>2.1240054699999997</c:v>
                </c:pt>
                <c:pt idx="348">
                  <c:v>2.1505753139999997</c:v>
                </c:pt>
                <c:pt idx="349">
                  <c:v>2.1785761450000001</c:v>
                </c:pt>
                <c:pt idx="350">
                  <c:v>2.2186166379999999</c:v>
                </c:pt>
                <c:pt idx="351">
                  <c:v>2.2422682379999999</c:v>
                </c:pt>
                <c:pt idx="352">
                  <c:v>2.2764121629999994</c:v>
                </c:pt>
                <c:pt idx="353">
                  <c:v>2.3165952299999977</c:v>
                </c:pt>
                <c:pt idx="354">
                  <c:v>2.349695358</c:v>
                </c:pt>
                <c:pt idx="355">
                  <c:v>2.3896476359999967</c:v>
                </c:pt>
                <c:pt idx="356">
                  <c:v>2.4164270499999998</c:v>
                </c:pt>
                <c:pt idx="357">
                  <c:v>2.4596578219999987</c:v>
                </c:pt>
                <c:pt idx="358">
                  <c:v>2.4978212450000012</c:v>
                </c:pt>
                <c:pt idx="359">
                  <c:v>2.5329131219999987</c:v>
                </c:pt>
                <c:pt idx="360">
                  <c:v>2.5837637520000056</c:v>
                </c:pt>
                <c:pt idx="361">
                  <c:v>2.6333915330000002</c:v>
                </c:pt>
                <c:pt idx="362">
                  <c:v>2.6551014520000011</c:v>
                </c:pt>
                <c:pt idx="363">
                  <c:v>2.72578517</c:v>
                </c:pt>
                <c:pt idx="364">
                  <c:v>2.7606329060000001</c:v>
                </c:pt>
                <c:pt idx="365">
                  <c:v>2.8018275830000001</c:v>
                </c:pt>
                <c:pt idx="366">
                  <c:v>2.843985472</c:v>
                </c:pt>
                <c:pt idx="367">
                  <c:v>2.9255792239999998</c:v>
                </c:pt>
                <c:pt idx="368">
                  <c:v>2.9650000670000001</c:v>
                </c:pt>
                <c:pt idx="369">
                  <c:v>3.0048998930000002</c:v>
                </c:pt>
                <c:pt idx="370">
                  <c:v>3.0632328130000004</c:v>
                </c:pt>
                <c:pt idx="371">
                  <c:v>3.0984984969999987</c:v>
                </c:pt>
                <c:pt idx="372">
                  <c:v>3.1654910180000049</c:v>
                </c:pt>
                <c:pt idx="373">
                  <c:v>3.2300976850000001</c:v>
                </c:pt>
                <c:pt idx="374">
                  <c:v>3.2614516349999998</c:v>
                </c:pt>
                <c:pt idx="375">
                  <c:v>3.285816107</c:v>
                </c:pt>
                <c:pt idx="376">
                  <c:v>3.3312744239999947</c:v>
                </c:pt>
                <c:pt idx="377">
                  <c:v>3.3960997199999987</c:v>
                </c:pt>
                <c:pt idx="378">
                  <c:v>3.3890866369999997</c:v>
                </c:pt>
                <c:pt idx="379">
                  <c:v>3.4180547329999995</c:v>
                </c:pt>
                <c:pt idx="380">
                  <c:v>3.473827515</c:v>
                </c:pt>
                <c:pt idx="381">
                  <c:v>3.51337615</c:v>
                </c:pt>
                <c:pt idx="382">
                  <c:v>3.5103687379999999</c:v>
                </c:pt>
                <c:pt idx="383">
                  <c:v>3.4675678350000001</c:v>
                </c:pt>
                <c:pt idx="384">
                  <c:v>3.5052341560000002</c:v>
                </c:pt>
                <c:pt idx="385">
                  <c:v>3.4485403630000002</c:v>
                </c:pt>
                <c:pt idx="386">
                  <c:v>3.5257729629999996</c:v>
                </c:pt>
                <c:pt idx="387">
                  <c:v>3.4836494059999987</c:v>
                </c:pt>
                <c:pt idx="388">
                  <c:v>3.4633337590000051</c:v>
                </c:pt>
                <c:pt idx="389">
                  <c:v>3.4725510219999998</c:v>
                </c:pt>
                <c:pt idx="390">
                  <c:v>3.4995593169999997</c:v>
                </c:pt>
                <c:pt idx="391">
                  <c:v>3.51337615</c:v>
                </c:pt>
                <c:pt idx="392">
                  <c:v>3.4717296699999998</c:v>
                </c:pt>
                <c:pt idx="393">
                  <c:v>3.4076823329999995</c:v>
                </c:pt>
                <c:pt idx="394">
                  <c:v>3.4310089679999987</c:v>
                </c:pt>
                <c:pt idx="395">
                  <c:v>3.4187649819999999</c:v>
                </c:pt>
                <c:pt idx="396">
                  <c:v>3.3760384649999962</c:v>
                </c:pt>
                <c:pt idx="397">
                  <c:v>3.303879652</c:v>
                </c:pt>
                <c:pt idx="398">
                  <c:v>3.3581055739999988</c:v>
                </c:pt>
                <c:pt idx="399">
                  <c:v>3.2747859099999999</c:v>
                </c:pt>
                <c:pt idx="400">
                  <c:v>3.258376513</c:v>
                </c:pt>
                <c:pt idx="401">
                  <c:v>3.1936410999999998</c:v>
                </c:pt>
                <c:pt idx="402">
                  <c:v>3.1524545289999995</c:v>
                </c:pt>
                <c:pt idx="403">
                  <c:v>3.1937922570000046</c:v>
                </c:pt>
                <c:pt idx="404">
                  <c:v>3.0968729589999988</c:v>
                </c:pt>
                <c:pt idx="405">
                  <c:v>3.0810793969999999</c:v>
                </c:pt>
                <c:pt idx="406">
                  <c:v>3.0496136279999999</c:v>
                </c:pt>
                <c:pt idx="407">
                  <c:v>3.0084029769999998</c:v>
                </c:pt>
                <c:pt idx="408">
                  <c:v>3.005404387</c:v>
                </c:pt>
                <c:pt idx="409">
                  <c:v>3.0195287799999999</c:v>
                </c:pt>
                <c:pt idx="410">
                  <c:v>2.9219087699999999</c:v>
                </c:pt>
                <c:pt idx="411">
                  <c:v>2.9140788649999987</c:v>
                </c:pt>
                <c:pt idx="412">
                  <c:v>2.8480521769999987</c:v>
                </c:pt>
                <c:pt idx="413">
                  <c:v>2.8249003030000002</c:v>
                </c:pt>
                <c:pt idx="414">
                  <c:v>2.7937578300000001</c:v>
                </c:pt>
                <c:pt idx="415">
                  <c:v>2.7444216350000001</c:v>
                </c:pt>
                <c:pt idx="416">
                  <c:v>2.7423025700000001</c:v>
                </c:pt>
                <c:pt idx="417">
                  <c:v>2.6996778580000012</c:v>
                </c:pt>
                <c:pt idx="418">
                  <c:v>2.6918398480000012</c:v>
                </c:pt>
                <c:pt idx="419">
                  <c:v>2.668528233</c:v>
                </c:pt>
                <c:pt idx="420">
                  <c:v>2.6472386460000012</c:v>
                </c:pt>
                <c:pt idx="421">
                  <c:v>2.6263703440000001</c:v>
                </c:pt>
                <c:pt idx="422">
                  <c:v>2.5885631180000002</c:v>
                </c:pt>
                <c:pt idx="423">
                  <c:v>2.5766514869999977</c:v>
                </c:pt>
                <c:pt idx="424">
                  <c:v>2.5633644200000001</c:v>
                </c:pt>
                <c:pt idx="425">
                  <c:v>2.5332321259999997</c:v>
                </c:pt>
                <c:pt idx="426">
                  <c:v>2.541546259</c:v>
                </c:pt>
                <c:pt idx="427">
                  <c:v>2.5227011780000002</c:v>
                </c:pt>
                <c:pt idx="428">
                  <c:v>2.5121461489999994</c:v>
                </c:pt>
                <c:pt idx="429">
                  <c:v>2.5115987400000002</c:v>
                </c:pt>
                <c:pt idx="430">
                  <c:v>2.5007616620000039</c:v>
                </c:pt>
                <c:pt idx="431">
                  <c:v>2.4869464969999977</c:v>
                </c:pt>
                <c:pt idx="432">
                  <c:v>2.4897624589999996</c:v>
                </c:pt>
                <c:pt idx="433">
                  <c:v>2.4991897680000039</c:v>
                </c:pt>
                <c:pt idx="434">
                  <c:v>2.4958981609999977</c:v>
                </c:pt>
                <c:pt idx="435">
                  <c:v>2.5171777340000001</c:v>
                </c:pt>
                <c:pt idx="436">
                  <c:v>2.5140379999999998</c:v>
                </c:pt>
                <c:pt idx="437">
                  <c:v>2.49002758</c:v>
                </c:pt>
                <c:pt idx="438">
                  <c:v>2.5048941710000001</c:v>
                </c:pt>
                <c:pt idx="439">
                  <c:v>2.5421606639999998</c:v>
                </c:pt>
                <c:pt idx="440">
                  <c:v>2.5304895969999999</c:v>
                </c:pt>
                <c:pt idx="441">
                  <c:v>2.488461885</c:v>
                </c:pt>
                <c:pt idx="442">
                  <c:v>2.5143744090000002</c:v>
                </c:pt>
                <c:pt idx="443">
                  <c:v>2.5206414789999996</c:v>
                </c:pt>
                <c:pt idx="444">
                  <c:v>2.5794502829999995</c:v>
                </c:pt>
                <c:pt idx="445">
                  <c:v>2.5522476769999987</c:v>
                </c:pt>
                <c:pt idx="446">
                  <c:v>2.5474037270000012</c:v>
                </c:pt>
                <c:pt idx="447">
                  <c:v>2.5734614470000001</c:v>
                </c:pt>
                <c:pt idx="448">
                  <c:v>2.5498699279999997</c:v>
                </c:pt>
                <c:pt idx="449">
                  <c:v>2.5247637370000002</c:v>
                </c:pt>
                <c:pt idx="450">
                  <c:v>2.5609273050000012</c:v>
                </c:pt>
                <c:pt idx="451">
                  <c:v>2.6154717540000001</c:v>
                </c:pt>
                <c:pt idx="452">
                  <c:v>2.5694960690000004</c:v>
                </c:pt>
                <c:pt idx="453">
                  <c:v>2.6026813130000002</c:v>
                </c:pt>
                <c:pt idx="454">
                  <c:v>2.552523527</c:v>
                </c:pt>
                <c:pt idx="455">
                  <c:v>2.5749711130000001</c:v>
                </c:pt>
                <c:pt idx="456">
                  <c:v>2.5590592959999987</c:v>
                </c:pt>
                <c:pt idx="457">
                  <c:v>2.5356215570000002</c:v>
                </c:pt>
                <c:pt idx="458">
                  <c:v>2.5790568919999997</c:v>
                </c:pt>
                <c:pt idx="459">
                  <c:v>2.537671242000004</c:v>
                </c:pt>
                <c:pt idx="460">
                  <c:v>2.5202988720000001</c:v>
                </c:pt>
                <c:pt idx="461">
                  <c:v>2.471534643</c:v>
                </c:pt>
                <c:pt idx="462">
                  <c:v>2.5095028020000001</c:v>
                </c:pt>
                <c:pt idx="463">
                  <c:v>2.5149559119999987</c:v>
                </c:pt>
                <c:pt idx="464">
                  <c:v>2.5129767989999996</c:v>
                </c:pt>
                <c:pt idx="465">
                  <c:v>2.4405397510000051</c:v>
                </c:pt>
                <c:pt idx="466">
                  <c:v>2.4814621539999977</c:v>
                </c:pt>
                <c:pt idx="467">
                  <c:v>2.4566809269999967</c:v>
                </c:pt>
                <c:pt idx="468">
                  <c:v>2.3686596489999996</c:v>
                </c:pt>
                <c:pt idx="469">
                  <c:v>2.3931123349999988</c:v>
                </c:pt>
                <c:pt idx="470">
                  <c:v>2.3941856959999988</c:v>
                </c:pt>
                <c:pt idx="471">
                  <c:v>2.3504320719999998</c:v>
                </c:pt>
                <c:pt idx="472">
                  <c:v>2.3084379770000001</c:v>
                </c:pt>
                <c:pt idx="473">
                  <c:v>2.3062185379999987</c:v>
                </c:pt>
                <c:pt idx="474">
                  <c:v>2.3584875199999997</c:v>
                </c:pt>
                <c:pt idx="475">
                  <c:v>2.2533301450000041</c:v>
                </c:pt>
                <c:pt idx="476">
                  <c:v>2.2197991939999997</c:v>
                </c:pt>
                <c:pt idx="477">
                  <c:v>2.2901763060000002</c:v>
                </c:pt>
                <c:pt idx="478">
                  <c:v>2.2363323309999998</c:v>
                </c:pt>
                <c:pt idx="479">
                  <c:v>2.187617693</c:v>
                </c:pt>
                <c:pt idx="480">
                  <c:v>2.1684011550000002</c:v>
                </c:pt>
                <c:pt idx="481">
                  <c:v>2.1166371439999998</c:v>
                </c:pt>
                <c:pt idx="482">
                  <c:v>2.175103579</c:v>
                </c:pt>
                <c:pt idx="483">
                  <c:v>2.0973793600000001</c:v>
                </c:pt>
                <c:pt idx="484">
                  <c:v>2.1295987700000012</c:v>
                </c:pt>
                <c:pt idx="485">
                  <c:v>2.0370539759999997</c:v>
                </c:pt>
                <c:pt idx="486">
                  <c:v>2.0122238729999995</c:v>
                </c:pt>
                <c:pt idx="487">
                  <c:v>2.0540963749999999</c:v>
                </c:pt>
                <c:pt idx="488">
                  <c:v>2.0015156599999999</c:v>
                </c:pt>
                <c:pt idx="489">
                  <c:v>1.9960742329999974</c:v>
                </c:pt>
                <c:pt idx="490">
                  <c:v>2.0021378140000001</c:v>
                </c:pt>
                <c:pt idx="491">
                  <c:v>2.0138184169999978</c:v>
                </c:pt>
                <c:pt idx="492">
                  <c:v>2.0081825590000002</c:v>
                </c:pt>
                <c:pt idx="493">
                  <c:v>1.990016494</c:v>
                </c:pt>
                <c:pt idx="494">
                  <c:v>2.0079727510000041</c:v>
                </c:pt>
                <c:pt idx="495">
                  <c:v>2.0306035609999999</c:v>
                </c:pt>
                <c:pt idx="496">
                  <c:v>2.0186022849999987</c:v>
                </c:pt>
                <c:pt idx="497">
                  <c:v>2.0988992790000003</c:v>
                </c:pt>
                <c:pt idx="498">
                  <c:v>2.0647575000000002</c:v>
                </c:pt>
                <c:pt idx="499">
                  <c:v>2.062348042</c:v>
                </c:pt>
                <c:pt idx="500">
                  <c:v>2.1273776630000012</c:v>
                </c:pt>
                <c:pt idx="501">
                  <c:v>2.1646300890000001</c:v>
                </c:pt>
                <c:pt idx="502">
                  <c:v>2.167494450000004</c:v>
                </c:pt>
                <c:pt idx="503">
                  <c:v>2.241343412</c:v>
                </c:pt>
                <c:pt idx="504">
                  <c:v>2.2910837270000002</c:v>
                </c:pt>
                <c:pt idx="505">
                  <c:v>2.3199040029999995</c:v>
                </c:pt>
                <c:pt idx="506">
                  <c:v>2.3797010520000001</c:v>
                </c:pt>
                <c:pt idx="507">
                  <c:v>2.449363146</c:v>
                </c:pt>
                <c:pt idx="508">
                  <c:v>2.5127293209999997</c:v>
                </c:pt>
                <c:pt idx="509">
                  <c:v>2.5074979400000008</c:v>
                </c:pt>
                <c:pt idx="510">
                  <c:v>2.5373512840000001</c:v>
                </c:pt>
                <c:pt idx="511">
                  <c:v>2.6295894720000001</c:v>
                </c:pt>
                <c:pt idx="512">
                  <c:v>2.614572678</c:v>
                </c:pt>
                <c:pt idx="513">
                  <c:v>2.6615609259999999</c:v>
                </c:pt>
                <c:pt idx="514">
                  <c:v>2.7268420789999994</c:v>
                </c:pt>
                <c:pt idx="515">
                  <c:v>2.801230345</c:v>
                </c:pt>
                <c:pt idx="516">
                  <c:v>2.8140522579999998</c:v>
                </c:pt>
                <c:pt idx="517">
                  <c:v>2.7679967020000067</c:v>
                </c:pt>
                <c:pt idx="518">
                  <c:v>2.7321015930000003</c:v>
                </c:pt>
                <c:pt idx="519">
                  <c:v>2.7835539910000002</c:v>
                </c:pt>
                <c:pt idx="520">
                  <c:v>2.8267242050000001</c:v>
                </c:pt>
                <c:pt idx="521">
                  <c:v>2.7836996650000012</c:v>
                </c:pt>
                <c:pt idx="522">
                  <c:v>2.7889408210000002</c:v>
                </c:pt>
                <c:pt idx="523">
                  <c:v>2.8846580119999987</c:v>
                </c:pt>
                <c:pt idx="524">
                  <c:v>2.777790222000005</c:v>
                </c:pt>
                <c:pt idx="525">
                  <c:v>2.7815000150000002</c:v>
                </c:pt>
                <c:pt idx="526">
                  <c:v>2.8345541099999987</c:v>
                </c:pt>
                <c:pt idx="527">
                  <c:v>2.8464902969999999</c:v>
                </c:pt>
                <c:pt idx="528">
                  <c:v>2.8084179499999999</c:v>
                </c:pt>
                <c:pt idx="529">
                  <c:v>2.8228649229999987</c:v>
                </c:pt>
                <c:pt idx="530">
                  <c:v>2.8846088979999998</c:v>
                </c:pt>
                <c:pt idx="531">
                  <c:v>2.7783211800000012</c:v>
                </c:pt>
                <c:pt idx="532">
                  <c:v>2.7825173470000051</c:v>
                </c:pt>
                <c:pt idx="533">
                  <c:v>2.7823161220000001</c:v>
                </c:pt>
                <c:pt idx="534">
                  <c:v>2.7428249450000002</c:v>
                </c:pt>
                <c:pt idx="535">
                  <c:v>2.6872476670000012</c:v>
                </c:pt>
                <c:pt idx="536">
                  <c:v>2.6909624669999999</c:v>
                </c:pt>
                <c:pt idx="537">
                  <c:v>2.7176813220000002</c:v>
                </c:pt>
                <c:pt idx="538">
                  <c:v>2.7234024139999997</c:v>
                </c:pt>
                <c:pt idx="539">
                  <c:v>2.6330644229999995</c:v>
                </c:pt>
                <c:pt idx="540">
                  <c:v>2.7023450470000001</c:v>
                </c:pt>
                <c:pt idx="541">
                  <c:v>2.6718393899999997</c:v>
                </c:pt>
                <c:pt idx="542">
                  <c:v>2.661425505</c:v>
                </c:pt>
                <c:pt idx="543">
                  <c:v>2.624120150000004</c:v>
                </c:pt>
                <c:pt idx="544">
                  <c:v>2.6079937550000056</c:v>
                </c:pt>
                <c:pt idx="545">
                  <c:v>2.6644424529999995</c:v>
                </c:pt>
                <c:pt idx="546">
                  <c:v>2.6328860859999987</c:v>
                </c:pt>
                <c:pt idx="547">
                  <c:v>2.6107098199999998</c:v>
                </c:pt>
                <c:pt idx="548">
                  <c:v>2.623467121</c:v>
                </c:pt>
                <c:pt idx="549">
                  <c:v>2.5724963279999997</c:v>
                </c:pt>
                <c:pt idx="550">
                  <c:v>2.5923825839999997</c:v>
                </c:pt>
              </c:numCache>
            </c:numRef>
          </c:yVal>
          <c:smooth val="1"/>
        </c:ser>
        <c:ser>
          <c:idx val="29"/>
          <c:order val="29"/>
          <c:tx>
            <c:strRef>
              <c:f>'Nov 10 Time Experiments'!$BU$1</c:f>
              <c:strCache>
                <c:ptCount val="1"/>
                <c:pt idx="0">
                  <c:v>60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Experiments'!$BU$2:$BU$552</c:f>
              <c:numCache>
                <c:formatCode>General</c:formatCode>
                <c:ptCount val="551"/>
                <c:pt idx="0">
                  <c:v>1.4523208480000001E-2</c:v>
                </c:pt>
                <c:pt idx="1">
                  <c:v>1.5188057320000004E-2</c:v>
                </c:pt>
                <c:pt idx="2">
                  <c:v>1.3031389910000005E-2</c:v>
                </c:pt>
                <c:pt idx="3">
                  <c:v>1.5265912160000002E-2</c:v>
                </c:pt>
                <c:pt idx="4">
                  <c:v>1.2528801680000003E-2</c:v>
                </c:pt>
                <c:pt idx="5">
                  <c:v>1.3137905270000003E-2</c:v>
                </c:pt>
                <c:pt idx="6">
                  <c:v>1.5104590330000008E-2</c:v>
                </c:pt>
                <c:pt idx="7">
                  <c:v>1.3537934390000006E-2</c:v>
                </c:pt>
                <c:pt idx="8">
                  <c:v>1.2714969340000005E-2</c:v>
                </c:pt>
                <c:pt idx="9">
                  <c:v>1.1543689640000007E-2</c:v>
                </c:pt>
                <c:pt idx="10">
                  <c:v>1.2000738050000001E-2</c:v>
                </c:pt>
                <c:pt idx="11">
                  <c:v>9.968592200000034E-3</c:v>
                </c:pt>
                <c:pt idx="12">
                  <c:v>1.4281537730000007E-2</c:v>
                </c:pt>
                <c:pt idx="13">
                  <c:v>1.0368172420000002E-2</c:v>
                </c:pt>
                <c:pt idx="14">
                  <c:v>9.3089271000000029E-3</c:v>
                </c:pt>
                <c:pt idx="15">
                  <c:v>1.1173472150000004E-2</c:v>
                </c:pt>
                <c:pt idx="16">
                  <c:v>1.0032521900000004E-2</c:v>
                </c:pt>
                <c:pt idx="17">
                  <c:v>9.8858758500000293E-3</c:v>
                </c:pt>
                <c:pt idx="18">
                  <c:v>9.0760331300000271E-3</c:v>
                </c:pt>
                <c:pt idx="19">
                  <c:v>8.7697919200000144E-3</c:v>
                </c:pt>
                <c:pt idx="20">
                  <c:v>1.2784010140000005E-2</c:v>
                </c:pt>
                <c:pt idx="21">
                  <c:v>8.8423326300000257E-3</c:v>
                </c:pt>
                <c:pt idx="22">
                  <c:v>5.8946277599999999E-3</c:v>
                </c:pt>
                <c:pt idx="23">
                  <c:v>6.7141841799999904E-3</c:v>
                </c:pt>
                <c:pt idx="24">
                  <c:v>8.5776563400000259E-3</c:v>
                </c:pt>
                <c:pt idx="25">
                  <c:v>6.3205849099999909E-3</c:v>
                </c:pt>
                <c:pt idx="26">
                  <c:v>7.6851568800000028E-3</c:v>
                </c:pt>
                <c:pt idx="27">
                  <c:v>8.6883831500000012E-3</c:v>
                </c:pt>
                <c:pt idx="28">
                  <c:v>7.656716150000002E-3</c:v>
                </c:pt>
                <c:pt idx="29">
                  <c:v>8.1177264200000005E-3</c:v>
                </c:pt>
                <c:pt idx="30">
                  <c:v>4.6863429000000125E-3</c:v>
                </c:pt>
                <c:pt idx="31">
                  <c:v>4.6156126699999989E-3</c:v>
                </c:pt>
                <c:pt idx="32">
                  <c:v>6.3698258000000028E-3</c:v>
                </c:pt>
                <c:pt idx="33">
                  <c:v>5.3406752300000004E-3</c:v>
                </c:pt>
                <c:pt idx="34">
                  <c:v>5.3011405900000013E-3</c:v>
                </c:pt>
                <c:pt idx="35">
                  <c:v>1.3570192900000007E-3</c:v>
                </c:pt>
                <c:pt idx="36">
                  <c:v>5.6326672100000122E-3</c:v>
                </c:pt>
                <c:pt idx="37">
                  <c:v>2.2973160900000016E-3</c:v>
                </c:pt>
                <c:pt idx="38">
                  <c:v>2.1260961600000007E-3</c:v>
                </c:pt>
                <c:pt idx="39">
                  <c:v>4.0825608800000015E-3</c:v>
                </c:pt>
                <c:pt idx="40">
                  <c:v>1.5710856500000005E-3</c:v>
                </c:pt>
                <c:pt idx="41">
                  <c:v>1.349155200000001E-3</c:v>
                </c:pt>
                <c:pt idx="42">
                  <c:v>2.1563995300000007E-3</c:v>
                </c:pt>
                <c:pt idx="43">
                  <c:v>1.4364853200000008E-3</c:v>
                </c:pt>
                <c:pt idx="44">
                  <c:v>1.2903980600000003E-3</c:v>
                </c:pt>
                <c:pt idx="45">
                  <c:v>1.7240758700000013E-3</c:v>
                </c:pt>
                <c:pt idx="46">
                  <c:v>8.5108016000000136E-4</c:v>
                </c:pt>
                <c:pt idx="47">
                  <c:v>2.6788640500000015E-3</c:v>
                </c:pt>
                <c:pt idx="48">
                  <c:v>1.7765167800000009E-3</c:v>
                </c:pt>
                <c:pt idx="49">
                  <c:v>1.5533234600000007E-3</c:v>
                </c:pt>
                <c:pt idx="50">
                  <c:v>7.6526438000000443E-4</c:v>
                </c:pt>
                <c:pt idx="51">
                  <c:v>9.8448654000000057E-4</c:v>
                </c:pt>
                <c:pt idx="52">
                  <c:v>6.2489358000000121E-4</c:v>
                </c:pt>
                <c:pt idx="53">
                  <c:v>9.5898692000000467E-4</c:v>
                </c:pt>
                <c:pt idx="54">
                  <c:v>1.8334094100000006E-3</c:v>
                </c:pt>
                <c:pt idx="55">
                  <c:v>1.0388193000000107E-4</c:v>
                </c:pt>
                <c:pt idx="56">
                  <c:v>-1.8672669999997316E-5</c:v>
                </c:pt>
                <c:pt idx="57">
                  <c:v>-1.3575680900000007E-3</c:v>
                </c:pt>
                <c:pt idx="58">
                  <c:v>6.3833070000000435E-4</c:v>
                </c:pt>
                <c:pt idx="59">
                  <c:v>3.8894240000003829E-5</c:v>
                </c:pt>
                <c:pt idx="60">
                  <c:v>4.4455599999999927E-4</c:v>
                </c:pt>
                <c:pt idx="61">
                  <c:v>3.6074813999999926E-4</c:v>
                </c:pt>
                <c:pt idx="62">
                  <c:v>-2.2955763000000212E-4</c:v>
                </c:pt>
                <c:pt idx="63">
                  <c:v>-3.4552965000000317E-4</c:v>
                </c:pt>
                <c:pt idx="64">
                  <c:v>-1.5964076200000008E-3</c:v>
                </c:pt>
                <c:pt idx="65">
                  <c:v>2.4692561999999817E-4</c:v>
                </c:pt>
                <c:pt idx="66">
                  <c:v>1.4788064800000003E-3</c:v>
                </c:pt>
                <c:pt idx="67">
                  <c:v>8.8392170000000178E-5</c:v>
                </c:pt>
                <c:pt idx="68">
                  <c:v>-7.8286383000000239E-4</c:v>
                </c:pt>
                <c:pt idx="69">
                  <c:v>5.4374557999999811E-4</c:v>
                </c:pt>
                <c:pt idx="70">
                  <c:v>1.1961519400000007E-3</c:v>
                </c:pt>
                <c:pt idx="71">
                  <c:v>1.1114742300000005E-3</c:v>
                </c:pt>
                <c:pt idx="72">
                  <c:v>1.7572980100000008E-3</c:v>
                </c:pt>
                <c:pt idx="73">
                  <c:v>1.9575528500000009E-3</c:v>
                </c:pt>
                <c:pt idx="74">
                  <c:v>3.3456308000000322E-4</c:v>
                </c:pt>
                <c:pt idx="75">
                  <c:v>2.9343519100000011E-3</c:v>
                </c:pt>
                <c:pt idx="76">
                  <c:v>9.8173913000000048E-4</c:v>
                </c:pt>
                <c:pt idx="77">
                  <c:v>3.4630376500000021E-3</c:v>
                </c:pt>
                <c:pt idx="78">
                  <c:v>2.368975770000001E-3</c:v>
                </c:pt>
                <c:pt idx="79">
                  <c:v>3.1127691000000009E-3</c:v>
                </c:pt>
                <c:pt idx="80">
                  <c:v>4.5451357700000009E-3</c:v>
                </c:pt>
                <c:pt idx="81">
                  <c:v>4.5607857100000019E-3</c:v>
                </c:pt>
                <c:pt idx="82">
                  <c:v>6.4690079200000142E-3</c:v>
                </c:pt>
                <c:pt idx="83">
                  <c:v>6.6754523400000118E-3</c:v>
                </c:pt>
                <c:pt idx="84">
                  <c:v>8.5410628200000022E-3</c:v>
                </c:pt>
                <c:pt idx="85">
                  <c:v>8.0042037800000035E-3</c:v>
                </c:pt>
                <c:pt idx="86">
                  <c:v>6.9977160200000036E-3</c:v>
                </c:pt>
                <c:pt idx="87">
                  <c:v>9.866293860000026E-3</c:v>
                </c:pt>
                <c:pt idx="88">
                  <c:v>1.0404870260000006E-2</c:v>
                </c:pt>
                <c:pt idx="89">
                  <c:v>1.2012010780000002E-2</c:v>
                </c:pt>
                <c:pt idx="90">
                  <c:v>1.1525564240000006E-2</c:v>
                </c:pt>
                <c:pt idx="91">
                  <c:v>1.2495387690000002E-2</c:v>
                </c:pt>
                <c:pt idx="92">
                  <c:v>1.4456475500000001E-2</c:v>
                </c:pt>
                <c:pt idx="93">
                  <c:v>1.6055150300000012E-2</c:v>
                </c:pt>
                <c:pt idx="94">
                  <c:v>1.5536342160000004E-2</c:v>
                </c:pt>
                <c:pt idx="95">
                  <c:v>1.7745045360000013E-2</c:v>
                </c:pt>
                <c:pt idx="96">
                  <c:v>1.9405479890000014E-2</c:v>
                </c:pt>
                <c:pt idx="97">
                  <c:v>2.094392140000001E-2</c:v>
                </c:pt>
                <c:pt idx="98">
                  <c:v>2.0993082200000002E-2</c:v>
                </c:pt>
                <c:pt idx="99">
                  <c:v>2.2108980797000011E-2</c:v>
                </c:pt>
                <c:pt idx="100">
                  <c:v>2.3319038905000009E-2</c:v>
                </c:pt>
                <c:pt idx="101">
                  <c:v>2.4194449994999999E-2</c:v>
                </c:pt>
                <c:pt idx="102">
                  <c:v>2.6454490021000011E-2</c:v>
                </c:pt>
                <c:pt idx="103">
                  <c:v>2.6826920796000006E-2</c:v>
                </c:pt>
                <c:pt idx="104">
                  <c:v>2.9299035545000011E-2</c:v>
                </c:pt>
                <c:pt idx="105">
                  <c:v>3.0693173635000012E-2</c:v>
                </c:pt>
                <c:pt idx="106">
                  <c:v>3.1643127404900037E-2</c:v>
                </c:pt>
                <c:pt idx="107">
                  <c:v>3.3726656803000007E-2</c:v>
                </c:pt>
                <c:pt idx="108">
                  <c:v>3.4481281525000011E-2</c:v>
                </c:pt>
                <c:pt idx="109">
                  <c:v>3.7573001690000017E-2</c:v>
                </c:pt>
                <c:pt idx="110">
                  <c:v>3.888912859200002E-2</c:v>
                </c:pt>
                <c:pt idx="111">
                  <c:v>4.067373775700002E-2</c:v>
                </c:pt>
                <c:pt idx="112">
                  <c:v>4.1335978888000016E-2</c:v>
                </c:pt>
                <c:pt idx="113">
                  <c:v>4.288714413000002E-2</c:v>
                </c:pt>
                <c:pt idx="114">
                  <c:v>4.4964216060000013E-2</c:v>
                </c:pt>
                <c:pt idx="115">
                  <c:v>4.8604838890000009E-2</c:v>
                </c:pt>
                <c:pt idx="116">
                  <c:v>4.9642850060000007E-2</c:v>
                </c:pt>
                <c:pt idx="117">
                  <c:v>5.2252183080000014E-2</c:v>
                </c:pt>
                <c:pt idx="118">
                  <c:v>5.3368371320000024E-2</c:v>
                </c:pt>
                <c:pt idx="119">
                  <c:v>5.5246599360000002E-2</c:v>
                </c:pt>
                <c:pt idx="120">
                  <c:v>5.6865450340000019E-2</c:v>
                </c:pt>
                <c:pt idx="121">
                  <c:v>5.9523834260000019E-2</c:v>
                </c:pt>
                <c:pt idx="122">
                  <c:v>6.2527744440000033E-2</c:v>
                </c:pt>
                <c:pt idx="123">
                  <c:v>6.4334003600000023E-2</c:v>
                </c:pt>
                <c:pt idx="124">
                  <c:v>6.6237623210000041E-2</c:v>
                </c:pt>
                <c:pt idx="125">
                  <c:v>6.8744587120000034E-2</c:v>
                </c:pt>
                <c:pt idx="126">
                  <c:v>7.0430478420000026E-2</c:v>
                </c:pt>
                <c:pt idx="127">
                  <c:v>7.2715619920000238E-2</c:v>
                </c:pt>
                <c:pt idx="128">
                  <c:v>7.5488178400000008E-2</c:v>
                </c:pt>
                <c:pt idx="129">
                  <c:v>7.7711312440000027E-2</c:v>
                </c:pt>
                <c:pt idx="130">
                  <c:v>7.9853332010000111E-2</c:v>
                </c:pt>
                <c:pt idx="131">
                  <c:v>8.2595343110000385E-2</c:v>
                </c:pt>
                <c:pt idx="132">
                  <c:v>8.5032808010000238E-2</c:v>
                </c:pt>
                <c:pt idx="133">
                  <c:v>8.7933471770000049E-2</c:v>
                </c:pt>
                <c:pt idx="134">
                  <c:v>9.1293281290000028E-2</c:v>
                </c:pt>
                <c:pt idx="135">
                  <c:v>9.3823472380000383E-2</c:v>
                </c:pt>
                <c:pt idx="136">
                  <c:v>9.7086454150000043E-2</c:v>
                </c:pt>
                <c:pt idx="137">
                  <c:v>9.982199442000024E-2</c:v>
                </c:pt>
                <c:pt idx="138">
                  <c:v>0.10357326490000003</c:v>
                </c:pt>
                <c:pt idx="139">
                  <c:v>0.10734966618</c:v>
                </c:pt>
                <c:pt idx="140">
                  <c:v>0.11056183499000002</c:v>
                </c:pt>
                <c:pt idx="141">
                  <c:v>0.11526447755000008</c:v>
                </c:pt>
                <c:pt idx="142">
                  <c:v>0.11827628535000008</c:v>
                </c:pt>
                <c:pt idx="143">
                  <c:v>0.12253047746000004</c:v>
                </c:pt>
                <c:pt idx="144">
                  <c:v>0.12693394196000005</c:v>
                </c:pt>
                <c:pt idx="145">
                  <c:v>0.13173172843</c:v>
                </c:pt>
                <c:pt idx="146">
                  <c:v>0.136326956</c:v>
                </c:pt>
                <c:pt idx="147">
                  <c:v>0.13998008740000006</c:v>
                </c:pt>
                <c:pt idx="148">
                  <c:v>0.14629073660000005</c:v>
                </c:pt>
                <c:pt idx="149">
                  <c:v>0.15018894000000005</c:v>
                </c:pt>
                <c:pt idx="150">
                  <c:v>0.15535994090000005</c:v>
                </c:pt>
                <c:pt idx="151">
                  <c:v>0.16115511430000001</c:v>
                </c:pt>
                <c:pt idx="152">
                  <c:v>0.16691517310000012</c:v>
                </c:pt>
                <c:pt idx="153">
                  <c:v>0.171663592</c:v>
                </c:pt>
                <c:pt idx="154">
                  <c:v>0.17703635470000006</c:v>
                </c:pt>
                <c:pt idx="155">
                  <c:v>0.1821300186</c:v>
                </c:pt>
                <c:pt idx="156">
                  <c:v>0.18828971160000005</c:v>
                </c:pt>
                <c:pt idx="157">
                  <c:v>0.19317870810000001</c:v>
                </c:pt>
                <c:pt idx="158">
                  <c:v>0.19995201600000007</c:v>
                </c:pt>
                <c:pt idx="159">
                  <c:v>0.2052995808000001</c:v>
                </c:pt>
                <c:pt idx="160">
                  <c:v>0.2104513444000001</c:v>
                </c:pt>
                <c:pt idx="161">
                  <c:v>0.21578385900000005</c:v>
                </c:pt>
                <c:pt idx="162">
                  <c:v>0.22156306580000007</c:v>
                </c:pt>
                <c:pt idx="163">
                  <c:v>0.22786287440000005</c:v>
                </c:pt>
                <c:pt idx="164">
                  <c:v>0.23313728940000006</c:v>
                </c:pt>
                <c:pt idx="165">
                  <c:v>0.23881187510000004</c:v>
                </c:pt>
                <c:pt idx="166">
                  <c:v>0.24463431010000006</c:v>
                </c:pt>
                <c:pt idx="167">
                  <c:v>0.2505208052000002</c:v>
                </c:pt>
                <c:pt idx="168">
                  <c:v>0.25464307739999997</c:v>
                </c:pt>
                <c:pt idx="169">
                  <c:v>0.26071430220000008</c:v>
                </c:pt>
                <c:pt idx="170">
                  <c:v>0.26704738510000009</c:v>
                </c:pt>
                <c:pt idx="171">
                  <c:v>0.2719076223000001</c:v>
                </c:pt>
                <c:pt idx="172">
                  <c:v>0.27824711279999992</c:v>
                </c:pt>
                <c:pt idx="173">
                  <c:v>0.2848166771000013</c:v>
                </c:pt>
                <c:pt idx="174">
                  <c:v>0.29054930280000002</c:v>
                </c:pt>
                <c:pt idx="175">
                  <c:v>0.29764127210000002</c:v>
                </c:pt>
                <c:pt idx="176">
                  <c:v>0.30337321230000014</c:v>
                </c:pt>
                <c:pt idx="177">
                  <c:v>0.3097919769000001</c:v>
                </c:pt>
                <c:pt idx="178">
                  <c:v>0.3165745683000003</c:v>
                </c:pt>
                <c:pt idx="179">
                  <c:v>0.32556464740000013</c:v>
                </c:pt>
                <c:pt idx="180">
                  <c:v>0.33197575280000013</c:v>
                </c:pt>
                <c:pt idx="181">
                  <c:v>0.34040343240000009</c:v>
                </c:pt>
                <c:pt idx="182">
                  <c:v>0.34914248660000013</c:v>
                </c:pt>
                <c:pt idx="183">
                  <c:v>0.3577674575</c:v>
                </c:pt>
                <c:pt idx="184">
                  <c:v>0.36742296290000132</c:v>
                </c:pt>
                <c:pt idx="185">
                  <c:v>0.3766598649000002</c:v>
                </c:pt>
                <c:pt idx="186">
                  <c:v>0.38695793820000013</c:v>
                </c:pt>
                <c:pt idx="187">
                  <c:v>0.39830356310000131</c:v>
                </c:pt>
                <c:pt idx="188">
                  <c:v>0.4096443005</c:v>
                </c:pt>
                <c:pt idx="189">
                  <c:v>0.42211093970000013</c:v>
                </c:pt>
                <c:pt idx="190">
                  <c:v>0.43564247560000013</c:v>
                </c:pt>
                <c:pt idx="191">
                  <c:v>0.4511200733000002</c:v>
                </c:pt>
                <c:pt idx="192">
                  <c:v>0.46588283250000012</c:v>
                </c:pt>
                <c:pt idx="193">
                  <c:v>0.48236032800000012</c:v>
                </c:pt>
                <c:pt idx="194">
                  <c:v>0.50028725929999984</c:v>
                </c:pt>
                <c:pt idx="195">
                  <c:v>0.52013006279999996</c:v>
                </c:pt>
                <c:pt idx="196">
                  <c:v>0.54139965250000244</c:v>
                </c:pt>
                <c:pt idx="197">
                  <c:v>0.56337636179999762</c:v>
                </c:pt>
                <c:pt idx="198">
                  <c:v>0.58745204879999979</c:v>
                </c:pt>
                <c:pt idx="199">
                  <c:v>0.61468684150000019</c:v>
                </c:pt>
                <c:pt idx="200">
                  <c:v>0.64340698189999879</c:v>
                </c:pt>
                <c:pt idx="201">
                  <c:v>0.67704027370000242</c:v>
                </c:pt>
                <c:pt idx="202">
                  <c:v>0.71177350950000018</c:v>
                </c:pt>
                <c:pt idx="203">
                  <c:v>0.74944602920000003</c:v>
                </c:pt>
                <c:pt idx="204">
                  <c:v>0.79370086860000022</c:v>
                </c:pt>
                <c:pt idx="205">
                  <c:v>0.84152525140000023</c:v>
                </c:pt>
                <c:pt idx="206">
                  <c:v>0.89179425910000243</c:v>
                </c:pt>
                <c:pt idx="207">
                  <c:v>0.9472977467</c:v>
                </c:pt>
                <c:pt idx="208">
                  <c:v>1.0100241250999975</c:v>
                </c:pt>
                <c:pt idx="209">
                  <c:v>1.0762951919999999</c:v>
                </c:pt>
                <c:pt idx="210">
                  <c:v>1.1452675410000004</c:v>
                </c:pt>
                <c:pt idx="211">
                  <c:v>1.2218196939999961</c:v>
                </c:pt>
                <c:pt idx="212">
                  <c:v>1.299022967</c:v>
                </c:pt>
                <c:pt idx="213">
                  <c:v>1.3784540240000025</c:v>
                </c:pt>
                <c:pt idx="214">
                  <c:v>1.4596872869999975</c:v>
                </c:pt>
                <c:pt idx="215">
                  <c:v>1.5382658790000001</c:v>
                </c:pt>
                <c:pt idx="216">
                  <c:v>1.616522843</c:v>
                </c:pt>
                <c:pt idx="217">
                  <c:v>1.6859494989999975</c:v>
                </c:pt>
                <c:pt idx="218">
                  <c:v>1.7493892260000001</c:v>
                </c:pt>
                <c:pt idx="219">
                  <c:v>1.801010067</c:v>
                </c:pt>
                <c:pt idx="220">
                  <c:v>1.8458657809999974</c:v>
                </c:pt>
                <c:pt idx="221">
                  <c:v>1.877683575</c:v>
                </c:pt>
                <c:pt idx="222">
                  <c:v>1.8992972919999975</c:v>
                </c:pt>
                <c:pt idx="223">
                  <c:v>1.9062666239999975</c:v>
                </c:pt>
                <c:pt idx="224">
                  <c:v>1.9088768309999975</c:v>
                </c:pt>
                <c:pt idx="225">
                  <c:v>1.8943639350000001</c:v>
                </c:pt>
                <c:pt idx="226">
                  <c:v>1.888028676</c:v>
                </c:pt>
                <c:pt idx="227">
                  <c:v>1.872639234</c:v>
                </c:pt>
                <c:pt idx="228">
                  <c:v>1.842774803</c:v>
                </c:pt>
                <c:pt idx="229">
                  <c:v>1.8223625969999999</c:v>
                </c:pt>
                <c:pt idx="230">
                  <c:v>1.797143752</c:v>
                </c:pt>
                <c:pt idx="231">
                  <c:v>1.7663872790000028</c:v>
                </c:pt>
                <c:pt idx="232">
                  <c:v>1.7409254860000001</c:v>
                </c:pt>
                <c:pt idx="233">
                  <c:v>1.719331438</c:v>
                </c:pt>
                <c:pt idx="234">
                  <c:v>1.7030569860000024</c:v>
                </c:pt>
                <c:pt idx="235">
                  <c:v>1.6842185800000025</c:v>
                </c:pt>
                <c:pt idx="236">
                  <c:v>1.6748880690000025</c:v>
                </c:pt>
                <c:pt idx="237">
                  <c:v>1.6718025750000001</c:v>
                </c:pt>
                <c:pt idx="238">
                  <c:v>1.6661533660000025</c:v>
                </c:pt>
                <c:pt idx="239">
                  <c:v>1.6631278340000024</c:v>
                </c:pt>
                <c:pt idx="240">
                  <c:v>1.6704516949999999</c:v>
                </c:pt>
                <c:pt idx="241">
                  <c:v>1.6726736369999999</c:v>
                </c:pt>
                <c:pt idx="242">
                  <c:v>1.6854972189999975</c:v>
                </c:pt>
                <c:pt idx="243">
                  <c:v>1.6927084270000001</c:v>
                </c:pt>
                <c:pt idx="244">
                  <c:v>1.7084715910000001</c:v>
                </c:pt>
                <c:pt idx="245">
                  <c:v>1.725473458</c:v>
                </c:pt>
                <c:pt idx="246">
                  <c:v>1.7483265940000001</c:v>
                </c:pt>
                <c:pt idx="247">
                  <c:v>1.7708886210000025</c:v>
                </c:pt>
                <c:pt idx="248">
                  <c:v>1.793265755</c:v>
                </c:pt>
                <c:pt idx="249">
                  <c:v>1.8173236199999974</c:v>
                </c:pt>
                <c:pt idx="250">
                  <c:v>1.8362905330000001</c:v>
                </c:pt>
                <c:pt idx="251">
                  <c:v>1.8619432989999973</c:v>
                </c:pt>
                <c:pt idx="252">
                  <c:v>1.8830569330000024</c:v>
                </c:pt>
                <c:pt idx="253">
                  <c:v>1.9030836169999974</c:v>
                </c:pt>
                <c:pt idx="254">
                  <c:v>1.9226402589999974</c:v>
                </c:pt>
                <c:pt idx="255">
                  <c:v>1.9368229459999975</c:v>
                </c:pt>
                <c:pt idx="256">
                  <c:v>1.9540639469999999</c:v>
                </c:pt>
                <c:pt idx="257">
                  <c:v>1.960110003</c:v>
                </c:pt>
                <c:pt idx="258">
                  <c:v>1.9627248589999962</c:v>
                </c:pt>
                <c:pt idx="259">
                  <c:v>1.9638815469999975</c:v>
                </c:pt>
                <c:pt idx="260">
                  <c:v>1.9579403939999971</c:v>
                </c:pt>
                <c:pt idx="261">
                  <c:v>1.9472607919999974</c:v>
                </c:pt>
                <c:pt idx="262">
                  <c:v>1.9417126719999998</c:v>
                </c:pt>
                <c:pt idx="263">
                  <c:v>1.9324226919999974</c:v>
                </c:pt>
                <c:pt idx="264">
                  <c:v>1.9180278129999975</c:v>
                </c:pt>
                <c:pt idx="265">
                  <c:v>1.899105842</c:v>
                </c:pt>
                <c:pt idx="266">
                  <c:v>1.8781567160000001</c:v>
                </c:pt>
                <c:pt idx="267">
                  <c:v>1.8623689960000001</c:v>
                </c:pt>
                <c:pt idx="268">
                  <c:v>1.83960777</c:v>
                </c:pt>
                <c:pt idx="269">
                  <c:v>1.8111800499999999</c:v>
                </c:pt>
                <c:pt idx="270">
                  <c:v>1.7877634119999999</c:v>
                </c:pt>
                <c:pt idx="271">
                  <c:v>1.7646711420000001</c:v>
                </c:pt>
                <c:pt idx="272">
                  <c:v>1.7302442140000001</c:v>
                </c:pt>
                <c:pt idx="273">
                  <c:v>1.7022213290000001</c:v>
                </c:pt>
                <c:pt idx="274">
                  <c:v>1.673265988</c:v>
                </c:pt>
                <c:pt idx="275">
                  <c:v>1.6444880310000025</c:v>
                </c:pt>
                <c:pt idx="276">
                  <c:v>1.619122679</c:v>
                </c:pt>
                <c:pt idx="277">
                  <c:v>1.5902318310000001</c:v>
                </c:pt>
                <c:pt idx="278">
                  <c:v>1.5638295959999962</c:v>
                </c:pt>
                <c:pt idx="279">
                  <c:v>1.540161664</c:v>
                </c:pt>
                <c:pt idx="280">
                  <c:v>1.5191927499999998</c:v>
                </c:pt>
                <c:pt idx="281">
                  <c:v>1.4992894479999974</c:v>
                </c:pt>
                <c:pt idx="282">
                  <c:v>1.4812510559999974</c:v>
                </c:pt>
                <c:pt idx="283">
                  <c:v>1.4599402489999962</c:v>
                </c:pt>
                <c:pt idx="284">
                  <c:v>1.4486585210000025</c:v>
                </c:pt>
                <c:pt idx="285">
                  <c:v>1.4359081339999975</c:v>
                </c:pt>
                <c:pt idx="286">
                  <c:v>1.4239328449999975</c:v>
                </c:pt>
                <c:pt idx="287">
                  <c:v>1.4174352239999974</c:v>
                </c:pt>
                <c:pt idx="288">
                  <c:v>1.406720931</c:v>
                </c:pt>
                <c:pt idx="289">
                  <c:v>1.400048191</c:v>
                </c:pt>
                <c:pt idx="290">
                  <c:v>1.397648746</c:v>
                </c:pt>
                <c:pt idx="291">
                  <c:v>1.3936660829999974</c:v>
                </c:pt>
                <c:pt idx="292">
                  <c:v>1.3908447569999998</c:v>
                </c:pt>
                <c:pt idx="293">
                  <c:v>1.391199166</c:v>
                </c:pt>
                <c:pt idx="294">
                  <c:v>1.392269427</c:v>
                </c:pt>
                <c:pt idx="295">
                  <c:v>1.3903326340000024</c:v>
                </c:pt>
                <c:pt idx="296">
                  <c:v>1.3961461130000001</c:v>
                </c:pt>
                <c:pt idx="297">
                  <c:v>1.3954102340000001</c:v>
                </c:pt>
                <c:pt idx="298">
                  <c:v>1.4000301899999998</c:v>
                </c:pt>
                <c:pt idx="299">
                  <c:v>1.4060565780000001</c:v>
                </c:pt>
                <c:pt idx="300">
                  <c:v>1.4072117159999962</c:v>
                </c:pt>
                <c:pt idx="301">
                  <c:v>1.4113396949999961</c:v>
                </c:pt>
                <c:pt idx="302">
                  <c:v>1.4128377979999971</c:v>
                </c:pt>
                <c:pt idx="303">
                  <c:v>1.4213895149999998</c:v>
                </c:pt>
                <c:pt idx="304">
                  <c:v>1.4323071780000001</c:v>
                </c:pt>
                <c:pt idx="305">
                  <c:v>1.4356657809999971</c:v>
                </c:pt>
                <c:pt idx="306">
                  <c:v>1.4429293219999975</c:v>
                </c:pt>
                <c:pt idx="307">
                  <c:v>1.4498918599999961</c:v>
                </c:pt>
                <c:pt idx="308">
                  <c:v>1.4571468179999973</c:v>
                </c:pt>
                <c:pt idx="309">
                  <c:v>1.4650449099999998</c:v>
                </c:pt>
                <c:pt idx="310">
                  <c:v>1.4725456779999975</c:v>
                </c:pt>
                <c:pt idx="311">
                  <c:v>1.4816958259999975</c:v>
                </c:pt>
                <c:pt idx="312">
                  <c:v>1.4893881630000001</c:v>
                </c:pt>
                <c:pt idx="313">
                  <c:v>1.4986299819999978</c:v>
                </c:pt>
                <c:pt idx="314">
                  <c:v>1.5064240049999975</c:v>
                </c:pt>
                <c:pt idx="315">
                  <c:v>1.516576106</c:v>
                </c:pt>
                <c:pt idx="316">
                  <c:v>1.5241437499999999</c:v>
                </c:pt>
                <c:pt idx="317">
                  <c:v>1.5345167469999998</c:v>
                </c:pt>
                <c:pt idx="318">
                  <c:v>1.544503266</c:v>
                </c:pt>
                <c:pt idx="319">
                  <c:v>1.5540479970000001</c:v>
                </c:pt>
                <c:pt idx="320">
                  <c:v>1.5663143939999975</c:v>
                </c:pt>
                <c:pt idx="321">
                  <c:v>1.5748509710000025</c:v>
                </c:pt>
                <c:pt idx="322">
                  <c:v>1.5923100060000004</c:v>
                </c:pt>
                <c:pt idx="323">
                  <c:v>1.608746225</c:v>
                </c:pt>
                <c:pt idx="324">
                  <c:v>1.6151220149999999</c:v>
                </c:pt>
                <c:pt idx="325">
                  <c:v>1.633409554</c:v>
                </c:pt>
                <c:pt idx="326">
                  <c:v>1.650469596</c:v>
                </c:pt>
                <c:pt idx="327">
                  <c:v>1.6621265949999999</c:v>
                </c:pt>
                <c:pt idx="328">
                  <c:v>1.677448327</c:v>
                </c:pt>
                <c:pt idx="329">
                  <c:v>1.6930534190000004</c:v>
                </c:pt>
                <c:pt idx="330">
                  <c:v>1.712634022</c:v>
                </c:pt>
                <c:pt idx="331">
                  <c:v>1.7312788310000025</c:v>
                </c:pt>
                <c:pt idx="332">
                  <c:v>1.7516367979999974</c:v>
                </c:pt>
                <c:pt idx="333">
                  <c:v>1.7636787240000025</c:v>
                </c:pt>
                <c:pt idx="334">
                  <c:v>1.787698681</c:v>
                </c:pt>
                <c:pt idx="335">
                  <c:v>1.8126372640000001</c:v>
                </c:pt>
                <c:pt idx="336">
                  <c:v>1.8360827510000024</c:v>
                </c:pt>
                <c:pt idx="337">
                  <c:v>1.8518488949999998</c:v>
                </c:pt>
                <c:pt idx="338">
                  <c:v>1.8812475750000024</c:v>
                </c:pt>
                <c:pt idx="339">
                  <c:v>1.9019119089999974</c:v>
                </c:pt>
                <c:pt idx="340">
                  <c:v>1.9265528270000001</c:v>
                </c:pt>
                <c:pt idx="341">
                  <c:v>1.9581432889999975</c:v>
                </c:pt>
                <c:pt idx="342">
                  <c:v>1.9761018099999998</c:v>
                </c:pt>
                <c:pt idx="343">
                  <c:v>2.004939968000004</c:v>
                </c:pt>
                <c:pt idx="344">
                  <c:v>2.0336384119999997</c:v>
                </c:pt>
                <c:pt idx="345">
                  <c:v>2.0628558939999952</c:v>
                </c:pt>
                <c:pt idx="346">
                  <c:v>2.1028677770000002</c:v>
                </c:pt>
                <c:pt idx="347">
                  <c:v>2.1168605629999995</c:v>
                </c:pt>
                <c:pt idx="348">
                  <c:v>2.1467427560000001</c:v>
                </c:pt>
                <c:pt idx="349">
                  <c:v>2.1782693209999997</c:v>
                </c:pt>
                <c:pt idx="350">
                  <c:v>2.2107438389999996</c:v>
                </c:pt>
                <c:pt idx="351">
                  <c:v>2.241819794</c:v>
                </c:pt>
                <c:pt idx="352">
                  <c:v>2.2791489909999987</c:v>
                </c:pt>
                <c:pt idx="353">
                  <c:v>2.3178197690000002</c:v>
                </c:pt>
                <c:pt idx="354">
                  <c:v>2.3513042280000001</c:v>
                </c:pt>
                <c:pt idx="355">
                  <c:v>2.3781010460000012</c:v>
                </c:pt>
                <c:pt idx="356">
                  <c:v>2.4144386599999987</c:v>
                </c:pt>
                <c:pt idx="357">
                  <c:v>2.4514123739999967</c:v>
                </c:pt>
                <c:pt idx="358">
                  <c:v>2.4906958889999995</c:v>
                </c:pt>
                <c:pt idx="359">
                  <c:v>2.5378450699999977</c:v>
                </c:pt>
                <c:pt idx="360">
                  <c:v>2.5867051430000001</c:v>
                </c:pt>
                <c:pt idx="361">
                  <c:v>2.6227394890000002</c:v>
                </c:pt>
                <c:pt idx="362">
                  <c:v>2.6624996009999999</c:v>
                </c:pt>
                <c:pt idx="363">
                  <c:v>2.7185055560000002</c:v>
                </c:pt>
                <c:pt idx="364">
                  <c:v>2.7704836670000001</c:v>
                </c:pt>
                <c:pt idx="365">
                  <c:v>2.8115226569999998</c:v>
                </c:pt>
                <c:pt idx="366">
                  <c:v>2.8567408869999977</c:v>
                </c:pt>
                <c:pt idx="367">
                  <c:v>2.9090854469999998</c:v>
                </c:pt>
                <c:pt idx="368">
                  <c:v>2.9788774799999977</c:v>
                </c:pt>
                <c:pt idx="369">
                  <c:v>2.9891018220000012</c:v>
                </c:pt>
                <c:pt idx="370">
                  <c:v>3.0602957550000012</c:v>
                </c:pt>
                <c:pt idx="371">
                  <c:v>3.1294435809999999</c:v>
                </c:pt>
                <c:pt idx="372">
                  <c:v>3.1713411159999998</c:v>
                </c:pt>
                <c:pt idx="373">
                  <c:v>3.2013027020000049</c:v>
                </c:pt>
                <c:pt idx="374">
                  <c:v>3.2696692299999999</c:v>
                </c:pt>
                <c:pt idx="375">
                  <c:v>3.2591065710000002</c:v>
                </c:pt>
                <c:pt idx="376">
                  <c:v>3.388312752000004</c:v>
                </c:pt>
                <c:pt idx="377">
                  <c:v>3.3946525399999947</c:v>
                </c:pt>
                <c:pt idx="378">
                  <c:v>3.3816811389999994</c:v>
                </c:pt>
                <c:pt idx="379">
                  <c:v>3.4291524239999962</c:v>
                </c:pt>
                <c:pt idx="380">
                  <c:v>3.444504196</c:v>
                </c:pt>
                <c:pt idx="381">
                  <c:v>3.440982038</c:v>
                </c:pt>
                <c:pt idx="382">
                  <c:v>3.4454399889999996</c:v>
                </c:pt>
                <c:pt idx="383">
                  <c:v>3.4696864429999996</c:v>
                </c:pt>
                <c:pt idx="384">
                  <c:v>3.5228711909999997</c:v>
                </c:pt>
                <c:pt idx="385">
                  <c:v>3.4970986189999995</c:v>
                </c:pt>
                <c:pt idx="386">
                  <c:v>3.4883660620000012</c:v>
                </c:pt>
                <c:pt idx="387">
                  <c:v>3.5100011179999999</c:v>
                </c:pt>
                <c:pt idx="388">
                  <c:v>3.5156652279999987</c:v>
                </c:pt>
                <c:pt idx="389">
                  <c:v>3.4834403339999978</c:v>
                </c:pt>
                <c:pt idx="390">
                  <c:v>3.4754010979999999</c:v>
                </c:pt>
                <c:pt idx="391">
                  <c:v>3.4302470039999977</c:v>
                </c:pt>
                <c:pt idx="392">
                  <c:v>3.5031213110000046</c:v>
                </c:pt>
                <c:pt idx="393">
                  <c:v>3.4612080399999967</c:v>
                </c:pt>
                <c:pt idx="394">
                  <c:v>3.3860992739999998</c:v>
                </c:pt>
                <c:pt idx="395">
                  <c:v>3.3734134979999997</c:v>
                </c:pt>
                <c:pt idx="396">
                  <c:v>3.3706607169999998</c:v>
                </c:pt>
                <c:pt idx="397">
                  <c:v>3.3333052939999988</c:v>
                </c:pt>
                <c:pt idx="398">
                  <c:v>3.3054544279999987</c:v>
                </c:pt>
                <c:pt idx="399">
                  <c:v>3.3181676219999998</c:v>
                </c:pt>
                <c:pt idx="400">
                  <c:v>3.2795287910000002</c:v>
                </c:pt>
                <c:pt idx="401">
                  <c:v>3.1802367520000066</c:v>
                </c:pt>
                <c:pt idx="402">
                  <c:v>3.1635321920000012</c:v>
                </c:pt>
                <c:pt idx="403">
                  <c:v>3.1405555550000002</c:v>
                </c:pt>
                <c:pt idx="404">
                  <c:v>3.1271354500000039</c:v>
                </c:pt>
                <c:pt idx="405">
                  <c:v>3.0714504069999977</c:v>
                </c:pt>
                <c:pt idx="406">
                  <c:v>3.0489010160000012</c:v>
                </c:pt>
                <c:pt idx="407">
                  <c:v>3.0111023729999995</c:v>
                </c:pt>
                <c:pt idx="408">
                  <c:v>3.0124153439999977</c:v>
                </c:pt>
                <c:pt idx="409">
                  <c:v>2.9559251609999997</c:v>
                </c:pt>
                <c:pt idx="410">
                  <c:v>2.9243375610000051</c:v>
                </c:pt>
                <c:pt idx="411">
                  <c:v>2.9388450929999967</c:v>
                </c:pt>
                <c:pt idx="412">
                  <c:v>2.8500100919999998</c:v>
                </c:pt>
                <c:pt idx="413">
                  <c:v>2.861887152</c:v>
                </c:pt>
                <c:pt idx="414">
                  <c:v>2.7885636630000001</c:v>
                </c:pt>
                <c:pt idx="415">
                  <c:v>2.7808267420000066</c:v>
                </c:pt>
                <c:pt idx="416">
                  <c:v>2.7220463099999987</c:v>
                </c:pt>
                <c:pt idx="417">
                  <c:v>2.6869961570000012</c:v>
                </c:pt>
                <c:pt idx="418">
                  <c:v>2.6771709270000001</c:v>
                </c:pt>
                <c:pt idx="419">
                  <c:v>2.628705675</c:v>
                </c:pt>
                <c:pt idx="420">
                  <c:v>2.6494323560000002</c:v>
                </c:pt>
                <c:pt idx="421">
                  <c:v>2.6196259799999977</c:v>
                </c:pt>
                <c:pt idx="422">
                  <c:v>2.5672506639999999</c:v>
                </c:pt>
                <c:pt idx="423">
                  <c:v>2.5767576049999987</c:v>
                </c:pt>
                <c:pt idx="424">
                  <c:v>2.5599777050000001</c:v>
                </c:pt>
                <c:pt idx="425">
                  <c:v>2.5220329109999997</c:v>
                </c:pt>
                <c:pt idx="426">
                  <c:v>2.5369138069999999</c:v>
                </c:pt>
                <c:pt idx="427">
                  <c:v>2.5181204620000002</c:v>
                </c:pt>
                <c:pt idx="428">
                  <c:v>2.5206736869999999</c:v>
                </c:pt>
                <c:pt idx="429">
                  <c:v>2.5035394970000002</c:v>
                </c:pt>
                <c:pt idx="430">
                  <c:v>2.5101975750000012</c:v>
                </c:pt>
                <c:pt idx="431">
                  <c:v>2.4862982580000001</c:v>
                </c:pt>
                <c:pt idx="432">
                  <c:v>2.5168303789999995</c:v>
                </c:pt>
                <c:pt idx="433">
                  <c:v>2.4881777110000041</c:v>
                </c:pt>
                <c:pt idx="434">
                  <c:v>2.4942795580000001</c:v>
                </c:pt>
                <c:pt idx="435">
                  <c:v>2.4952892609999999</c:v>
                </c:pt>
                <c:pt idx="436">
                  <c:v>2.5249981229999996</c:v>
                </c:pt>
                <c:pt idx="437">
                  <c:v>2.4941596339999967</c:v>
                </c:pt>
                <c:pt idx="438">
                  <c:v>2.5090734309999987</c:v>
                </c:pt>
                <c:pt idx="439">
                  <c:v>2.5466977900000001</c:v>
                </c:pt>
                <c:pt idx="440">
                  <c:v>2.5061501809999998</c:v>
                </c:pt>
                <c:pt idx="441">
                  <c:v>2.5431882690000012</c:v>
                </c:pt>
                <c:pt idx="442">
                  <c:v>2.5336303060000001</c:v>
                </c:pt>
                <c:pt idx="443">
                  <c:v>2.509754354</c:v>
                </c:pt>
                <c:pt idx="444">
                  <c:v>2.5388187709999999</c:v>
                </c:pt>
                <c:pt idx="445">
                  <c:v>2.560239250000004</c:v>
                </c:pt>
                <c:pt idx="446">
                  <c:v>2.5363206209999998</c:v>
                </c:pt>
                <c:pt idx="447">
                  <c:v>2.5407213520000056</c:v>
                </c:pt>
                <c:pt idx="448">
                  <c:v>2.5339557480000012</c:v>
                </c:pt>
                <c:pt idx="449">
                  <c:v>2.5819098299999999</c:v>
                </c:pt>
                <c:pt idx="450">
                  <c:v>2.5392224139999962</c:v>
                </c:pt>
                <c:pt idx="451">
                  <c:v>2.667654926</c:v>
                </c:pt>
                <c:pt idx="452">
                  <c:v>2.6233093090000001</c:v>
                </c:pt>
                <c:pt idx="453">
                  <c:v>2.5866593669999998</c:v>
                </c:pt>
                <c:pt idx="454">
                  <c:v>2.57576173</c:v>
                </c:pt>
                <c:pt idx="455">
                  <c:v>2.6095597100000001</c:v>
                </c:pt>
                <c:pt idx="456">
                  <c:v>2.630584652000004</c:v>
                </c:pt>
                <c:pt idx="457">
                  <c:v>2.5550484009999948</c:v>
                </c:pt>
                <c:pt idx="458">
                  <c:v>2.6032540150000001</c:v>
                </c:pt>
                <c:pt idx="459">
                  <c:v>2.5174028219999998</c:v>
                </c:pt>
                <c:pt idx="460">
                  <c:v>2.5378968070000001</c:v>
                </c:pt>
                <c:pt idx="461">
                  <c:v>2.5446011369999999</c:v>
                </c:pt>
                <c:pt idx="462">
                  <c:v>2.5251263920000002</c:v>
                </c:pt>
                <c:pt idx="463">
                  <c:v>2.5076014349999998</c:v>
                </c:pt>
                <c:pt idx="464">
                  <c:v>2.4738280119999998</c:v>
                </c:pt>
                <c:pt idx="465">
                  <c:v>2.4805149380000002</c:v>
                </c:pt>
                <c:pt idx="466">
                  <c:v>2.4672693560000001</c:v>
                </c:pt>
                <c:pt idx="467">
                  <c:v>2.4443685359999998</c:v>
                </c:pt>
                <c:pt idx="468">
                  <c:v>2.4344837020000001</c:v>
                </c:pt>
                <c:pt idx="469">
                  <c:v>2.3939937900000001</c:v>
                </c:pt>
                <c:pt idx="470">
                  <c:v>2.3424338649999998</c:v>
                </c:pt>
                <c:pt idx="471">
                  <c:v>2.3513960189999996</c:v>
                </c:pt>
                <c:pt idx="472">
                  <c:v>2.3489364929999996</c:v>
                </c:pt>
                <c:pt idx="473">
                  <c:v>2.2759746860000001</c:v>
                </c:pt>
                <c:pt idx="474">
                  <c:v>2.3365387269999998</c:v>
                </c:pt>
                <c:pt idx="475">
                  <c:v>2.3127772159999997</c:v>
                </c:pt>
                <c:pt idx="476">
                  <c:v>2.2235137770000066</c:v>
                </c:pt>
                <c:pt idx="477">
                  <c:v>2.2800027680000046</c:v>
                </c:pt>
                <c:pt idx="478">
                  <c:v>2.1748465839999978</c:v>
                </c:pt>
                <c:pt idx="479">
                  <c:v>2.1546212980000012</c:v>
                </c:pt>
                <c:pt idx="480">
                  <c:v>2.1279963800000012</c:v>
                </c:pt>
                <c:pt idx="481">
                  <c:v>2.2263678860000002</c:v>
                </c:pt>
                <c:pt idx="482">
                  <c:v>2.0965327570000012</c:v>
                </c:pt>
                <c:pt idx="483">
                  <c:v>2.1245850870000011</c:v>
                </c:pt>
                <c:pt idx="484">
                  <c:v>2.0588335339999997</c:v>
                </c:pt>
                <c:pt idx="485">
                  <c:v>2.07876795</c:v>
                </c:pt>
                <c:pt idx="486">
                  <c:v>2.0463256190000001</c:v>
                </c:pt>
                <c:pt idx="487">
                  <c:v>2.0525945970000001</c:v>
                </c:pt>
                <c:pt idx="488">
                  <c:v>1.9884846749999998</c:v>
                </c:pt>
                <c:pt idx="489">
                  <c:v>2.0058810060000001</c:v>
                </c:pt>
                <c:pt idx="490">
                  <c:v>2.0136930290000001</c:v>
                </c:pt>
                <c:pt idx="491">
                  <c:v>2.0171382970000002</c:v>
                </c:pt>
                <c:pt idx="492">
                  <c:v>1.9962912149999974</c:v>
                </c:pt>
                <c:pt idx="493">
                  <c:v>1.9684410640000001</c:v>
                </c:pt>
                <c:pt idx="494">
                  <c:v>2.000317270000004</c:v>
                </c:pt>
                <c:pt idx="495">
                  <c:v>2.033196384</c:v>
                </c:pt>
                <c:pt idx="496">
                  <c:v>2.1071345160000066</c:v>
                </c:pt>
                <c:pt idx="497">
                  <c:v>2.0718545269999997</c:v>
                </c:pt>
                <c:pt idx="498">
                  <c:v>2.0492922610000002</c:v>
                </c:pt>
                <c:pt idx="499">
                  <c:v>2.0850586239999962</c:v>
                </c:pt>
                <c:pt idx="500">
                  <c:v>2.0981950110000001</c:v>
                </c:pt>
                <c:pt idx="501">
                  <c:v>2.204145128</c:v>
                </c:pt>
                <c:pt idx="502">
                  <c:v>2.2073993030000012</c:v>
                </c:pt>
                <c:pt idx="503">
                  <c:v>2.2426490139999977</c:v>
                </c:pt>
                <c:pt idx="504">
                  <c:v>2.2713472190000004</c:v>
                </c:pt>
                <c:pt idx="505">
                  <c:v>2.3207294289999996</c:v>
                </c:pt>
                <c:pt idx="506">
                  <c:v>2.4127895179999999</c:v>
                </c:pt>
                <c:pt idx="507">
                  <c:v>2.4359423469999997</c:v>
                </c:pt>
                <c:pt idx="508">
                  <c:v>2.5634228530000001</c:v>
                </c:pt>
                <c:pt idx="509">
                  <c:v>2.519992287</c:v>
                </c:pt>
                <c:pt idx="510">
                  <c:v>2.5809149090000001</c:v>
                </c:pt>
                <c:pt idx="511">
                  <c:v>2.5558451959999933</c:v>
                </c:pt>
                <c:pt idx="512">
                  <c:v>2.6395613500000001</c:v>
                </c:pt>
                <c:pt idx="513">
                  <c:v>2.7272970030000012</c:v>
                </c:pt>
                <c:pt idx="514">
                  <c:v>2.7361051389999989</c:v>
                </c:pt>
                <c:pt idx="515">
                  <c:v>2.753241236</c:v>
                </c:pt>
                <c:pt idx="516">
                  <c:v>2.7551984139999997</c:v>
                </c:pt>
                <c:pt idx="517">
                  <c:v>2.772540743</c:v>
                </c:pt>
                <c:pt idx="518">
                  <c:v>2.8720924209999947</c:v>
                </c:pt>
                <c:pt idx="519">
                  <c:v>2.7956826039999987</c:v>
                </c:pt>
                <c:pt idx="520">
                  <c:v>2.8116611789999988</c:v>
                </c:pt>
                <c:pt idx="521">
                  <c:v>2.8814567869999999</c:v>
                </c:pt>
                <c:pt idx="522">
                  <c:v>2.7996484579999987</c:v>
                </c:pt>
                <c:pt idx="523">
                  <c:v>2.8496236149999987</c:v>
                </c:pt>
                <c:pt idx="524">
                  <c:v>2.8402551959999967</c:v>
                </c:pt>
                <c:pt idx="525">
                  <c:v>2.800731356000004</c:v>
                </c:pt>
                <c:pt idx="526">
                  <c:v>2.8571707550000012</c:v>
                </c:pt>
                <c:pt idx="527">
                  <c:v>2.7884101220000002</c:v>
                </c:pt>
                <c:pt idx="528">
                  <c:v>2.9688884559999997</c:v>
                </c:pt>
                <c:pt idx="529">
                  <c:v>2.9220263309999988</c:v>
                </c:pt>
                <c:pt idx="530">
                  <c:v>2.7545790020000012</c:v>
                </c:pt>
                <c:pt idx="531">
                  <c:v>2.7472197360000012</c:v>
                </c:pt>
                <c:pt idx="532">
                  <c:v>2.7871412580000081</c:v>
                </c:pt>
                <c:pt idx="533">
                  <c:v>2.784469063</c:v>
                </c:pt>
                <c:pt idx="534">
                  <c:v>2.761144335</c:v>
                </c:pt>
                <c:pt idx="535">
                  <c:v>2.7429625339999997</c:v>
                </c:pt>
                <c:pt idx="536">
                  <c:v>2.6750833339999978</c:v>
                </c:pt>
                <c:pt idx="537">
                  <c:v>2.723854239</c:v>
                </c:pt>
                <c:pt idx="538">
                  <c:v>2.6515044520000002</c:v>
                </c:pt>
                <c:pt idx="539">
                  <c:v>2.6781198330000002</c:v>
                </c:pt>
                <c:pt idx="540">
                  <c:v>2.690218861</c:v>
                </c:pt>
                <c:pt idx="541">
                  <c:v>2.6562649559999998</c:v>
                </c:pt>
                <c:pt idx="542">
                  <c:v>2.6669172590000012</c:v>
                </c:pt>
                <c:pt idx="543">
                  <c:v>2.6539549180000002</c:v>
                </c:pt>
                <c:pt idx="544">
                  <c:v>2.5847198310000001</c:v>
                </c:pt>
                <c:pt idx="545">
                  <c:v>2.634278948</c:v>
                </c:pt>
                <c:pt idx="546">
                  <c:v>2.6487640690000012</c:v>
                </c:pt>
                <c:pt idx="547">
                  <c:v>2.5627595730000001</c:v>
                </c:pt>
                <c:pt idx="548">
                  <c:v>2.6623865910000002</c:v>
                </c:pt>
                <c:pt idx="549">
                  <c:v>2.6535841770000039</c:v>
                </c:pt>
                <c:pt idx="550">
                  <c:v>2.6073514770000012</c:v>
                </c:pt>
              </c:numCache>
            </c:numRef>
          </c:yVal>
          <c:smooth val="1"/>
        </c:ser>
        <c:ser>
          <c:idx val="30"/>
          <c:order val="30"/>
          <c:tx>
            <c:strRef>
              <c:f>'Nov 10 Time Experiments'!$BV$1</c:f>
              <c:strCache>
                <c:ptCount val="1"/>
                <c:pt idx="0">
                  <c:v>80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Experiments'!$BV$2:$BV$552</c:f>
              <c:numCache>
                <c:formatCode>General</c:formatCode>
                <c:ptCount val="551"/>
                <c:pt idx="0">
                  <c:v>1.2485200170000002E-2</c:v>
                </c:pt>
                <c:pt idx="1">
                  <c:v>1.1809776160000006E-2</c:v>
                </c:pt>
                <c:pt idx="2">
                  <c:v>1.1717123540000006E-2</c:v>
                </c:pt>
                <c:pt idx="3">
                  <c:v>1.2135444770000002E-2</c:v>
                </c:pt>
                <c:pt idx="4">
                  <c:v>1.2043878990000003E-2</c:v>
                </c:pt>
                <c:pt idx="5">
                  <c:v>9.8291780800000006E-3</c:v>
                </c:pt>
                <c:pt idx="6">
                  <c:v>1.0756969080000003E-2</c:v>
                </c:pt>
                <c:pt idx="7">
                  <c:v>1.4213972350000001E-2</c:v>
                </c:pt>
                <c:pt idx="8">
                  <c:v>1.1202249300000007E-2</c:v>
                </c:pt>
                <c:pt idx="9">
                  <c:v>1.1095737670000001E-2</c:v>
                </c:pt>
                <c:pt idx="10">
                  <c:v>8.7848953900000176E-3</c:v>
                </c:pt>
                <c:pt idx="11">
                  <c:v>7.2775125500000011E-3</c:v>
                </c:pt>
                <c:pt idx="12">
                  <c:v>1.2271019260000005E-2</c:v>
                </c:pt>
                <c:pt idx="13">
                  <c:v>9.3507930600000254E-3</c:v>
                </c:pt>
                <c:pt idx="14">
                  <c:v>8.0181524200000007E-3</c:v>
                </c:pt>
                <c:pt idx="15">
                  <c:v>8.2918159700000032E-3</c:v>
                </c:pt>
                <c:pt idx="16">
                  <c:v>8.6664591000000148E-3</c:v>
                </c:pt>
                <c:pt idx="17">
                  <c:v>6.3689701300000019E-3</c:v>
                </c:pt>
                <c:pt idx="18">
                  <c:v>7.7603846800000133E-3</c:v>
                </c:pt>
                <c:pt idx="19">
                  <c:v>6.0691550400000021E-3</c:v>
                </c:pt>
                <c:pt idx="20">
                  <c:v>7.6249163599999897E-3</c:v>
                </c:pt>
                <c:pt idx="21">
                  <c:v>6.3665896700000014E-3</c:v>
                </c:pt>
                <c:pt idx="22">
                  <c:v>5.1302943400000009E-3</c:v>
                </c:pt>
                <c:pt idx="23">
                  <c:v>5.4060030700000122E-3</c:v>
                </c:pt>
                <c:pt idx="24">
                  <c:v>7.9385522800000143E-3</c:v>
                </c:pt>
                <c:pt idx="25">
                  <c:v>5.6785211000000124E-3</c:v>
                </c:pt>
                <c:pt idx="26">
                  <c:v>5.217594649999999E-3</c:v>
                </c:pt>
                <c:pt idx="27">
                  <c:v>6.8239212000000132E-3</c:v>
                </c:pt>
                <c:pt idx="28">
                  <c:v>6.9713085900000252E-3</c:v>
                </c:pt>
                <c:pt idx="29">
                  <c:v>4.7256812500000014E-3</c:v>
                </c:pt>
                <c:pt idx="30">
                  <c:v>2.6289705200000118E-3</c:v>
                </c:pt>
                <c:pt idx="31">
                  <c:v>2.5197226600000011E-3</c:v>
                </c:pt>
                <c:pt idx="32">
                  <c:v>3.8696952200000015E-3</c:v>
                </c:pt>
                <c:pt idx="33">
                  <c:v>3.0322760300000012E-3</c:v>
                </c:pt>
                <c:pt idx="34">
                  <c:v>3.1217631000000018E-3</c:v>
                </c:pt>
                <c:pt idx="35">
                  <c:v>1.8815022000000009E-3</c:v>
                </c:pt>
                <c:pt idx="36">
                  <c:v>4.5007221400000024E-3</c:v>
                </c:pt>
                <c:pt idx="37">
                  <c:v>2.191800250000001E-3</c:v>
                </c:pt>
                <c:pt idx="38">
                  <c:v>3.6918335000000021E-4</c:v>
                </c:pt>
                <c:pt idx="39">
                  <c:v>1.5683841000000008E-3</c:v>
                </c:pt>
                <c:pt idx="40">
                  <c:v>1.1311523600000008E-3</c:v>
                </c:pt>
                <c:pt idx="41">
                  <c:v>1.9947137700000016E-3</c:v>
                </c:pt>
                <c:pt idx="42">
                  <c:v>8.8992678000000358E-4</c:v>
                </c:pt>
                <c:pt idx="43">
                  <c:v>2.12622583E-3</c:v>
                </c:pt>
                <c:pt idx="44">
                  <c:v>1.9499376400000012E-3</c:v>
                </c:pt>
                <c:pt idx="45">
                  <c:v>1.2188773600000007E-3</c:v>
                </c:pt>
                <c:pt idx="46">
                  <c:v>1.4916244900000004E-3</c:v>
                </c:pt>
                <c:pt idx="47">
                  <c:v>1.0204199700000005E-3</c:v>
                </c:pt>
                <c:pt idx="48">
                  <c:v>1.6022805100000005E-3</c:v>
                </c:pt>
                <c:pt idx="49">
                  <c:v>7.2329454000000432E-4</c:v>
                </c:pt>
                <c:pt idx="50">
                  <c:v>8.9526512000000561E-4</c:v>
                </c:pt>
                <c:pt idx="51">
                  <c:v>3.9559938000000125E-4</c:v>
                </c:pt>
                <c:pt idx="52">
                  <c:v>1.1997074000000307E-4</c:v>
                </c:pt>
                <c:pt idx="53">
                  <c:v>1.0889150200000003E-3</c:v>
                </c:pt>
                <c:pt idx="54">
                  <c:v>-2.0936913999999914E-4</c:v>
                </c:pt>
                <c:pt idx="55">
                  <c:v>5.8344528000000109E-4</c:v>
                </c:pt>
                <c:pt idx="56">
                  <c:v>6.6503845000000347E-4</c:v>
                </c:pt>
                <c:pt idx="57">
                  <c:v>-9.3334204999999946E-4</c:v>
                </c:pt>
                <c:pt idx="58">
                  <c:v>2.4289601000000016E-4</c:v>
                </c:pt>
                <c:pt idx="59">
                  <c:v>1.6293130800000006E-3</c:v>
                </c:pt>
                <c:pt idx="60">
                  <c:v>-4.1323005999999922E-4</c:v>
                </c:pt>
                <c:pt idx="61">
                  <c:v>1.0946463800000003E-3</c:v>
                </c:pt>
                <c:pt idx="62">
                  <c:v>4.2030551000000034E-4</c:v>
                </c:pt>
                <c:pt idx="63">
                  <c:v>4.3033399000000122E-4</c:v>
                </c:pt>
                <c:pt idx="64">
                  <c:v>4.6561062000000114E-4</c:v>
                </c:pt>
                <c:pt idx="65">
                  <c:v>1.9247979000000211E-4</c:v>
                </c:pt>
                <c:pt idx="66">
                  <c:v>2.2034920800000006E-3</c:v>
                </c:pt>
                <c:pt idx="67">
                  <c:v>3.6710087200000018E-3</c:v>
                </c:pt>
                <c:pt idx="68">
                  <c:v>-5.8175660999999811E-4</c:v>
                </c:pt>
                <c:pt idx="69">
                  <c:v>2.2101733800000117E-3</c:v>
                </c:pt>
                <c:pt idx="70">
                  <c:v>1.835509760000001E-3</c:v>
                </c:pt>
                <c:pt idx="71">
                  <c:v>1.9683964600000015E-3</c:v>
                </c:pt>
                <c:pt idx="72">
                  <c:v>3.5246886300000012E-3</c:v>
                </c:pt>
                <c:pt idx="73">
                  <c:v>2.9603742100000122E-3</c:v>
                </c:pt>
                <c:pt idx="74">
                  <c:v>4.213841260000001E-3</c:v>
                </c:pt>
                <c:pt idx="75">
                  <c:v>5.55583052E-3</c:v>
                </c:pt>
                <c:pt idx="76">
                  <c:v>3.0039265800000021E-3</c:v>
                </c:pt>
                <c:pt idx="77">
                  <c:v>5.8643069100000013E-3</c:v>
                </c:pt>
                <c:pt idx="78">
                  <c:v>4.2806692400000007E-3</c:v>
                </c:pt>
                <c:pt idx="79">
                  <c:v>7.123911380000003E-3</c:v>
                </c:pt>
                <c:pt idx="80">
                  <c:v>6.6364850800000033E-3</c:v>
                </c:pt>
                <c:pt idx="81">
                  <c:v>8.6658109000000254E-3</c:v>
                </c:pt>
                <c:pt idx="82">
                  <c:v>8.126202600000014E-3</c:v>
                </c:pt>
                <c:pt idx="83">
                  <c:v>8.5644569200000239E-3</c:v>
                </c:pt>
                <c:pt idx="84">
                  <c:v>1.1708186570000003E-2</c:v>
                </c:pt>
                <c:pt idx="85">
                  <c:v>1.1081497740000003E-2</c:v>
                </c:pt>
                <c:pt idx="86">
                  <c:v>1.0760375860000006E-2</c:v>
                </c:pt>
                <c:pt idx="87">
                  <c:v>1.3473033530000003E-2</c:v>
                </c:pt>
                <c:pt idx="88">
                  <c:v>1.4413348959999997E-2</c:v>
                </c:pt>
                <c:pt idx="89">
                  <c:v>1.6040221415000007E-2</c:v>
                </c:pt>
                <c:pt idx="90">
                  <c:v>1.7518229410000006E-2</c:v>
                </c:pt>
                <c:pt idx="91">
                  <c:v>1.7594414856000013E-2</c:v>
                </c:pt>
                <c:pt idx="92">
                  <c:v>1.9979145005000008E-2</c:v>
                </c:pt>
                <c:pt idx="93">
                  <c:v>2.0811822359000004E-2</c:v>
                </c:pt>
                <c:pt idx="94">
                  <c:v>2.234832835400001E-2</c:v>
                </c:pt>
                <c:pt idx="95">
                  <c:v>2.3084475403000012E-2</c:v>
                </c:pt>
                <c:pt idx="96">
                  <c:v>2.3616426834000004E-2</c:v>
                </c:pt>
                <c:pt idx="97">
                  <c:v>2.7725473605000012E-2</c:v>
                </c:pt>
                <c:pt idx="98">
                  <c:v>2.7165756421000015E-2</c:v>
                </c:pt>
                <c:pt idx="99">
                  <c:v>2.8102513263000006E-2</c:v>
                </c:pt>
                <c:pt idx="100">
                  <c:v>2.9879295360000013E-2</c:v>
                </c:pt>
                <c:pt idx="101">
                  <c:v>3.1261121016000017E-2</c:v>
                </c:pt>
                <c:pt idx="102">
                  <c:v>3.2484228350000005E-2</c:v>
                </c:pt>
                <c:pt idx="103">
                  <c:v>3.4375388734000027E-2</c:v>
                </c:pt>
                <c:pt idx="104">
                  <c:v>3.5716080670000011E-2</c:v>
                </c:pt>
                <c:pt idx="105">
                  <c:v>3.7070346620000125E-2</c:v>
                </c:pt>
                <c:pt idx="106">
                  <c:v>3.9624601230000014E-2</c:v>
                </c:pt>
                <c:pt idx="107">
                  <c:v>4.0334759840000123E-2</c:v>
                </c:pt>
                <c:pt idx="108">
                  <c:v>4.2253516240000025E-2</c:v>
                </c:pt>
                <c:pt idx="109">
                  <c:v>4.4840156660000005E-2</c:v>
                </c:pt>
                <c:pt idx="110">
                  <c:v>4.702241123000013E-2</c:v>
                </c:pt>
                <c:pt idx="111">
                  <c:v>4.7392412650000118E-2</c:v>
                </c:pt>
                <c:pt idx="112">
                  <c:v>4.9867452680000021E-2</c:v>
                </c:pt>
                <c:pt idx="113">
                  <c:v>5.1605300609999905E-2</c:v>
                </c:pt>
                <c:pt idx="114">
                  <c:v>5.4203116890000021E-2</c:v>
                </c:pt>
                <c:pt idx="115">
                  <c:v>5.6673200430000022E-2</c:v>
                </c:pt>
                <c:pt idx="116">
                  <c:v>5.825571865000001E-2</c:v>
                </c:pt>
                <c:pt idx="117">
                  <c:v>6.014924273000001E-2</c:v>
                </c:pt>
                <c:pt idx="118">
                  <c:v>6.3191318510000011E-2</c:v>
                </c:pt>
                <c:pt idx="119">
                  <c:v>6.461310536000002E-2</c:v>
                </c:pt>
                <c:pt idx="120">
                  <c:v>6.6766334330000135E-2</c:v>
                </c:pt>
                <c:pt idx="121">
                  <c:v>6.9448323550000024E-2</c:v>
                </c:pt>
                <c:pt idx="122">
                  <c:v>7.1732772140000137E-2</c:v>
                </c:pt>
                <c:pt idx="123">
                  <c:v>7.3890333620000012E-2</c:v>
                </c:pt>
                <c:pt idx="124">
                  <c:v>7.653260753000013E-2</c:v>
                </c:pt>
                <c:pt idx="125">
                  <c:v>7.8375437860000119E-2</c:v>
                </c:pt>
                <c:pt idx="126">
                  <c:v>8.1234169750000237E-2</c:v>
                </c:pt>
                <c:pt idx="127">
                  <c:v>8.3008454740000237E-2</c:v>
                </c:pt>
                <c:pt idx="128">
                  <c:v>8.6346050350000036E-2</c:v>
                </c:pt>
                <c:pt idx="129">
                  <c:v>8.8834287230000045E-2</c:v>
                </c:pt>
                <c:pt idx="130">
                  <c:v>9.0500818190000346E-2</c:v>
                </c:pt>
                <c:pt idx="131">
                  <c:v>9.4487795230000018E-2</c:v>
                </c:pt>
                <c:pt idx="132">
                  <c:v>9.6705386040000257E-2</c:v>
                </c:pt>
                <c:pt idx="133">
                  <c:v>9.9887566270000241E-2</c:v>
                </c:pt>
                <c:pt idx="134">
                  <c:v>0.10271850377000002</c:v>
                </c:pt>
                <c:pt idx="135">
                  <c:v>0.10651314408000004</c:v>
                </c:pt>
                <c:pt idx="136">
                  <c:v>0.10918709040000002</c:v>
                </c:pt>
                <c:pt idx="137">
                  <c:v>0.11253219247000006</c:v>
                </c:pt>
                <c:pt idx="138">
                  <c:v>0.11665561944000004</c:v>
                </c:pt>
                <c:pt idx="139">
                  <c:v>0.12031345218</c:v>
                </c:pt>
                <c:pt idx="140">
                  <c:v>0.12369228303000006</c:v>
                </c:pt>
                <c:pt idx="141">
                  <c:v>0.12878473250000005</c:v>
                </c:pt>
                <c:pt idx="142">
                  <c:v>0.13244800420000005</c:v>
                </c:pt>
                <c:pt idx="143">
                  <c:v>0.13656068740000005</c:v>
                </c:pt>
                <c:pt idx="144">
                  <c:v>0.14186408520000005</c:v>
                </c:pt>
                <c:pt idx="145">
                  <c:v>0.14647527190000001</c:v>
                </c:pt>
                <c:pt idx="146">
                  <c:v>0.1518755198</c:v>
                </c:pt>
                <c:pt idx="147">
                  <c:v>0.15632858280000006</c:v>
                </c:pt>
                <c:pt idx="148">
                  <c:v>0.16185847820000004</c:v>
                </c:pt>
                <c:pt idx="149">
                  <c:v>0.16590131220000007</c:v>
                </c:pt>
                <c:pt idx="150">
                  <c:v>0.17213507889999999</c:v>
                </c:pt>
                <c:pt idx="151">
                  <c:v>0.17870933710000012</c:v>
                </c:pt>
                <c:pt idx="152">
                  <c:v>0.18369379040000006</c:v>
                </c:pt>
                <c:pt idx="153">
                  <c:v>0.18982177380000001</c:v>
                </c:pt>
                <c:pt idx="154">
                  <c:v>0.19547174270000006</c:v>
                </c:pt>
                <c:pt idx="155">
                  <c:v>0.2009577692</c:v>
                </c:pt>
                <c:pt idx="156">
                  <c:v>0.20838166180000001</c:v>
                </c:pt>
                <c:pt idx="157">
                  <c:v>0.21287598610000005</c:v>
                </c:pt>
                <c:pt idx="158">
                  <c:v>0.21974819300000012</c:v>
                </c:pt>
                <c:pt idx="159">
                  <c:v>0.22504346970000011</c:v>
                </c:pt>
                <c:pt idx="160">
                  <c:v>0.23115877209999997</c:v>
                </c:pt>
                <c:pt idx="161">
                  <c:v>0.23678789440000006</c:v>
                </c:pt>
                <c:pt idx="162">
                  <c:v>0.24267924730000001</c:v>
                </c:pt>
                <c:pt idx="163">
                  <c:v>0.24991776940000007</c:v>
                </c:pt>
                <c:pt idx="164">
                  <c:v>0.25403846200000002</c:v>
                </c:pt>
                <c:pt idx="165">
                  <c:v>0.26017672720000012</c:v>
                </c:pt>
                <c:pt idx="166">
                  <c:v>0.26646786330000022</c:v>
                </c:pt>
                <c:pt idx="167">
                  <c:v>0.27161715330000002</c:v>
                </c:pt>
                <c:pt idx="168">
                  <c:v>0.27727579470000002</c:v>
                </c:pt>
                <c:pt idx="169">
                  <c:v>0.28334679600000012</c:v>
                </c:pt>
                <c:pt idx="170">
                  <c:v>0.28942462210000014</c:v>
                </c:pt>
                <c:pt idx="171">
                  <c:v>0.2945788443000002</c:v>
                </c:pt>
                <c:pt idx="172">
                  <c:v>0.30127137300000012</c:v>
                </c:pt>
                <c:pt idx="173">
                  <c:v>0.30749982000000009</c:v>
                </c:pt>
                <c:pt idx="174">
                  <c:v>0.31374441980000012</c:v>
                </c:pt>
                <c:pt idx="175">
                  <c:v>0.3199188948000003</c:v>
                </c:pt>
                <c:pt idx="176">
                  <c:v>0.32714634540000009</c:v>
                </c:pt>
                <c:pt idx="177">
                  <c:v>0.3337161779000003</c:v>
                </c:pt>
                <c:pt idx="178">
                  <c:v>0.33985930090000022</c:v>
                </c:pt>
                <c:pt idx="179">
                  <c:v>0.34790235160000021</c:v>
                </c:pt>
                <c:pt idx="180">
                  <c:v>0.35544782280000009</c:v>
                </c:pt>
                <c:pt idx="181">
                  <c:v>0.36386706830000021</c:v>
                </c:pt>
                <c:pt idx="182">
                  <c:v>0.37222071890000014</c:v>
                </c:pt>
                <c:pt idx="183">
                  <c:v>0.38005282880000013</c:v>
                </c:pt>
                <c:pt idx="184">
                  <c:v>0.3898507595000002</c:v>
                </c:pt>
                <c:pt idx="185">
                  <c:v>0.39960875510000021</c:v>
                </c:pt>
                <c:pt idx="186">
                  <c:v>0.41011905069999999</c:v>
                </c:pt>
                <c:pt idx="187">
                  <c:v>0.42015098930000022</c:v>
                </c:pt>
                <c:pt idx="188">
                  <c:v>0.43179520370000002</c:v>
                </c:pt>
                <c:pt idx="189">
                  <c:v>0.44490256310000131</c:v>
                </c:pt>
                <c:pt idx="190">
                  <c:v>0.45804911259999992</c:v>
                </c:pt>
                <c:pt idx="191">
                  <c:v>0.47335910200000009</c:v>
                </c:pt>
                <c:pt idx="192">
                  <c:v>0.48810421820000011</c:v>
                </c:pt>
                <c:pt idx="193">
                  <c:v>0.50480320450000005</c:v>
                </c:pt>
                <c:pt idx="194">
                  <c:v>0.52041679019999876</c:v>
                </c:pt>
                <c:pt idx="195">
                  <c:v>0.53977783920000022</c:v>
                </c:pt>
                <c:pt idx="196">
                  <c:v>0.5593079567</c:v>
                </c:pt>
                <c:pt idx="197">
                  <c:v>0.58182712790000002</c:v>
                </c:pt>
                <c:pt idx="198">
                  <c:v>0.60612597470000018</c:v>
                </c:pt>
                <c:pt idx="199">
                  <c:v>0.63230540750000241</c:v>
                </c:pt>
                <c:pt idx="200">
                  <c:v>0.65973629950000023</c:v>
                </c:pt>
                <c:pt idx="201">
                  <c:v>0.69117637870000004</c:v>
                </c:pt>
                <c:pt idx="202">
                  <c:v>0.72617276909999984</c:v>
                </c:pt>
                <c:pt idx="203">
                  <c:v>0.7637998700000026</c:v>
                </c:pt>
                <c:pt idx="204">
                  <c:v>0.80474426750000239</c:v>
                </c:pt>
                <c:pt idx="205">
                  <c:v>0.85181596280000005</c:v>
                </c:pt>
                <c:pt idx="206">
                  <c:v>0.90056356189999753</c:v>
                </c:pt>
                <c:pt idx="207">
                  <c:v>0.95646812919999979</c:v>
                </c:pt>
                <c:pt idx="208">
                  <c:v>1.0156895757</c:v>
                </c:pt>
                <c:pt idx="209">
                  <c:v>1.079671526</c:v>
                </c:pt>
                <c:pt idx="210">
                  <c:v>1.1486050130000001</c:v>
                </c:pt>
                <c:pt idx="211">
                  <c:v>1.220033073</c:v>
                </c:pt>
                <c:pt idx="212">
                  <c:v>1.294940019</c:v>
                </c:pt>
                <c:pt idx="213">
                  <c:v>1.3702485800000024</c:v>
                </c:pt>
                <c:pt idx="214">
                  <c:v>1.4518993139999949</c:v>
                </c:pt>
                <c:pt idx="215">
                  <c:v>1.5276257039999974</c:v>
                </c:pt>
                <c:pt idx="216">
                  <c:v>1.604967499</c:v>
                </c:pt>
                <c:pt idx="217">
                  <c:v>1.667986178</c:v>
                </c:pt>
                <c:pt idx="218">
                  <c:v>1.7313136099999999</c:v>
                </c:pt>
                <c:pt idx="219">
                  <c:v>1.783689284</c:v>
                </c:pt>
                <c:pt idx="220">
                  <c:v>1.8275813099999998</c:v>
                </c:pt>
                <c:pt idx="221">
                  <c:v>1.864708805</c:v>
                </c:pt>
                <c:pt idx="222">
                  <c:v>1.8809244869999975</c:v>
                </c:pt>
                <c:pt idx="223">
                  <c:v>1.89241221</c:v>
                </c:pt>
                <c:pt idx="224">
                  <c:v>1.8920865300000025</c:v>
                </c:pt>
                <c:pt idx="225">
                  <c:v>1.88705101</c:v>
                </c:pt>
                <c:pt idx="226">
                  <c:v>1.8702391620000001</c:v>
                </c:pt>
                <c:pt idx="227">
                  <c:v>1.8549194569999998</c:v>
                </c:pt>
                <c:pt idx="228">
                  <c:v>1.8311006069999998</c:v>
                </c:pt>
                <c:pt idx="229">
                  <c:v>1.8112298489999974</c:v>
                </c:pt>
                <c:pt idx="230">
                  <c:v>1.7762458560000025</c:v>
                </c:pt>
                <c:pt idx="231">
                  <c:v>1.7564140800000001</c:v>
                </c:pt>
                <c:pt idx="232">
                  <c:v>1.7307361600000024</c:v>
                </c:pt>
                <c:pt idx="233">
                  <c:v>1.7109886650000001</c:v>
                </c:pt>
                <c:pt idx="234">
                  <c:v>1.7004788160000004</c:v>
                </c:pt>
                <c:pt idx="235">
                  <c:v>1.680061722</c:v>
                </c:pt>
                <c:pt idx="236">
                  <c:v>1.670688057</c:v>
                </c:pt>
                <c:pt idx="237">
                  <c:v>1.6670568230000025</c:v>
                </c:pt>
                <c:pt idx="238">
                  <c:v>1.6607198949999999</c:v>
                </c:pt>
                <c:pt idx="239">
                  <c:v>1.6616705890000001</c:v>
                </c:pt>
                <c:pt idx="240">
                  <c:v>1.664190912</c:v>
                </c:pt>
                <c:pt idx="241">
                  <c:v>1.6729929690000025</c:v>
                </c:pt>
                <c:pt idx="242">
                  <c:v>1.6802686690000004</c:v>
                </c:pt>
                <c:pt idx="243">
                  <c:v>1.6893953319999999</c:v>
                </c:pt>
                <c:pt idx="244">
                  <c:v>1.7079891200000001</c:v>
                </c:pt>
                <c:pt idx="245">
                  <c:v>1.723443413</c:v>
                </c:pt>
                <c:pt idx="246">
                  <c:v>1.7462283610000016</c:v>
                </c:pt>
                <c:pt idx="247">
                  <c:v>1.7670821190000026</c:v>
                </c:pt>
                <c:pt idx="248">
                  <c:v>1.7833732600000001</c:v>
                </c:pt>
                <c:pt idx="249">
                  <c:v>1.8081319569999998</c:v>
                </c:pt>
                <c:pt idx="250">
                  <c:v>1.8295021300000001</c:v>
                </c:pt>
                <c:pt idx="251">
                  <c:v>1.8539290669999975</c:v>
                </c:pt>
                <c:pt idx="252">
                  <c:v>1.8772127869999999</c:v>
                </c:pt>
                <c:pt idx="253">
                  <c:v>1.892126822</c:v>
                </c:pt>
                <c:pt idx="254">
                  <c:v>1.9157309769999975</c:v>
                </c:pt>
                <c:pt idx="255">
                  <c:v>1.9293943879999937</c:v>
                </c:pt>
                <c:pt idx="256">
                  <c:v>1.9336363319999974</c:v>
                </c:pt>
                <c:pt idx="257">
                  <c:v>1.9463204379999974</c:v>
                </c:pt>
                <c:pt idx="258">
                  <c:v>1.9539222959999947</c:v>
                </c:pt>
                <c:pt idx="259">
                  <c:v>1.9505889650000001</c:v>
                </c:pt>
                <c:pt idx="260">
                  <c:v>1.9457862619999975</c:v>
                </c:pt>
                <c:pt idx="261">
                  <c:v>1.940682316</c:v>
                </c:pt>
                <c:pt idx="262">
                  <c:v>1.9324965719999998</c:v>
                </c:pt>
                <c:pt idx="263">
                  <c:v>1.9230116839999973</c:v>
                </c:pt>
                <c:pt idx="264">
                  <c:v>1.9090311769999975</c:v>
                </c:pt>
                <c:pt idx="265">
                  <c:v>1.8898680449999998</c:v>
                </c:pt>
                <c:pt idx="266">
                  <c:v>1.8727593660000001</c:v>
                </c:pt>
                <c:pt idx="267">
                  <c:v>1.8566981790000001</c:v>
                </c:pt>
                <c:pt idx="268">
                  <c:v>1.8336087699999999</c:v>
                </c:pt>
                <c:pt idx="269">
                  <c:v>1.8136010409999974</c:v>
                </c:pt>
                <c:pt idx="270">
                  <c:v>1.7849947449999999</c:v>
                </c:pt>
                <c:pt idx="271">
                  <c:v>1.7625957969999999</c:v>
                </c:pt>
                <c:pt idx="272">
                  <c:v>1.731871867</c:v>
                </c:pt>
                <c:pt idx="273">
                  <c:v>1.7038851020000001</c:v>
                </c:pt>
                <c:pt idx="274">
                  <c:v>1.6766457800000001</c:v>
                </c:pt>
                <c:pt idx="275">
                  <c:v>1.6467889790000025</c:v>
                </c:pt>
                <c:pt idx="276">
                  <c:v>1.6189122440000001</c:v>
                </c:pt>
                <c:pt idx="277">
                  <c:v>1.5958786249999999</c:v>
                </c:pt>
                <c:pt idx="278">
                  <c:v>1.57130053</c:v>
                </c:pt>
                <c:pt idx="279">
                  <c:v>1.5479625699999999</c:v>
                </c:pt>
                <c:pt idx="280">
                  <c:v>1.5268914939999974</c:v>
                </c:pt>
                <c:pt idx="281">
                  <c:v>1.5057227849999975</c:v>
                </c:pt>
                <c:pt idx="282">
                  <c:v>1.4877242089999949</c:v>
                </c:pt>
                <c:pt idx="283">
                  <c:v>1.469483519</c:v>
                </c:pt>
                <c:pt idx="284">
                  <c:v>1.4562375780000001</c:v>
                </c:pt>
                <c:pt idx="285">
                  <c:v>1.4438448189999962</c:v>
                </c:pt>
                <c:pt idx="286">
                  <c:v>1.4353413819999974</c:v>
                </c:pt>
                <c:pt idx="287">
                  <c:v>1.4225880149999999</c:v>
                </c:pt>
                <c:pt idx="288">
                  <c:v>1.4149704219999999</c:v>
                </c:pt>
                <c:pt idx="289">
                  <c:v>1.4087128879999975</c:v>
                </c:pt>
                <c:pt idx="290">
                  <c:v>1.4025992389999962</c:v>
                </c:pt>
                <c:pt idx="291">
                  <c:v>1.3973906279999975</c:v>
                </c:pt>
                <c:pt idx="292">
                  <c:v>1.397682691</c:v>
                </c:pt>
                <c:pt idx="293">
                  <c:v>1.397888088</c:v>
                </c:pt>
                <c:pt idx="294">
                  <c:v>1.396401191</c:v>
                </c:pt>
                <c:pt idx="295">
                  <c:v>1.3990276099999999</c:v>
                </c:pt>
                <c:pt idx="296">
                  <c:v>1.4010902879999949</c:v>
                </c:pt>
                <c:pt idx="297">
                  <c:v>1.4029604429999973</c:v>
                </c:pt>
                <c:pt idx="298">
                  <c:v>1.4064135790000001</c:v>
                </c:pt>
                <c:pt idx="299">
                  <c:v>1.4097479819999998</c:v>
                </c:pt>
                <c:pt idx="300">
                  <c:v>1.4139524939999975</c:v>
                </c:pt>
                <c:pt idx="301">
                  <c:v>1.4192850829999974</c:v>
                </c:pt>
                <c:pt idx="302">
                  <c:v>1.423350954</c:v>
                </c:pt>
                <c:pt idx="303">
                  <c:v>1.4284432169999974</c:v>
                </c:pt>
                <c:pt idx="304">
                  <c:v>1.4362546439999975</c:v>
                </c:pt>
                <c:pt idx="305">
                  <c:v>1.442591929</c:v>
                </c:pt>
                <c:pt idx="306">
                  <c:v>1.4474063159999961</c:v>
                </c:pt>
                <c:pt idx="307">
                  <c:v>1.4558333399999974</c:v>
                </c:pt>
                <c:pt idx="308">
                  <c:v>1.4615150929999974</c:v>
                </c:pt>
                <c:pt idx="309">
                  <c:v>1.4688371660000001</c:v>
                </c:pt>
                <c:pt idx="310">
                  <c:v>1.4802001949999999</c:v>
                </c:pt>
                <c:pt idx="311">
                  <c:v>1.4824902059999974</c:v>
                </c:pt>
                <c:pt idx="312">
                  <c:v>1.4927196739999975</c:v>
                </c:pt>
                <c:pt idx="313">
                  <c:v>1.5035313609999974</c:v>
                </c:pt>
                <c:pt idx="314">
                  <c:v>1.5109387869999975</c:v>
                </c:pt>
                <c:pt idx="315">
                  <c:v>1.5208233829999971</c:v>
                </c:pt>
                <c:pt idx="316">
                  <c:v>1.529473329</c:v>
                </c:pt>
                <c:pt idx="317">
                  <c:v>1.542180085</c:v>
                </c:pt>
                <c:pt idx="318">
                  <c:v>1.5502969260000001</c:v>
                </c:pt>
                <c:pt idx="319">
                  <c:v>1.558893466</c:v>
                </c:pt>
                <c:pt idx="320">
                  <c:v>1.568208241</c:v>
                </c:pt>
                <c:pt idx="321">
                  <c:v>1.5828736069999998</c:v>
                </c:pt>
                <c:pt idx="322">
                  <c:v>1.5961534020000001</c:v>
                </c:pt>
                <c:pt idx="323">
                  <c:v>1.6080612179999962</c:v>
                </c:pt>
                <c:pt idx="324">
                  <c:v>1.6213687899999998</c:v>
                </c:pt>
                <c:pt idx="325">
                  <c:v>1.633890176</c:v>
                </c:pt>
                <c:pt idx="326">
                  <c:v>1.649130845</c:v>
                </c:pt>
                <c:pt idx="327">
                  <c:v>1.665502453</c:v>
                </c:pt>
                <c:pt idx="328">
                  <c:v>1.6749124770000001</c:v>
                </c:pt>
                <c:pt idx="329">
                  <c:v>1.697805786</c:v>
                </c:pt>
                <c:pt idx="330">
                  <c:v>1.7162540200000025</c:v>
                </c:pt>
                <c:pt idx="331">
                  <c:v>1.7346530200000025</c:v>
                </c:pt>
                <c:pt idx="332">
                  <c:v>1.7518017529999974</c:v>
                </c:pt>
                <c:pt idx="333">
                  <c:v>1.7677417040000001</c:v>
                </c:pt>
                <c:pt idx="334">
                  <c:v>1.7920234440000025</c:v>
                </c:pt>
                <c:pt idx="335">
                  <c:v>1.8092975849999999</c:v>
                </c:pt>
                <c:pt idx="336">
                  <c:v>1.8308433529999975</c:v>
                </c:pt>
                <c:pt idx="337">
                  <c:v>1.8488006829999974</c:v>
                </c:pt>
                <c:pt idx="338">
                  <c:v>1.8780051710000025</c:v>
                </c:pt>
                <c:pt idx="339">
                  <c:v>1.903842831</c:v>
                </c:pt>
                <c:pt idx="340">
                  <c:v>1.9292046069999962</c:v>
                </c:pt>
                <c:pt idx="341">
                  <c:v>1.9494486089999974</c:v>
                </c:pt>
                <c:pt idx="342">
                  <c:v>1.9785520080000001</c:v>
                </c:pt>
                <c:pt idx="343">
                  <c:v>2.0069281099999987</c:v>
                </c:pt>
                <c:pt idx="344">
                  <c:v>2.0320405009999987</c:v>
                </c:pt>
                <c:pt idx="345">
                  <c:v>2.0591811180000001</c:v>
                </c:pt>
                <c:pt idx="346">
                  <c:v>2.0864802839999999</c:v>
                </c:pt>
                <c:pt idx="347">
                  <c:v>2.1145111560000012</c:v>
                </c:pt>
                <c:pt idx="348">
                  <c:v>2.1460126879999999</c:v>
                </c:pt>
                <c:pt idx="349">
                  <c:v>2.1758808139999997</c:v>
                </c:pt>
                <c:pt idx="350">
                  <c:v>2.2069019320000001</c:v>
                </c:pt>
                <c:pt idx="351">
                  <c:v>2.2349657060000001</c:v>
                </c:pt>
                <c:pt idx="352">
                  <c:v>2.2726909159999997</c:v>
                </c:pt>
                <c:pt idx="353">
                  <c:v>2.3041512010000011</c:v>
                </c:pt>
                <c:pt idx="354">
                  <c:v>2.3503004549999997</c:v>
                </c:pt>
                <c:pt idx="355">
                  <c:v>2.3717433449999987</c:v>
                </c:pt>
                <c:pt idx="356">
                  <c:v>2.4056777</c:v>
                </c:pt>
                <c:pt idx="357">
                  <c:v>2.4390326979999997</c:v>
                </c:pt>
                <c:pt idx="358">
                  <c:v>2.4917410849999997</c:v>
                </c:pt>
                <c:pt idx="359">
                  <c:v>2.5262786389999987</c:v>
                </c:pt>
                <c:pt idx="360">
                  <c:v>2.5616601939999977</c:v>
                </c:pt>
                <c:pt idx="361">
                  <c:v>2.6194702630000002</c:v>
                </c:pt>
                <c:pt idx="362">
                  <c:v>2.647038126</c:v>
                </c:pt>
                <c:pt idx="363">
                  <c:v>2.702019596</c:v>
                </c:pt>
                <c:pt idx="364">
                  <c:v>2.7391566279999999</c:v>
                </c:pt>
                <c:pt idx="365">
                  <c:v>2.8143648149999998</c:v>
                </c:pt>
                <c:pt idx="366">
                  <c:v>2.8587764739999977</c:v>
                </c:pt>
                <c:pt idx="367">
                  <c:v>2.9060610769999999</c:v>
                </c:pt>
                <c:pt idx="368">
                  <c:v>2.9467395780000012</c:v>
                </c:pt>
                <c:pt idx="369">
                  <c:v>2.9880599019999998</c:v>
                </c:pt>
                <c:pt idx="370">
                  <c:v>3.065929079</c:v>
                </c:pt>
                <c:pt idx="371">
                  <c:v>3.0863429549999997</c:v>
                </c:pt>
                <c:pt idx="372">
                  <c:v>3.1646510600000002</c:v>
                </c:pt>
                <c:pt idx="373">
                  <c:v>3.1948875430000001</c:v>
                </c:pt>
                <c:pt idx="374">
                  <c:v>3.2306052680000001</c:v>
                </c:pt>
                <c:pt idx="375">
                  <c:v>3.3041714670000002</c:v>
                </c:pt>
                <c:pt idx="376">
                  <c:v>3.304504299</c:v>
                </c:pt>
                <c:pt idx="377">
                  <c:v>3.3619941710000001</c:v>
                </c:pt>
                <c:pt idx="378">
                  <c:v>3.3983923439999999</c:v>
                </c:pt>
                <c:pt idx="379">
                  <c:v>3.4791137220000001</c:v>
                </c:pt>
                <c:pt idx="380">
                  <c:v>3.4901920799999999</c:v>
                </c:pt>
                <c:pt idx="381">
                  <c:v>3.4539185999999997</c:v>
                </c:pt>
                <c:pt idx="382">
                  <c:v>3.5162796019999987</c:v>
                </c:pt>
                <c:pt idx="383">
                  <c:v>3.4717282299999987</c:v>
                </c:pt>
                <c:pt idx="384">
                  <c:v>3.5040537359999999</c:v>
                </c:pt>
                <c:pt idx="385">
                  <c:v>3.5240203380000001</c:v>
                </c:pt>
                <c:pt idx="386">
                  <c:v>3.5741840840000001</c:v>
                </c:pt>
                <c:pt idx="387">
                  <c:v>3.5096656319999977</c:v>
                </c:pt>
                <c:pt idx="388">
                  <c:v>3.5540961269999998</c:v>
                </c:pt>
                <c:pt idx="389">
                  <c:v>3.4775809290000002</c:v>
                </c:pt>
                <c:pt idx="390">
                  <c:v>3.4458130839999987</c:v>
                </c:pt>
                <c:pt idx="391">
                  <c:v>3.4875403880000002</c:v>
                </c:pt>
                <c:pt idx="392">
                  <c:v>3.4228540899999977</c:v>
                </c:pt>
                <c:pt idx="393">
                  <c:v>3.4232591629999995</c:v>
                </c:pt>
                <c:pt idx="394">
                  <c:v>3.441941881</c:v>
                </c:pt>
                <c:pt idx="395">
                  <c:v>3.402182722</c:v>
                </c:pt>
                <c:pt idx="396">
                  <c:v>3.3483115670000045</c:v>
                </c:pt>
                <c:pt idx="397">
                  <c:v>3.2917245860000039</c:v>
                </c:pt>
                <c:pt idx="398">
                  <c:v>3.249715471</c:v>
                </c:pt>
                <c:pt idx="399">
                  <c:v>3.3290082449999998</c:v>
                </c:pt>
                <c:pt idx="400">
                  <c:v>3.2355746270000001</c:v>
                </c:pt>
                <c:pt idx="401">
                  <c:v>3.2511748310000002</c:v>
                </c:pt>
                <c:pt idx="402">
                  <c:v>3.2206646440000002</c:v>
                </c:pt>
                <c:pt idx="403">
                  <c:v>3.1684750560000001</c:v>
                </c:pt>
                <c:pt idx="404">
                  <c:v>3.1684657570000012</c:v>
                </c:pt>
                <c:pt idx="405">
                  <c:v>3.0942818160000001</c:v>
                </c:pt>
                <c:pt idx="406">
                  <c:v>3.0519758699999997</c:v>
                </c:pt>
                <c:pt idx="407">
                  <c:v>3.0270451549999997</c:v>
                </c:pt>
                <c:pt idx="408">
                  <c:v>3.0133921149999998</c:v>
                </c:pt>
                <c:pt idx="409">
                  <c:v>2.9470142360000002</c:v>
                </c:pt>
                <c:pt idx="410">
                  <c:v>2.9742812160000001</c:v>
                </c:pt>
                <c:pt idx="411">
                  <c:v>2.8910063739999967</c:v>
                </c:pt>
                <c:pt idx="412">
                  <c:v>2.8758396149999967</c:v>
                </c:pt>
                <c:pt idx="413">
                  <c:v>2.8376883509999997</c:v>
                </c:pt>
                <c:pt idx="414">
                  <c:v>2.8106395239999977</c:v>
                </c:pt>
                <c:pt idx="415">
                  <c:v>2.7755176070000012</c:v>
                </c:pt>
                <c:pt idx="416">
                  <c:v>2.7474919800000039</c:v>
                </c:pt>
                <c:pt idx="417">
                  <c:v>2.7195712570000046</c:v>
                </c:pt>
                <c:pt idx="418">
                  <c:v>2.6812740800000001</c:v>
                </c:pt>
                <c:pt idx="419">
                  <c:v>2.6491171360000001</c:v>
                </c:pt>
                <c:pt idx="420">
                  <c:v>2.6233028410000045</c:v>
                </c:pt>
                <c:pt idx="421">
                  <c:v>2.6211055760000002</c:v>
                </c:pt>
                <c:pt idx="422">
                  <c:v>2.5908819680000001</c:v>
                </c:pt>
                <c:pt idx="423">
                  <c:v>2.5760444639999962</c:v>
                </c:pt>
                <c:pt idx="424">
                  <c:v>2.5589620109999998</c:v>
                </c:pt>
                <c:pt idx="425">
                  <c:v>2.5316933629999996</c:v>
                </c:pt>
                <c:pt idx="426">
                  <c:v>2.5146862510000001</c:v>
                </c:pt>
                <c:pt idx="427">
                  <c:v>2.5169409749999967</c:v>
                </c:pt>
                <c:pt idx="428">
                  <c:v>2.5231539249999999</c:v>
                </c:pt>
                <c:pt idx="429">
                  <c:v>2.5130928990000001</c:v>
                </c:pt>
                <c:pt idx="430">
                  <c:v>2.5241240500000051</c:v>
                </c:pt>
                <c:pt idx="431">
                  <c:v>2.497178221</c:v>
                </c:pt>
                <c:pt idx="432">
                  <c:v>2.5222872730000003</c:v>
                </c:pt>
                <c:pt idx="433">
                  <c:v>2.5003031730000003</c:v>
                </c:pt>
                <c:pt idx="434">
                  <c:v>2.4912740229999994</c:v>
                </c:pt>
                <c:pt idx="435">
                  <c:v>2.5043741700000002</c:v>
                </c:pt>
                <c:pt idx="436">
                  <c:v>2.5007578370000001</c:v>
                </c:pt>
                <c:pt idx="437">
                  <c:v>2.5315400599999998</c:v>
                </c:pt>
                <c:pt idx="438">
                  <c:v>2.5291613580000041</c:v>
                </c:pt>
                <c:pt idx="439">
                  <c:v>2.5086063389999995</c:v>
                </c:pt>
                <c:pt idx="440">
                  <c:v>2.507444048000004</c:v>
                </c:pt>
                <c:pt idx="441">
                  <c:v>2.5183197500000012</c:v>
                </c:pt>
                <c:pt idx="442">
                  <c:v>2.5266713139999997</c:v>
                </c:pt>
                <c:pt idx="443">
                  <c:v>2.5329920289999994</c:v>
                </c:pt>
                <c:pt idx="444">
                  <c:v>2.5338067049999999</c:v>
                </c:pt>
                <c:pt idx="445">
                  <c:v>2.5536495689999996</c:v>
                </c:pt>
                <c:pt idx="446">
                  <c:v>2.5434006690000004</c:v>
                </c:pt>
                <c:pt idx="447">
                  <c:v>2.5659991739999999</c:v>
                </c:pt>
                <c:pt idx="448">
                  <c:v>2.5593585009999997</c:v>
                </c:pt>
                <c:pt idx="449">
                  <c:v>2.5327180859999987</c:v>
                </c:pt>
                <c:pt idx="450">
                  <c:v>2.5763627530000002</c:v>
                </c:pt>
                <c:pt idx="451">
                  <c:v>2.5394050119999987</c:v>
                </c:pt>
                <c:pt idx="452">
                  <c:v>2.6234017850000049</c:v>
                </c:pt>
                <c:pt idx="453">
                  <c:v>2.623056316</c:v>
                </c:pt>
                <c:pt idx="454">
                  <c:v>2.6150650019999997</c:v>
                </c:pt>
                <c:pt idx="455">
                  <c:v>2.5507625580000002</c:v>
                </c:pt>
                <c:pt idx="456">
                  <c:v>2.5645307540000051</c:v>
                </c:pt>
                <c:pt idx="457">
                  <c:v>2.498523617</c:v>
                </c:pt>
                <c:pt idx="458">
                  <c:v>2.587092304</c:v>
                </c:pt>
                <c:pt idx="459">
                  <c:v>2.5484050749999998</c:v>
                </c:pt>
                <c:pt idx="460">
                  <c:v>2.5420874599999999</c:v>
                </c:pt>
                <c:pt idx="461">
                  <c:v>2.5433489319999998</c:v>
                </c:pt>
                <c:pt idx="462">
                  <c:v>2.4588531489999994</c:v>
                </c:pt>
                <c:pt idx="463">
                  <c:v>2.4691223139999998</c:v>
                </c:pt>
                <c:pt idx="464">
                  <c:v>2.4308511259999968</c:v>
                </c:pt>
                <c:pt idx="465">
                  <c:v>2.4764975549999999</c:v>
                </c:pt>
                <c:pt idx="466">
                  <c:v>2.4011487009999999</c:v>
                </c:pt>
                <c:pt idx="467">
                  <c:v>2.4082345010000012</c:v>
                </c:pt>
                <c:pt idx="468">
                  <c:v>2.4211493969999998</c:v>
                </c:pt>
                <c:pt idx="469">
                  <c:v>2.3896483419999988</c:v>
                </c:pt>
                <c:pt idx="470">
                  <c:v>2.3909036159999997</c:v>
                </c:pt>
                <c:pt idx="471">
                  <c:v>2.337021971</c:v>
                </c:pt>
                <c:pt idx="472">
                  <c:v>2.3465427399999967</c:v>
                </c:pt>
                <c:pt idx="473">
                  <c:v>2.3195027349999977</c:v>
                </c:pt>
                <c:pt idx="474">
                  <c:v>2.2834218980000056</c:v>
                </c:pt>
                <c:pt idx="475">
                  <c:v>2.2405630590000012</c:v>
                </c:pt>
                <c:pt idx="476">
                  <c:v>2.2695595260000001</c:v>
                </c:pt>
                <c:pt idx="477">
                  <c:v>2.2588061329999989</c:v>
                </c:pt>
                <c:pt idx="478">
                  <c:v>2.1879662510000051</c:v>
                </c:pt>
                <c:pt idx="479">
                  <c:v>2.2077740670000066</c:v>
                </c:pt>
                <c:pt idx="480">
                  <c:v>2.1815568450000002</c:v>
                </c:pt>
                <c:pt idx="481">
                  <c:v>2.1443041800000002</c:v>
                </c:pt>
                <c:pt idx="482">
                  <c:v>2.0965470309999987</c:v>
                </c:pt>
                <c:pt idx="483">
                  <c:v>2.1213642600000049</c:v>
                </c:pt>
                <c:pt idx="484">
                  <c:v>2.0861968040000001</c:v>
                </c:pt>
                <c:pt idx="485">
                  <c:v>2.1044351099999998</c:v>
                </c:pt>
                <c:pt idx="486">
                  <c:v>2.0726872919999999</c:v>
                </c:pt>
                <c:pt idx="487">
                  <c:v>2.0349210740000001</c:v>
                </c:pt>
                <c:pt idx="488">
                  <c:v>1.9910923479999973</c:v>
                </c:pt>
                <c:pt idx="489">
                  <c:v>1.986719036</c:v>
                </c:pt>
                <c:pt idx="490">
                  <c:v>2.007576013</c:v>
                </c:pt>
                <c:pt idx="491">
                  <c:v>1.978692436</c:v>
                </c:pt>
                <c:pt idx="492">
                  <c:v>1.9673950909999971</c:v>
                </c:pt>
                <c:pt idx="493">
                  <c:v>2.0086453199999967</c:v>
                </c:pt>
                <c:pt idx="494">
                  <c:v>2.0125740999999997</c:v>
                </c:pt>
                <c:pt idx="495">
                  <c:v>2.0186323169999998</c:v>
                </c:pt>
                <c:pt idx="496">
                  <c:v>2.0055693630000002</c:v>
                </c:pt>
                <c:pt idx="497">
                  <c:v>2.024716282000004</c:v>
                </c:pt>
                <c:pt idx="498">
                  <c:v>2.0221048830000004</c:v>
                </c:pt>
                <c:pt idx="499">
                  <c:v>2.0804733280000001</c:v>
                </c:pt>
                <c:pt idx="500">
                  <c:v>2.1378892899999999</c:v>
                </c:pt>
                <c:pt idx="501">
                  <c:v>2.1565293309999998</c:v>
                </c:pt>
                <c:pt idx="502">
                  <c:v>2.1972652909999999</c:v>
                </c:pt>
                <c:pt idx="503">
                  <c:v>2.2419444560000001</c:v>
                </c:pt>
                <c:pt idx="504">
                  <c:v>2.273053789</c:v>
                </c:pt>
                <c:pt idx="505">
                  <c:v>2.2795938490000012</c:v>
                </c:pt>
                <c:pt idx="506">
                  <c:v>2.3896757599999998</c:v>
                </c:pt>
                <c:pt idx="507">
                  <c:v>2.4461986059999998</c:v>
                </c:pt>
                <c:pt idx="508">
                  <c:v>2.5104619499999998</c:v>
                </c:pt>
                <c:pt idx="509">
                  <c:v>2.5677362920000051</c:v>
                </c:pt>
                <c:pt idx="510">
                  <c:v>2.5714656349999947</c:v>
                </c:pt>
                <c:pt idx="511">
                  <c:v>2.614344263</c:v>
                </c:pt>
                <c:pt idx="512">
                  <c:v>2.6633423810000001</c:v>
                </c:pt>
                <c:pt idx="513">
                  <c:v>2.6414689059999987</c:v>
                </c:pt>
                <c:pt idx="514">
                  <c:v>2.704069042000004</c:v>
                </c:pt>
                <c:pt idx="515">
                  <c:v>2.8510617259999997</c:v>
                </c:pt>
                <c:pt idx="516">
                  <c:v>2.7631081580000041</c:v>
                </c:pt>
                <c:pt idx="517">
                  <c:v>2.8078421589999993</c:v>
                </c:pt>
                <c:pt idx="518">
                  <c:v>2.7735949990000011</c:v>
                </c:pt>
                <c:pt idx="519">
                  <c:v>2.7997309210000001</c:v>
                </c:pt>
                <c:pt idx="520">
                  <c:v>2.8045200349999999</c:v>
                </c:pt>
                <c:pt idx="521">
                  <c:v>2.9284905430000001</c:v>
                </c:pt>
                <c:pt idx="522">
                  <c:v>2.8233126639999999</c:v>
                </c:pt>
                <c:pt idx="523">
                  <c:v>2.8140141009999997</c:v>
                </c:pt>
                <c:pt idx="524">
                  <c:v>2.8719839099999978</c:v>
                </c:pt>
                <c:pt idx="525">
                  <c:v>2.8319555759999977</c:v>
                </c:pt>
                <c:pt idx="526">
                  <c:v>2.7859241010000049</c:v>
                </c:pt>
                <c:pt idx="527">
                  <c:v>2.866226578</c:v>
                </c:pt>
                <c:pt idx="528">
                  <c:v>2.8386501309999947</c:v>
                </c:pt>
                <c:pt idx="529">
                  <c:v>2.8709262849999999</c:v>
                </c:pt>
                <c:pt idx="530">
                  <c:v>2.7677728180000041</c:v>
                </c:pt>
                <c:pt idx="531">
                  <c:v>2.7420283790000002</c:v>
                </c:pt>
                <c:pt idx="532">
                  <c:v>2.7419697280000039</c:v>
                </c:pt>
                <c:pt idx="533">
                  <c:v>2.7541436199999998</c:v>
                </c:pt>
                <c:pt idx="534">
                  <c:v>2.757461691</c:v>
                </c:pt>
                <c:pt idx="535">
                  <c:v>2.7524284359999962</c:v>
                </c:pt>
                <c:pt idx="536">
                  <c:v>2.6995514869999999</c:v>
                </c:pt>
                <c:pt idx="537">
                  <c:v>2.7060755730000001</c:v>
                </c:pt>
                <c:pt idx="538">
                  <c:v>2.6838690280000002</c:v>
                </c:pt>
                <c:pt idx="539">
                  <c:v>2.6404029369999997</c:v>
                </c:pt>
                <c:pt idx="540">
                  <c:v>2.6937300210000039</c:v>
                </c:pt>
                <c:pt idx="541">
                  <c:v>2.6762594219999967</c:v>
                </c:pt>
                <c:pt idx="542">
                  <c:v>2.6765161989999995</c:v>
                </c:pt>
                <c:pt idx="543">
                  <c:v>2.6556455139999953</c:v>
                </c:pt>
                <c:pt idx="544">
                  <c:v>2.6235693930000004</c:v>
                </c:pt>
                <c:pt idx="545">
                  <c:v>2.6038667200000001</c:v>
                </c:pt>
                <c:pt idx="546">
                  <c:v>2.5443111900000002</c:v>
                </c:pt>
                <c:pt idx="547">
                  <c:v>2.5899225710000002</c:v>
                </c:pt>
                <c:pt idx="548">
                  <c:v>2.6024219039999998</c:v>
                </c:pt>
                <c:pt idx="549">
                  <c:v>2.6332279680000039</c:v>
                </c:pt>
                <c:pt idx="550">
                  <c:v>2.608204985</c:v>
                </c:pt>
              </c:numCache>
            </c:numRef>
          </c:yVal>
          <c:smooth val="1"/>
        </c:ser>
        <c:ser>
          <c:idx val="31"/>
          <c:order val="31"/>
          <c:tx>
            <c:strRef>
              <c:f>'Nov 10 Time Experiments'!$BW$1</c:f>
              <c:strCache>
                <c:ptCount val="1"/>
                <c:pt idx="0">
                  <c:v>100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Experiments'!$BW$2:$BW$552</c:f>
              <c:numCache>
                <c:formatCode>General</c:formatCode>
                <c:ptCount val="551"/>
                <c:pt idx="0">
                  <c:v>1.2757717915000003E-2</c:v>
                </c:pt>
                <c:pt idx="1">
                  <c:v>1.0217608240000002E-2</c:v>
                </c:pt>
                <c:pt idx="2">
                  <c:v>1.3155196145000001E-2</c:v>
                </c:pt>
                <c:pt idx="3">
                  <c:v>1.1963039920000003E-2</c:v>
                </c:pt>
                <c:pt idx="4">
                  <c:v>1.0400668070000001E-2</c:v>
                </c:pt>
                <c:pt idx="5">
                  <c:v>1.006264454E-2</c:v>
                </c:pt>
                <c:pt idx="6">
                  <c:v>1.1005706437000004E-2</c:v>
                </c:pt>
                <c:pt idx="7">
                  <c:v>1.1950160660000004E-2</c:v>
                </c:pt>
                <c:pt idx="8">
                  <c:v>8.5163370700000254E-3</c:v>
                </c:pt>
                <c:pt idx="9">
                  <c:v>1.1338945761000006E-2</c:v>
                </c:pt>
                <c:pt idx="10">
                  <c:v>9.6212814599999988E-3</c:v>
                </c:pt>
                <c:pt idx="11">
                  <c:v>8.4996868900000366E-3</c:v>
                </c:pt>
                <c:pt idx="12">
                  <c:v>1.1213039331000008E-2</c:v>
                </c:pt>
                <c:pt idx="13">
                  <c:v>8.9216328300000362E-3</c:v>
                </c:pt>
                <c:pt idx="14">
                  <c:v>8.399796960000025E-3</c:v>
                </c:pt>
                <c:pt idx="15">
                  <c:v>7.9977515200000127E-3</c:v>
                </c:pt>
                <c:pt idx="16">
                  <c:v>6.8685592200000024E-3</c:v>
                </c:pt>
                <c:pt idx="17">
                  <c:v>7.5822242600000027E-3</c:v>
                </c:pt>
                <c:pt idx="18">
                  <c:v>8.3237628500000271E-3</c:v>
                </c:pt>
                <c:pt idx="19">
                  <c:v>4.8778730500000115E-3</c:v>
                </c:pt>
                <c:pt idx="20">
                  <c:v>6.7741044800000132E-3</c:v>
                </c:pt>
                <c:pt idx="21">
                  <c:v>7.054674720000001E-3</c:v>
                </c:pt>
                <c:pt idx="22">
                  <c:v>7.2412698600000242E-3</c:v>
                </c:pt>
                <c:pt idx="23">
                  <c:v>5.4230609000000133E-3</c:v>
                </c:pt>
                <c:pt idx="24">
                  <c:v>7.1585181200000021E-3</c:v>
                </c:pt>
                <c:pt idx="25">
                  <c:v>6.6625376300000006E-3</c:v>
                </c:pt>
                <c:pt idx="26">
                  <c:v>4.931651340000013E-3</c:v>
                </c:pt>
                <c:pt idx="27">
                  <c:v>6.5302181100000143E-3</c:v>
                </c:pt>
                <c:pt idx="28">
                  <c:v>6.2423304700000128E-3</c:v>
                </c:pt>
                <c:pt idx="29">
                  <c:v>5.4525316700000008E-3</c:v>
                </c:pt>
                <c:pt idx="30">
                  <c:v>3.251567770000002E-3</c:v>
                </c:pt>
                <c:pt idx="31">
                  <c:v>3.8594625000000012E-3</c:v>
                </c:pt>
                <c:pt idx="32">
                  <c:v>4.3722803700000003E-3</c:v>
                </c:pt>
                <c:pt idx="33">
                  <c:v>4.0242265000000003E-3</c:v>
                </c:pt>
                <c:pt idx="34">
                  <c:v>3.1905922100000121E-3</c:v>
                </c:pt>
                <c:pt idx="35">
                  <c:v>1.9103328700000011E-3</c:v>
                </c:pt>
                <c:pt idx="36">
                  <c:v>4.6388882200000016E-3</c:v>
                </c:pt>
                <c:pt idx="37">
                  <c:v>3.4455361800000018E-3</c:v>
                </c:pt>
                <c:pt idx="38">
                  <c:v>1.9829220200000006E-3</c:v>
                </c:pt>
                <c:pt idx="39">
                  <c:v>3.2994805900000016E-3</c:v>
                </c:pt>
                <c:pt idx="40">
                  <c:v>1.9981361000000011E-3</c:v>
                </c:pt>
                <c:pt idx="41">
                  <c:v>1.7755891200000012E-3</c:v>
                </c:pt>
                <c:pt idx="42">
                  <c:v>2.3761618000000002E-3</c:v>
                </c:pt>
                <c:pt idx="43">
                  <c:v>2.841448690000001E-3</c:v>
                </c:pt>
                <c:pt idx="44">
                  <c:v>2.4888648700000116E-3</c:v>
                </c:pt>
                <c:pt idx="45">
                  <c:v>1.504546310000001E-3</c:v>
                </c:pt>
                <c:pt idx="46">
                  <c:v>1.2439604000000005E-3</c:v>
                </c:pt>
                <c:pt idx="47">
                  <c:v>2.3920334000000006E-3</c:v>
                </c:pt>
                <c:pt idx="48">
                  <c:v>2.8305261400000011E-3</c:v>
                </c:pt>
                <c:pt idx="49">
                  <c:v>2.3634157200000004E-3</c:v>
                </c:pt>
                <c:pt idx="50">
                  <c:v>1.0413306799999999E-3</c:v>
                </c:pt>
                <c:pt idx="51">
                  <c:v>1.9872340400000012E-3</c:v>
                </c:pt>
                <c:pt idx="52">
                  <c:v>1.6393533900000007E-3</c:v>
                </c:pt>
                <c:pt idx="53">
                  <c:v>2.9358978400000004E-3</c:v>
                </c:pt>
                <c:pt idx="54">
                  <c:v>1.3623072800000005E-3</c:v>
                </c:pt>
                <c:pt idx="55">
                  <c:v>-5.1064015999999917E-4</c:v>
                </c:pt>
                <c:pt idx="56">
                  <c:v>2.4348407100000012E-3</c:v>
                </c:pt>
                <c:pt idx="57">
                  <c:v>1.4374296200000006E-3</c:v>
                </c:pt>
                <c:pt idx="58">
                  <c:v>2.0618199400000009E-3</c:v>
                </c:pt>
                <c:pt idx="59">
                  <c:v>3.0034932300000016E-3</c:v>
                </c:pt>
                <c:pt idx="60">
                  <c:v>6.9657620000000261E-5</c:v>
                </c:pt>
                <c:pt idx="61">
                  <c:v>3.1724053500000009E-3</c:v>
                </c:pt>
                <c:pt idx="62">
                  <c:v>2.1092540600000016E-3</c:v>
                </c:pt>
                <c:pt idx="63">
                  <c:v>2.1738468700000005E-3</c:v>
                </c:pt>
                <c:pt idx="64">
                  <c:v>1.0025168800000003E-3</c:v>
                </c:pt>
                <c:pt idx="65">
                  <c:v>1.9336196600000008E-3</c:v>
                </c:pt>
                <c:pt idx="66">
                  <c:v>3.4472758900000017E-3</c:v>
                </c:pt>
                <c:pt idx="67">
                  <c:v>3.1936227400000115E-3</c:v>
                </c:pt>
                <c:pt idx="68">
                  <c:v>3.2870548800000023E-3</c:v>
                </c:pt>
                <c:pt idx="69">
                  <c:v>5.1376524400000012E-3</c:v>
                </c:pt>
                <c:pt idx="70">
                  <c:v>3.5625456900000014E-3</c:v>
                </c:pt>
                <c:pt idx="71">
                  <c:v>4.6621712900000011E-3</c:v>
                </c:pt>
                <c:pt idx="72">
                  <c:v>5.7911335500000017E-3</c:v>
                </c:pt>
                <c:pt idx="73">
                  <c:v>5.8355269100000013E-3</c:v>
                </c:pt>
                <c:pt idx="74">
                  <c:v>7.6139497600000022E-3</c:v>
                </c:pt>
                <c:pt idx="75">
                  <c:v>8.3047061300000266E-3</c:v>
                </c:pt>
                <c:pt idx="76">
                  <c:v>6.9821340100000035E-3</c:v>
                </c:pt>
                <c:pt idx="77">
                  <c:v>8.8716860000000366E-3</c:v>
                </c:pt>
                <c:pt idx="78">
                  <c:v>7.7346482400000131E-3</c:v>
                </c:pt>
                <c:pt idx="79">
                  <c:v>1.0043359640000004E-2</c:v>
                </c:pt>
                <c:pt idx="80">
                  <c:v>1.0099398260000001E-2</c:v>
                </c:pt>
                <c:pt idx="81">
                  <c:v>1.060806616E-2</c:v>
                </c:pt>
                <c:pt idx="82">
                  <c:v>1.2569854319000009E-2</c:v>
                </c:pt>
                <c:pt idx="83">
                  <c:v>1.3751611862000005E-2</c:v>
                </c:pt>
                <c:pt idx="84">
                  <c:v>1.5689171668000011E-2</c:v>
                </c:pt>
                <c:pt idx="85">
                  <c:v>1.5929148350000005E-2</c:v>
                </c:pt>
                <c:pt idx="86">
                  <c:v>1.5016654789000005E-2</c:v>
                </c:pt>
                <c:pt idx="87">
                  <c:v>1.7670400025000015E-2</c:v>
                </c:pt>
                <c:pt idx="88">
                  <c:v>1.8793142917000006E-2</c:v>
                </c:pt>
                <c:pt idx="89">
                  <c:v>2.1200274138500008E-2</c:v>
                </c:pt>
                <c:pt idx="90">
                  <c:v>2.1470602914000016E-2</c:v>
                </c:pt>
                <c:pt idx="91">
                  <c:v>2.2165966387000014E-2</c:v>
                </c:pt>
                <c:pt idx="92">
                  <c:v>2.3195415087000012E-2</c:v>
                </c:pt>
                <c:pt idx="93">
                  <c:v>2.5546302371000005E-2</c:v>
                </c:pt>
                <c:pt idx="94">
                  <c:v>2.7163726561000009E-2</c:v>
                </c:pt>
                <c:pt idx="95">
                  <c:v>2.7879371125000125E-2</c:v>
                </c:pt>
                <c:pt idx="96">
                  <c:v>3.0293451905000011E-2</c:v>
                </c:pt>
                <c:pt idx="97">
                  <c:v>3.1538534260000008E-2</c:v>
                </c:pt>
                <c:pt idx="98">
                  <c:v>3.3427753770000006E-2</c:v>
                </c:pt>
                <c:pt idx="99">
                  <c:v>3.4546018860000006E-2</c:v>
                </c:pt>
                <c:pt idx="100">
                  <c:v>3.5267790130000011E-2</c:v>
                </c:pt>
                <c:pt idx="101">
                  <c:v>3.7017934310000007E-2</c:v>
                </c:pt>
                <c:pt idx="102">
                  <c:v>3.8295133320000008E-2</c:v>
                </c:pt>
                <c:pt idx="103">
                  <c:v>4.036049759000012E-2</c:v>
                </c:pt>
                <c:pt idx="104">
                  <c:v>4.1953519270000017E-2</c:v>
                </c:pt>
                <c:pt idx="105">
                  <c:v>4.3891176860000013E-2</c:v>
                </c:pt>
                <c:pt idx="106">
                  <c:v>4.5853747340000028E-2</c:v>
                </c:pt>
                <c:pt idx="107">
                  <c:v>4.6643011560000017E-2</c:v>
                </c:pt>
                <c:pt idx="108">
                  <c:v>4.8091847730000019E-2</c:v>
                </c:pt>
                <c:pt idx="109">
                  <c:v>5.2247194860000019E-2</c:v>
                </c:pt>
                <c:pt idx="110">
                  <c:v>5.2845536080000012E-2</c:v>
                </c:pt>
                <c:pt idx="111">
                  <c:v>5.5440737220000022E-2</c:v>
                </c:pt>
                <c:pt idx="112">
                  <c:v>5.6634700210000014E-2</c:v>
                </c:pt>
                <c:pt idx="113">
                  <c:v>5.8427041680000014E-2</c:v>
                </c:pt>
                <c:pt idx="114">
                  <c:v>6.1061760690000022E-2</c:v>
                </c:pt>
                <c:pt idx="115">
                  <c:v>6.3908910659999998E-2</c:v>
                </c:pt>
                <c:pt idx="116">
                  <c:v>6.5653516260000017E-2</c:v>
                </c:pt>
                <c:pt idx="117">
                  <c:v>6.7993039550000245E-2</c:v>
                </c:pt>
                <c:pt idx="118">
                  <c:v>6.967600650000004E-2</c:v>
                </c:pt>
                <c:pt idx="119">
                  <c:v>7.1936926160000025E-2</c:v>
                </c:pt>
                <c:pt idx="120">
                  <c:v>7.3647490050000014E-2</c:v>
                </c:pt>
                <c:pt idx="121">
                  <c:v>7.7348830460000004E-2</c:v>
                </c:pt>
                <c:pt idx="122">
                  <c:v>7.9065351100000028E-2</c:v>
                </c:pt>
                <c:pt idx="123">
                  <c:v>8.2566036190000233E-2</c:v>
                </c:pt>
                <c:pt idx="124">
                  <c:v>8.4231475650000234E-2</c:v>
                </c:pt>
                <c:pt idx="125">
                  <c:v>8.7832944750000141E-2</c:v>
                </c:pt>
                <c:pt idx="126">
                  <c:v>8.9840056660000028E-2</c:v>
                </c:pt>
                <c:pt idx="127">
                  <c:v>9.2488350629999994E-2</c:v>
                </c:pt>
                <c:pt idx="128">
                  <c:v>9.5226319790000249E-2</c:v>
                </c:pt>
                <c:pt idx="129">
                  <c:v>9.8042117710000043E-2</c:v>
                </c:pt>
                <c:pt idx="130">
                  <c:v>0.10045217937000002</c:v>
                </c:pt>
                <c:pt idx="131">
                  <c:v>0.10340844309</c:v>
                </c:pt>
                <c:pt idx="132">
                  <c:v>0.10649239486000002</c:v>
                </c:pt>
                <c:pt idx="133">
                  <c:v>0.10900715953000002</c:v>
                </c:pt>
                <c:pt idx="134">
                  <c:v>0.11306698835000004</c:v>
                </c:pt>
                <c:pt idx="135">
                  <c:v>0.11538857436000002</c:v>
                </c:pt>
                <c:pt idx="136">
                  <c:v>0.11992195463000004</c:v>
                </c:pt>
                <c:pt idx="137">
                  <c:v>0.1225175059</c:v>
                </c:pt>
                <c:pt idx="138">
                  <c:v>0.12727275709999997</c:v>
                </c:pt>
                <c:pt idx="139">
                  <c:v>0.13148282680000001</c:v>
                </c:pt>
                <c:pt idx="140">
                  <c:v>0.1347007177</c:v>
                </c:pt>
                <c:pt idx="141">
                  <c:v>0.13992541500000005</c:v>
                </c:pt>
                <c:pt idx="142">
                  <c:v>0.1437315217</c:v>
                </c:pt>
                <c:pt idx="143">
                  <c:v>0.14786786060000001</c:v>
                </c:pt>
                <c:pt idx="144">
                  <c:v>0.15384456730000001</c:v>
                </c:pt>
                <c:pt idx="145">
                  <c:v>0.1582098625000001</c:v>
                </c:pt>
                <c:pt idx="146">
                  <c:v>0.16309561050000007</c:v>
                </c:pt>
                <c:pt idx="147">
                  <c:v>0.16868861230000001</c:v>
                </c:pt>
                <c:pt idx="148">
                  <c:v>0.17418177639999996</c:v>
                </c:pt>
                <c:pt idx="149">
                  <c:v>0.17914043580000011</c:v>
                </c:pt>
                <c:pt idx="150">
                  <c:v>0.18555909610000007</c:v>
                </c:pt>
                <c:pt idx="151">
                  <c:v>0.19196348110000017</c:v>
                </c:pt>
                <c:pt idx="152">
                  <c:v>0.1970980040000001</c:v>
                </c:pt>
                <c:pt idx="153">
                  <c:v>0.20409816720000001</c:v>
                </c:pt>
                <c:pt idx="154">
                  <c:v>0.20948823010000012</c:v>
                </c:pt>
                <c:pt idx="155">
                  <c:v>0.21548305670000006</c:v>
                </c:pt>
                <c:pt idx="156">
                  <c:v>0.22201061460000004</c:v>
                </c:pt>
                <c:pt idx="157">
                  <c:v>0.22773599840000011</c:v>
                </c:pt>
                <c:pt idx="158">
                  <c:v>0.23505997870000001</c:v>
                </c:pt>
                <c:pt idx="159">
                  <c:v>0.24027052739999996</c:v>
                </c:pt>
                <c:pt idx="160">
                  <c:v>0.24549871900000006</c:v>
                </c:pt>
                <c:pt idx="161">
                  <c:v>0.25263463180000001</c:v>
                </c:pt>
                <c:pt idx="162">
                  <c:v>0.25874418230000001</c:v>
                </c:pt>
                <c:pt idx="163">
                  <c:v>0.26574649130000011</c:v>
                </c:pt>
                <c:pt idx="164">
                  <c:v>0.27046910140000002</c:v>
                </c:pt>
                <c:pt idx="165">
                  <c:v>0.27655494430000011</c:v>
                </c:pt>
                <c:pt idx="166">
                  <c:v>0.2830374262</c:v>
                </c:pt>
                <c:pt idx="167">
                  <c:v>0.2885952911000001</c:v>
                </c:pt>
                <c:pt idx="168">
                  <c:v>0.29498487930000133</c:v>
                </c:pt>
                <c:pt idx="169">
                  <c:v>0.3004003487000001</c:v>
                </c:pt>
                <c:pt idx="170">
                  <c:v>0.30602720590000021</c:v>
                </c:pt>
                <c:pt idx="171">
                  <c:v>0.31137949440000012</c:v>
                </c:pt>
                <c:pt idx="172">
                  <c:v>0.31824004859999999</c:v>
                </c:pt>
                <c:pt idx="173">
                  <c:v>0.32458651280000023</c:v>
                </c:pt>
                <c:pt idx="174">
                  <c:v>0.33047214370000022</c:v>
                </c:pt>
                <c:pt idx="175">
                  <c:v>0.33830887290000133</c:v>
                </c:pt>
                <c:pt idx="176">
                  <c:v>0.34405836680000129</c:v>
                </c:pt>
                <c:pt idx="177">
                  <c:v>0.35121691440000002</c:v>
                </c:pt>
                <c:pt idx="178">
                  <c:v>0.35861242030000012</c:v>
                </c:pt>
                <c:pt idx="179">
                  <c:v>0.36561998940000012</c:v>
                </c:pt>
                <c:pt idx="180">
                  <c:v>0.37301472040000011</c:v>
                </c:pt>
                <c:pt idx="181">
                  <c:v>0.38112253170000021</c:v>
                </c:pt>
                <c:pt idx="182">
                  <c:v>0.38857951970000021</c:v>
                </c:pt>
                <c:pt idx="183">
                  <c:v>0.39818269230000131</c:v>
                </c:pt>
                <c:pt idx="184">
                  <c:v>0.40759739490000002</c:v>
                </c:pt>
                <c:pt idx="185">
                  <c:v>0.41692170720000021</c:v>
                </c:pt>
                <c:pt idx="186">
                  <c:v>0.42684662560000014</c:v>
                </c:pt>
                <c:pt idx="187">
                  <c:v>0.43761301260000002</c:v>
                </c:pt>
                <c:pt idx="188">
                  <c:v>0.45014110419999992</c:v>
                </c:pt>
                <c:pt idx="189">
                  <c:v>0.46110594490000001</c:v>
                </c:pt>
                <c:pt idx="190">
                  <c:v>0.47382605290000013</c:v>
                </c:pt>
                <c:pt idx="191">
                  <c:v>0.4896059356000001</c:v>
                </c:pt>
                <c:pt idx="192">
                  <c:v>0.50321263289999996</c:v>
                </c:pt>
                <c:pt idx="193">
                  <c:v>0.51958137969999973</c:v>
                </c:pt>
                <c:pt idx="194">
                  <c:v>0.53654870610000005</c:v>
                </c:pt>
                <c:pt idx="195">
                  <c:v>0.55517932989999996</c:v>
                </c:pt>
                <c:pt idx="196">
                  <c:v>0.57572594500000118</c:v>
                </c:pt>
                <c:pt idx="197">
                  <c:v>0.59722915510000019</c:v>
                </c:pt>
                <c:pt idx="198">
                  <c:v>0.62104365440000242</c:v>
                </c:pt>
                <c:pt idx="199">
                  <c:v>0.6472174249</c:v>
                </c:pt>
                <c:pt idx="200">
                  <c:v>0.67486056900000002</c:v>
                </c:pt>
                <c:pt idx="201">
                  <c:v>0.70416841130000019</c:v>
                </c:pt>
                <c:pt idx="202">
                  <c:v>0.73824569800000139</c:v>
                </c:pt>
                <c:pt idx="203">
                  <c:v>0.7740403733000002</c:v>
                </c:pt>
                <c:pt idx="204">
                  <c:v>0.81508895969999995</c:v>
                </c:pt>
                <c:pt idx="205">
                  <c:v>0.86048630089999978</c:v>
                </c:pt>
                <c:pt idx="206">
                  <c:v>0.90856161930000001</c:v>
                </c:pt>
                <c:pt idx="207">
                  <c:v>0.96116236069999883</c:v>
                </c:pt>
                <c:pt idx="208">
                  <c:v>1.0191678127999975</c:v>
                </c:pt>
                <c:pt idx="209">
                  <c:v>1.0836869200000001</c:v>
                </c:pt>
                <c:pt idx="210">
                  <c:v>1.1482997859999975</c:v>
                </c:pt>
                <c:pt idx="211">
                  <c:v>1.2187976559999973</c:v>
                </c:pt>
                <c:pt idx="212">
                  <c:v>1.2944193799999999</c:v>
                </c:pt>
                <c:pt idx="213">
                  <c:v>1.37213132</c:v>
                </c:pt>
                <c:pt idx="214">
                  <c:v>1.4466882669999999</c:v>
                </c:pt>
                <c:pt idx="215">
                  <c:v>1.5211599790000001</c:v>
                </c:pt>
                <c:pt idx="216">
                  <c:v>1.5974936209999975</c:v>
                </c:pt>
                <c:pt idx="217">
                  <c:v>1.6644121130000025</c:v>
                </c:pt>
                <c:pt idx="218">
                  <c:v>1.7250258650000001</c:v>
                </c:pt>
                <c:pt idx="219">
                  <c:v>1.778221222</c:v>
                </c:pt>
                <c:pt idx="220">
                  <c:v>1.819972726</c:v>
                </c:pt>
                <c:pt idx="221">
                  <c:v>1.8527052129999975</c:v>
                </c:pt>
                <c:pt idx="222">
                  <c:v>1.8713595590000001</c:v>
                </c:pt>
                <c:pt idx="223">
                  <c:v>1.885524126</c:v>
                </c:pt>
                <c:pt idx="224">
                  <c:v>1.8790029010000024</c:v>
                </c:pt>
                <c:pt idx="225">
                  <c:v>1.8707891430000001</c:v>
                </c:pt>
                <c:pt idx="226">
                  <c:v>1.864131185</c:v>
                </c:pt>
                <c:pt idx="227">
                  <c:v>1.8417637069999975</c:v>
                </c:pt>
                <c:pt idx="228">
                  <c:v>1.8203792299999999</c:v>
                </c:pt>
                <c:pt idx="229">
                  <c:v>1.796425315</c:v>
                </c:pt>
                <c:pt idx="230">
                  <c:v>1.7717144210000024</c:v>
                </c:pt>
                <c:pt idx="231">
                  <c:v>1.74873385</c:v>
                </c:pt>
                <c:pt idx="232">
                  <c:v>1.7267055230000028</c:v>
                </c:pt>
                <c:pt idx="233">
                  <c:v>1.71159515</c:v>
                </c:pt>
                <c:pt idx="234">
                  <c:v>1.6960150920000001</c:v>
                </c:pt>
                <c:pt idx="235">
                  <c:v>1.6825893840000001</c:v>
                </c:pt>
                <c:pt idx="236">
                  <c:v>1.6733438690000024</c:v>
                </c:pt>
                <c:pt idx="237">
                  <c:v>1.668903681</c:v>
                </c:pt>
                <c:pt idx="238">
                  <c:v>1.658470007</c:v>
                </c:pt>
                <c:pt idx="239">
                  <c:v>1.6587769710000024</c:v>
                </c:pt>
                <c:pt idx="240">
                  <c:v>1.6622599090000025</c:v>
                </c:pt>
                <c:pt idx="241">
                  <c:v>1.6660454000000016</c:v>
                </c:pt>
                <c:pt idx="242">
                  <c:v>1.6775300230000001</c:v>
                </c:pt>
                <c:pt idx="243">
                  <c:v>1.691240045</c:v>
                </c:pt>
                <c:pt idx="244">
                  <c:v>1.700905653</c:v>
                </c:pt>
                <c:pt idx="245">
                  <c:v>1.7193060840000001</c:v>
                </c:pt>
                <c:pt idx="246">
                  <c:v>1.737984153</c:v>
                </c:pt>
                <c:pt idx="247">
                  <c:v>1.7591511930000001</c:v>
                </c:pt>
                <c:pt idx="248">
                  <c:v>1.7826518740000028</c:v>
                </c:pt>
                <c:pt idx="249">
                  <c:v>1.8087501250000024</c:v>
                </c:pt>
                <c:pt idx="250">
                  <c:v>1.8276861630000001</c:v>
                </c:pt>
                <c:pt idx="251">
                  <c:v>1.850480052</c:v>
                </c:pt>
                <c:pt idx="252">
                  <c:v>1.8690979200000024</c:v>
                </c:pt>
                <c:pt idx="253">
                  <c:v>1.9009546959999961</c:v>
                </c:pt>
                <c:pt idx="254">
                  <c:v>1.9092063629999974</c:v>
                </c:pt>
                <c:pt idx="255">
                  <c:v>1.9286253179999961</c:v>
                </c:pt>
                <c:pt idx="256">
                  <c:v>1.9321188650000001</c:v>
                </c:pt>
                <c:pt idx="257">
                  <c:v>1.9376172739999975</c:v>
                </c:pt>
                <c:pt idx="258">
                  <c:v>1.9487456999999975</c:v>
                </c:pt>
                <c:pt idx="259">
                  <c:v>1.9431419099999998</c:v>
                </c:pt>
                <c:pt idx="260">
                  <c:v>1.9377129989999975</c:v>
                </c:pt>
                <c:pt idx="261">
                  <c:v>1.9426915369999975</c:v>
                </c:pt>
                <c:pt idx="262">
                  <c:v>1.9313139640000001</c:v>
                </c:pt>
                <c:pt idx="263">
                  <c:v>1.92221603</c:v>
                </c:pt>
                <c:pt idx="264">
                  <c:v>1.9036467989999961</c:v>
                </c:pt>
                <c:pt idx="265">
                  <c:v>1.8899215179999962</c:v>
                </c:pt>
                <c:pt idx="266">
                  <c:v>1.8698593099999998</c:v>
                </c:pt>
                <c:pt idx="267">
                  <c:v>1.848162385</c:v>
                </c:pt>
                <c:pt idx="268">
                  <c:v>1.8330896819999998</c:v>
                </c:pt>
                <c:pt idx="269">
                  <c:v>1.8093081440000001</c:v>
                </c:pt>
                <c:pt idx="270">
                  <c:v>1.7801265440000025</c:v>
                </c:pt>
                <c:pt idx="271">
                  <c:v>1.7570534670000024</c:v>
                </c:pt>
                <c:pt idx="272">
                  <c:v>1.7298433499999999</c:v>
                </c:pt>
                <c:pt idx="273">
                  <c:v>1.7038984019999999</c:v>
                </c:pt>
                <c:pt idx="274">
                  <c:v>1.6787256919999998</c:v>
                </c:pt>
                <c:pt idx="275">
                  <c:v>1.6504702290000024</c:v>
                </c:pt>
                <c:pt idx="276">
                  <c:v>1.6260481800000024</c:v>
                </c:pt>
                <c:pt idx="277">
                  <c:v>1.5961605030000001</c:v>
                </c:pt>
                <c:pt idx="278">
                  <c:v>1.5730286559999962</c:v>
                </c:pt>
                <c:pt idx="279">
                  <c:v>1.5495321469999999</c:v>
                </c:pt>
                <c:pt idx="280">
                  <c:v>1.5293044769999975</c:v>
                </c:pt>
                <c:pt idx="281">
                  <c:v>1.5149353469999998</c:v>
                </c:pt>
                <c:pt idx="282">
                  <c:v>1.4957674469999998</c:v>
                </c:pt>
                <c:pt idx="283">
                  <c:v>1.4776699269999998</c:v>
                </c:pt>
                <c:pt idx="284">
                  <c:v>1.4627346719999974</c:v>
                </c:pt>
                <c:pt idx="285">
                  <c:v>1.4477910719999962</c:v>
                </c:pt>
                <c:pt idx="286">
                  <c:v>1.4386930189999974</c:v>
                </c:pt>
                <c:pt idx="287">
                  <c:v>1.4285355529999975</c:v>
                </c:pt>
                <c:pt idx="288">
                  <c:v>1.4218474349999999</c:v>
                </c:pt>
                <c:pt idx="289">
                  <c:v>1.4188264329999973</c:v>
                </c:pt>
                <c:pt idx="290">
                  <c:v>1.4107908929999962</c:v>
                </c:pt>
                <c:pt idx="291">
                  <c:v>1.407948824</c:v>
                </c:pt>
                <c:pt idx="292">
                  <c:v>1.4018295729999961</c:v>
                </c:pt>
                <c:pt idx="293">
                  <c:v>1.4052766279999971</c:v>
                </c:pt>
                <c:pt idx="294">
                  <c:v>1.4057481009999975</c:v>
                </c:pt>
                <c:pt idx="295">
                  <c:v>1.4033257679999971</c:v>
                </c:pt>
                <c:pt idx="296">
                  <c:v>1.409240933</c:v>
                </c:pt>
                <c:pt idx="297">
                  <c:v>1.4097474539999975</c:v>
                </c:pt>
                <c:pt idx="298">
                  <c:v>1.412180634</c:v>
                </c:pt>
                <c:pt idx="299">
                  <c:v>1.416878434</c:v>
                </c:pt>
                <c:pt idx="300">
                  <c:v>1.4200095849999999</c:v>
                </c:pt>
                <c:pt idx="301">
                  <c:v>1.4209609949999975</c:v>
                </c:pt>
                <c:pt idx="302">
                  <c:v>1.4280563319999999</c:v>
                </c:pt>
                <c:pt idx="303">
                  <c:v>1.4336168489999974</c:v>
                </c:pt>
                <c:pt idx="304">
                  <c:v>1.4377342189999947</c:v>
                </c:pt>
                <c:pt idx="305">
                  <c:v>1.4446369129999974</c:v>
                </c:pt>
                <c:pt idx="306">
                  <c:v>1.4510647969999961</c:v>
                </c:pt>
                <c:pt idx="307">
                  <c:v>1.4609948119999974</c:v>
                </c:pt>
                <c:pt idx="308">
                  <c:v>1.4666124310000004</c:v>
                </c:pt>
                <c:pt idx="309">
                  <c:v>1.4725612129999959</c:v>
                </c:pt>
                <c:pt idx="310">
                  <c:v>1.4843576869999999</c:v>
                </c:pt>
                <c:pt idx="311">
                  <c:v>1.4906569440000004</c:v>
                </c:pt>
                <c:pt idx="312">
                  <c:v>1.4989429440000004</c:v>
                </c:pt>
                <c:pt idx="313">
                  <c:v>1.5067529400000024</c:v>
                </c:pt>
                <c:pt idx="314">
                  <c:v>1.5137290679999962</c:v>
                </c:pt>
                <c:pt idx="315">
                  <c:v>1.524278375</c:v>
                </c:pt>
                <c:pt idx="316">
                  <c:v>1.5319219549999974</c:v>
                </c:pt>
                <c:pt idx="317">
                  <c:v>1.5449371060000001</c:v>
                </c:pt>
                <c:pt idx="318">
                  <c:v>1.5527252869999975</c:v>
                </c:pt>
                <c:pt idx="319">
                  <c:v>1.5635970549999998</c:v>
                </c:pt>
                <c:pt idx="320">
                  <c:v>1.5721744019999999</c:v>
                </c:pt>
                <c:pt idx="321">
                  <c:v>1.5884858090000025</c:v>
                </c:pt>
                <c:pt idx="322">
                  <c:v>1.5977470600000001</c:v>
                </c:pt>
                <c:pt idx="323">
                  <c:v>1.60872254</c:v>
                </c:pt>
                <c:pt idx="324">
                  <c:v>1.6242482390000001</c:v>
                </c:pt>
                <c:pt idx="325">
                  <c:v>1.6358135660000004</c:v>
                </c:pt>
                <c:pt idx="326">
                  <c:v>1.654501172</c:v>
                </c:pt>
                <c:pt idx="327">
                  <c:v>1.667137238</c:v>
                </c:pt>
                <c:pt idx="328">
                  <c:v>1.6767788850000001</c:v>
                </c:pt>
                <c:pt idx="329">
                  <c:v>1.6971924030000001</c:v>
                </c:pt>
                <c:pt idx="330">
                  <c:v>1.719999166</c:v>
                </c:pt>
                <c:pt idx="331">
                  <c:v>1.731781813</c:v>
                </c:pt>
                <c:pt idx="332">
                  <c:v>1.7518472390000004</c:v>
                </c:pt>
                <c:pt idx="333">
                  <c:v>1.7705143410000004</c:v>
                </c:pt>
                <c:pt idx="334">
                  <c:v>1.7931755500000024</c:v>
                </c:pt>
                <c:pt idx="335">
                  <c:v>1.8101719340000024</c:v>
                </c:pt>
                <c:pt idx="336">
                  <c:v>1.835378738</c:v>
                </c:pt>
                <c:pt idx="337">
                  <c:v>1.8518165069999999</c:v>
                </c:pt>
                <c:pt idx="338">
                  <c:v>1.881414028</c:v>
                </c:pt>
                <c:pt idx="339">
                  <c:v>1.9063211399999975</c:v>
                </c:pt>
                <c:pt idx="340">
                  <c:v>1.9241032319999998</c:v>
                </c:pt>
                <c:pt idx="341">
                  <c:v>1.9499913179999937</c:v>
                </c:pt>
                <c:pt idx="342">
                  <c:v>1.9735742529999947</c:v>
                </c:pt>
                <c:pt idx="343">
                  <c:v>2.0055293760000001</c:v>
                </c:pt>
                <c:pt idx="344">
                  <c:v>2.0323425249999967</c:v>
                </c:pt>
                <c:pt idx="345">
                  <c:v>2.0648313480000056</c:v>
                </c:pt>
                <c:pt idx="346">
                  <c:v>2.0860734899999978</c:v>
                </c:pt>
                <c:pt idx="347">
                  <c:v>2.1113713700000001</c:v>
                </c:pt>
                <c:pt idx="348">
                  <c:v>2.1413660960000001</c:v>
                </c:pt>
                <c:pt idx="349">
                  <c:v>2.1713534319999988</c:v>
                </c:pt>
                <c:pt idx="350">
                  <c:v>2.2076469379999999</c:v>
                </c:pt>
                <c:pt idx="351">
                  <c:v>2.2379258590000011</c:v>
                </c:pt>
                <c:pt idx="352">
                  <c:v>2.2721224749999998</c:v>
                </c:pt>
                <c:pt idx="353">
                  <c:v>2.2997394520000012</c:v>
                </c:pt>
                <c:pt idx="354">
                  <c:v>2.3420592269999987</c:v>
                </c:pt>
                <c:pt idx="355">
                  <c:v>2.3774310070000002</c:v>
                </c:pt>
                <c:pt idx="356">
                  <c:v>2.4143665749999998</c:v>
                </c:pt>
                <c:pt idx="357">
                  <c:v>2.4436028919999999</c:v>
                </c:pt>
                <c:pt idx="358">
                  <c:v>2.4812417949999999</c:v>
                </c:pt>
                <c:pt idx="359">
                  <c:v>2.5223668539999999</c:v>
                </c:pt>
                <c:pt idx="360">
                  <c:v>2.5624075849999999</c:v>
                </c:pt>
                <c:pt idx="361">
                  <c:v>2.6019428690000002</c:v>
                </c:pt>
                <c:pt idx="362">
                  <c:v>2.6594513379999998</c:v>
                </c:pt>
                <c:pt idx="363">
                  <c:v>2.7085269410000046</c:v>
                </c:pt>
                <c:pt idx="364">
                  <c:v>2.737091156000004</c:v>
                </c:pt>
                <c:pt idx="365">
                  <c:v>2.7901137790000012</c:v>
                </c:pt>
                <c:pt idx="366">
                  <c:v>2.8316133939999952</c:v>
                </c:pt>
                <c:pt idx="367">
                  <c:v>2.8939944229999996</c:v>
                </c:pt>
                <c:pt idx="368">
                  <c:v>2.9219273050000001</c:v>
                </c:pt>
                <c:pt idx="369">
                  <c:v>2.9955454789999987</c:v>
                </c:pt>
                <c:pt idx="370">
                  <c:v>3.0386796909999987</c:v>
                </c:pt>
                <c:pt idx="371">
                  <c:v>3.0755713899999999</c:v>
                </c:pt>
                <c:pt idx="372">
                  <c:v>3.1504763089999996</c:v>
                </c:pt>
                <c:pt idx="373">
                  <c:v>3.1929324590000001</c:v>
                </c:pt>
                <c:pt idx="374">
                  <c:v>3.2399297680000045</c:v>
                </c:pt>
                <c:pt idx="375">
                  <c:v>3.2818098980000001</c:v>
                </c:pt>
                <c:pt idx="376">
                  <c:v>3.340889545</c:v>
                </c:pt>
                <c:pt idx="377">
                  <c:v>3.3414870219999999</c:v>
                </c:pt>
                <c:pt idx="378">
                  <c:v>3.385713907</c:v>
                </c:pt>
                <c:pt idx="379">
                  <c:v>3.4238880599999999</c:v>
                </c:pt>
                <c:pt idx="380">
                  <c:v>3.483914467000004</c:v>
                </c:pt>
                <c:pt idx="381">
                  <c:v>3.4270344700000002</c:v>
                </c:pt>
                <c:pt idx="382">
                  <c:v>3.4804790939999997</c:v>
                </c:pt>
                <c:pt idx="383">
                  <c:v>3.5215431179999999</c:v>
                </c:pt>
                <c:pt idx="384">
                  <c:v>3.4657441099999997</c:v>
                </c:pt>
                <c:pt idx="385">
                  <c:v>3.5129798369999987</c:v>
                </c:pt>
                <c:pt idx="386">
                  <c:v>3.5144012890000003</c:v>
                </c:pt>
                <c:pt idx="387">
                  <c:v>3.506892057</c:v>
                </c:pt>
                <c:pt idx="388">
                  <c:v>3.5051682909999999</c:v>
                </c:pt>
                <c:pt idx="389">
                  <c:v>3.5213805160000002</c:v>
                </c:pt>
                <c:pt idx="390">
                  <c:v>3.428706976</c:v>
                </c:pt>
                <c:pt idx="391">
                  <c:v>3.5012441599999997</c:v>
                </c:pt>
                <c:pt idx="392">
                  <c:v>3.4760027849999977</c:v>
                </c:pt>
                <c:pt idx="393">
                  <c:v>3.4803267440000041</c:v>
                </c:pt>
                <c:pt idx="394">
                  <c:v>3.4396632629999995</c:v>
                </c:pt>
                <c:pt idx="395">
                  <c:v>3.3681083639999998</c:v>
                </c:pt>
                <c:pt idx="396">
                  <c:v>3.3763032879999999</c:v>
                </c:pt>
                <c:pt idx="397">
                  <c:v>3.3320711569999997</c:v>
                </c:pt>
                <c:pt idx="398">
                  <c:v>3.3135300600000002</c:v>
                </c:pt>
                <c:pt idx="399">
                  <c:v>3.2625122990000004</c:v>
                </c:pt>
                <c:pt idx="400">
                  <c:v>3.2244680839999997</c:v>
                </c:pt>
                <c:pt idx="401">
                  <c:v>3.3242262329999996</c:v>
                </c:pt>
                <c:pt idx="402">
                  <c:v>3.1689909420000051</c:v>
                </c:pt>
                <c:pt idx="403">
                  <c:v>3.1779840910000012</c:v>
                </c:pt>
                <c:pt idx="404">
                  <c:v>3.1267682039999998</c:v>
                </c:pt>
                <c:pt idx="405">
                  <c:v>3.0620275460000039</c:v>
                </c:pt>
                <c:pt idx="406">
                  <c:v>3.0625353780000002</c:v>
                </c:pt>
                <c:pt idx="407">
                  <c:v>3.0193525279999998</c:v>
                </c:pt>
                <c:pt idx="408">
                  <c:v>2.9941433389999994</c:v>
                </c:pt>
                <c:pt idx="409">
                  <c:v>2.9607702220000012</c:v>
                </c:pt>
                <c:pt idx="410">
                  <c:v>2.9267836530000002</c:v>
                </c:pt>
                <c:pt idx="411">
                  <c:v>2.888124796000004</c:v>
                </c:pt>
                <c:pt idx="412">
                  <c:v>2.8638270820000002</c:v>
                </c:pt>
                <c:pt idx="413">
                  <c:v>2.8172634559999987</c:v>
                </c:pt>
                <c:pt idx="414">
                  <c:v>2.8434267960000001</c:v>
                </c:pt>
                <c:pt idx="415">
                  <c:v>2.780197235000005</c:v>
                </c:pt>
                <c:pt idx="416">
                  <c:v>2.7379809339999999</c:v>
                </c:pt>
                <c:pt idx="417">
                  <c:v>2.7208379230000004</c:v>
                </c:pt>
                <c:pt idx="418">
                  <c:v>2.676883551</c:v>
                </c:pt>
                <c:pt idx="419">
                  <c:v>2.6487267930000011</c:v>
                </c:pt>
                <c:pt idx="420">
                  <c:v>2.6287177520000067</c:v>
                </c:pt>
                <c:pt idx="421">
                  <c:v>2.5984068829999996</c:v>
                </c:pt>
                <c:pt idx="422">
                  <c:v>2.6229151209999997</c:v>
                </c:pt>
                <c:pt idx="423">
                  <c:v>2.590988012</c:v>
                </c:pt>
                <c:pt idx="424">
                  <c:v>2.557702871</c:v>
                </c:pt>
                <c:pt idx="425">
                  <c:v>2.5513380490000004</c:v>
                </c:pt>
                <c:pt idx="426">
                  <c:v>2.5268467389999993</c:v>
                </c:pt>
                <c:pt idx="427">
                  <c:v>2.5290780979999998</c:v>
                </c:pt>
                <c:pt idx="428">
                  <c:v>2.5312074149999977</c:v>
                </c:pt>
                <c:pt idx="429">
                  <c:v>2.5196248020000001</c:v>
                </c:pt>
                <c:pt idx="430">
                  <c:v>2.5277734720000002</c:v>
                </c:pt>
                <c:pt idx="431">
                  <c:v>2.5355533079999999</c:v>
                </c:pt>
                <c:pt idx="432">
                  <c:v>2.4831644020000012</c:v>
                </c:pt>
                <c:pt idx="433">
                  <c:v>2.5014546829999995</c:v>
                </c:pt>
                <c:pt idx="434">
                  <c:v>2.4948461969999967</c:v>
                </c:pt>
                <c:pt idx="435">
                  <c:v>2.517732235</c:v>
                </c:pt>
                <c:pt idx="436">
                  <c:v>2.5368190729999989</c:v>
                </c:pt>
                <c:pt idx="437">
                  <c:v>2.5069447480000049</c:v>
                </c:pt>
                <c:pt idx="438">
                  <c:v>2.5381425339999977</c:v>
                </c:pt>
                <c:pt idx="439">
                  <c:v>2.5515156709999998</c:v>
                </c:pt>
                <c:pt idx="440">
                  <c:v>2.5410588699999987</c:v>
                </c:pt>
                <c:pt idx="441">
                  <c:v>2.5238538699999999</c:v>
                </c:pt>
                <c:pt idx="442">
                  <c:v>2.5407329520000039</c:v>
                </c:pt>
                <c:pt idx="443">
                  <c:v>2.549095007</c:v>
                </c:pt>
                <c:pt idx="444">
                  <c:v>2.5671318490000066</c:v>
                </c:pt>
                <c:pt idx="445">
                  <c:v>2.535917612</c:v>
                </c:pt>
                <c:pt idx="446">
                  <c:v>2.5623067339999999</c:v>
                </c:pt>
                <c:pt idx="447">
                  <c:v>2.5371161420000012</c:v>
                </c:pt>
                <c:pt idx="448">
                  <c:v>2.5766654929999961</c:v>
                </c:pt>
                <c:pt idx="449">
                  <c:v>2.5419188460000002</c:v>
                </c:pt>
                <c:pt idx="450">
                  <c:v>2.5396285969999997</c:v>
                </c:pt>
                <c:pt idx="451">
                  <c:v>2.618037792000004</c:v>
                </c:pt>
                <c:pt idx="452">
                  <c:v>2.5430289229999996</c:v>
                </c:pt>
                <c:pt idx="453">
                  <c:v>2.5654452759999997</c:v>
                </c:pt>
                <c:pt idx="454">
                  <c:v>2.4951547110000001</c:v>
                </c:pt>
                <c:pt idx="455">
                  <c:v>2.6082755049999999</c:v>
                </c:pt>
                <c:pt idx="456">
                  <c:v>2.566116901</c:v>
                </c:pt>
                <c:pt idx="457">
                  <c:v>2.5950237239999998</c:v>
                </c:pt>
                <c:pt idx="458">
                  <c:v>2.5343199690000002</c:v>
                </c:pt>
                <c:pt idx="459">
                  <c:v>2.4792517149999997</c:v>
                </c:pt>
                <c:pt idx="460">
                  <c:v>2.5708638149999987</c:v>
                </c:pt>
                <c:pt idx="461">
                  <c:v>2.5305615390000002</c:v>
                </c:pt>
                <c:pt idx="462">
                  <c:v>2.5397225339999987</c:v>
                </c:pt>
                <c:pt idx="463">
                  <c:v>2.4988258799999987</c:v>
                </c:pt>
                <c:pt idx="464">
                  <c:v>2.4531084019999998</c:v>
                </c:pt>
                <c:pt idx="465">
                  <c:v>2.481669041</c:v>
                </c:pt>
                <c:pt idx="466">
                  <c:v>2.4656747299999999</c:v>
                </c:pt>
                <c:pt idx="467">
                  <c:v>2.4561398939999997</c:v>
                </c:pt>
                <c:pt idx="468">
                  <c:v>2.3483556229999993</c:v>
                </c:pt>
                <c:pt idx="469">
                  <c:v>2.3748241389999993</c:v>
                </c:pt>
                <c:pt idx="470">
                  <c:v>2.3456433729999988</c:v>
                </c:pt>
                <c:pt idx="471">
                  <c:v>2.3965929469999998</c:v>
                </c:pt>
                <c:pt idx="472">
                  <c:v>2.3681467490000001</c:v>
                </c:pt>
                <c:pt idx="473">
                  <c:v>2.291416737</c:v>
                </c:pt>
                <c:pt idx="474">
                  <c:v>2.3208023029999993</c:v>
                </c:pt>
                <c:pt idx="475">
                  <c:v>2.2831800900000045</c:v>
                </c:pt>
                <c:pt idx="476">
                  <c:v>2.2347556079999999</c:v>
                </c:pt>
                <c:pt idx="477">
                  <c:v>2.2233551460000012</c:v>
                </c:pt>
                <c:pt idx="478">
                  <c:v>2.2045694309999999</c:v>
                </c:pt>
                <c:pt idx="479">
                  <c:v>2.166888567</c:v>
                </c:pt>
                <c:pt idx="480">
                  <c:v>2.1920112090000003</c:v>
                </c:pt>
                <c:pt idx="481">
                  <c:v>2.1436959230000001</c:v>
                </c:pt>
                <c:pt idx="482">
                  <c:v>2.1375356640000001</c:v>
                </c:pt>
                <c:pt idx="483">
                  <c:v>2.0729268510000001</c:v>
                </c:pt>
                <c:pt idx="484">
                  <c:v>2.0911723099999997</c:v>
                </c:pt>
                <c:pt idx="485">
                  <c:v>2.0840056859999998</c:v>
                </c:pt>
                <c:pt idx="486">
                  <c:v>2.0807276690000012</c:v>
                </c:pt>
                <c:pt idx="487">
                  <c:v>2.071120831</c:v>
                </c:pt>
                <c:pt idx="488">
                  <c:v>2.0056222400000001</c:v>
                </c:pt>
                <c:pt idx="489">
                  <c:v>2.0282333810000002</c:v>
                </c:pt>
                <c:pt idx="490">
                  <c:v>1.9720238169999975</c:v>
                </c:pt>
                <c:pt idx="491">
                  <c:v>2.0271969760000039</c:v>
                </c:pt>
                <c:pt idx="492">
                  <c:v>2.048141094</c:v>
                </c:pt>
                <c:pt idx="493">
                  <c:v>1.9501768069999998</c:v>
                </c:pt>
                <c:pt idx="494">
                  <c:v>2.0306039769999997</c:v>
                </c:pt>
                <c:pt idx="495">
                  <c:v>2.0085327350000002</c:v>
                </c:pt>
                <c:pt idx="496">
                  <c:v>1.9975268559999961</c:v>
                </c:pt>
                <c:pt idx="497">
                  <c:v>2.0412910900000001</c:v>
                </c:pt>
                <c:pt idx="498">
                  <c:v>2.0482159580000001</c:v>
                </c:pt>
                <c:pt idx="499">
                  <c:v>2.0975695570000039</c:v>
                </c:pt>
                <c:pt idx="500">
                  <c:v>2.100919577000004</c:v>
                </c:pt>
                <c:pt idx="501">
                  <c:v>2.1468080009999997</c:v>
                </c:pt>
                <c:pt idx="502">
                  <c:v>2.17966375</c:v>
                </c:pt>
                <c:pt idx="503">
                  <c:v>2.2188878970000001</c:v>
                </c:pt>
                <c:pt idx="504">
                  <c:v>2.2535546740000001</c:v>
                </c:pt>
                <c:pt idx="505">
                  <c:v>2.3283971270000001</c:v>
                </c:pt>
                <c:pt idx="506">
                  <c:v>2.3676863630000002</c:v>
                </c:pt>
                <c:pt idx="507">
                  <c:v>2.4281168900000001</c:v>
                </c:pt>
                <c:pt idx="508">
                  <c:v>2.5013509709999999</c:v>
                </c:pt>
                <c:pt idx="509">
                  <c:v>2.5434804880000002</c:v>
                </c:pt>
                <c:pt idx="510">
                  <c:v>2.5781773050000001</c:v>
                </c:pt>
                <c:pt idx="511">
                  <c:v>2.5965350590000003</c:v>
                </c:pt>
                <c:pt idx="512">
                  <c:v>2.5994215930000002</c:v>
                </c:pt>
                <c:pt idx="513">
                  <c:v>2.6887052970000012</c:v>
                </c:pt>
                <c:pt idx="514">
                  <c:v>2.7141467060000002</c:v>
                </c:pt>
                <c:pt idx="515">
                  <c:v>2.798825356</c:v>
                </c:pt>
                <c:pt idx="516">
                  <c:v>2.7907870730000011</c:v>
                </c:pt>
                <c:pt idx="517">
                  <c:v>2.7695761640000001</c:v>
                </c:pt>
                <c:pt idx="518">
                  <c:v>2.8193160019999999</c:v>
                </c:pt>
                <c:pt idx="519">
                  <c:v>2.8532441579999999</c:v>
                </c:pt>
                <c:pt idx="520">
                  <c:v>2.8599141559999999</c:v>
                </c:pt>
                <c:pt idx="521">
                  <c:v>2.8412092649999998</c:v>
                </c:pt>
                <c:pt idx="522">
                  <c:v>2.8658994159999978</c:v>
                </c:pt>
                <c:pt idx="523">
                  <c:v>2.8537217100000012</c:v>
                </c:pt>
                <c:pt idx="524">
                  <c:v>2.7575534309999998</c:v>
                </c:pt>
                <c:pt idx="525">
                  <c:v>2.82067165</c:v>
                </c:pt>
                <c:pt idx="526">
                  <c:v>2.8734038789999996</c:v>
                </c:pt>
                <c:pt idx="527">
                  <c:v>2.7644799670000002</c:v>
                </c:pt>
                <c:pt idx="528">
                  <c:v>2.8501306500000001</c:v>
                </c:pt>
                <c:pt idx="529">
                  <c:v>2.7388716660000001</c:v>
                </c:pt>
                <c:pt idx="530">
                  <c:v>2.8391941510000001</c:v>
                </c:pt>
                <c:pt idx="531">
                  <c:v>2.8134525739999967</c:v>
                </c:pt>
                <c:pt idx="532">
                  <c:v>2.7881287060000051</c:v>
                </c:pt>
                <c:pt idx="533">
                  <c:v>2.7388599829999989</c:v>
                </c:pt>
                <c:pt idx="534">
                  <c:v>2.7120064219999978</c:v>
                </c:pt>
                <c:pt idx="535">
                  <c:v>2.7417818030000012</c:v>
                </c:pt>
                <c:pt idx="536">
                  <c:v>2.7310615500000002</c:v>
                </c:pt>
                <c:pt idx="537">
                  <c:v>2.6732176270000001</c:v>
                </c:pt>
                <c:pt idx="538">
                  <c:v>2.6991489849999977</c:v>
                </c:pt>
                <c:pt idx="539">
                  <c:v>2.6579962690000012</c:v>
                </c:pt>
                <c:pt idx="540">
                  <c:v>2.6915431939999968</c:v>
                </c:pt>
                <c:pt idx="541">
                  <c:v>2.7141047440000046</c:v>
                </c:pt>
                <c:pt idx="542">
                  <c:v>2.6458795990000001</c:v>
                </c:pt>
                <c:pt idx="543">
                  <c:v>2.6248146020000012</c:v>
                </c:pt>
                <c:pt idx="544">
                  <c:v>2.6336914020000002</c:v>
                </c:pt>
                <c:pt idx="545">
                  <c:v>2.6403292140000012</c:v>
                </c:pt>
                <c:pt idx="546">
                  <c:v>2.5581308330000003</c:v>
                </c:pt>
                <c:pt idx="547">
                  <c:v>2.5835269410000046</c:v>
                </c:pt>
                <c:pt idx="548">
                  <c:v>2.6052990880000002</c:v>
                </c:pt>
                <c:pt idx="549">
                  <c:v>2.6385606249999998</c:v>
                </c:pt>
                <c:pt idx="550">
                  <c:v>2.5783654169999997</c:v>
                </c:pt>
              </c:numCache>
            </c:numRef>
          </c:yVal>
          <c:smooth val="1"/>
        </c:ser>
        <c:ser>
          <c:idx val="32"/>
          <c:order val="32"/>
          <c:tx>
            <c:strRef>
              <c:f>'Nov 10 Time Experiments'!$BX$1</c:f>
              <c:strCache>
                <c:ptCount val="1"/>
                <c:pt idx="0">
                  <c:v>120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Experiments'!$BX$2:$BX$552</c:f>
              <c:numCache>
                <c:formatCode>General</c:formatCode>
                <c:ptCount val="551"/>
                <c:pt idx="0">
                  <c:v>9.1760022190000377E-3</c:v>
                </c:pt>
                <c:pt idx="1">
                  <c:v>8.2863451540000042E-3</c:v>
                </c:pt>
                <c:pt idx="2">
                  <c:v>8.225074373000003E-3</c:v>
                </c:pt>
                <c:pt idx="3">
                  <c:v>9.9373868290000261E-3</c:v>
                </c:pt>
                <c:pt idx="4">
                  <c:v>8.1855229660000254E-3</c:v>
                </c:pt>
                <c:pt idx="5">
                  <c:v>7.1266213060000028E-3</c:v>
                </c:pt>
                <c:pt idx="6">
                  <c:v>9.3831902930000249E-3</c:v>
                </c:pt>
                <c:pt idx="7">
                  <c:v>8.3460443280000268E-3</c:v>
                </c:pt>
                <c:pt idx="8">
                  <c:v>8.4454248290000249E-3</c:v>
                </c:pt>
                <c:pt idx="9">
                  <c:v>7.3344110140000033E-3</c:v>
                </c:pt>
                <c:pt idx="10">
                  <c:v>5.6024690720000011E-3</c:v>
                </c:pt>
                <c:pt idx="11">
                  <c:v>5.5606731770000018E-3</c:v>
                </c:pt>
                <c:pt idx="12">
                  <c:v>7.307554465000002E-3</c:v>
                </c:pt>
                <c:pt idx="13">
                  <c:v>5.6815113500000014E-3</c:v>
                </c:pt>
                <c:pt idx="14">
                  <c:v>5.3088705610000002E-3</c:v>
                </c:pt>
                <c:pt idx="15">
                  <c:v>3.4743951300000011E-3</c:v>
                </c:pt>
                <c:pt idx="16">
                  <c:v>3.4515069400000015E-3</c:v>
                </c:pt>
                <c:pt idx="17">
                  <c:v>5.2194179590000014E-3</c:v>
                </c:pt>
                <c:pt idx="18">
                  <c:v>3.3136479200000005E-3</c:v>
                </c:pt>
                <c:pt idx="19">
                  <c:v>3.4276613600000023E-3</c:v>
                </c:pt>
                <c:pt idx="20">
                  <c:v>5.8056268470000026E-3</c:v>
                </c:pt>
                <c:pt idx="21">
                  <c:v>3.6379251300000014E-3</c:v>
                </c:pt>
                <c:pt idx="22">
                  <c:v>4.3184229700000002E-3</c:v>
                </c:pt>
                <c:pt idx="23">
                  <c:v>2.3492568700000005E-3</c:v>
                </c:pt>
                <c:pt idx="24">
                  <c:v>5.5872195960000011E-3</c:v>
                </c:pt>
                <c:pt idx="25">
                  <c:v>1.5744439900000011E-3</c:v>
                </c:pt>
                <c:pt idx="26">
                  <c:v>3.5267801600000022E-3</c:v>
                </c:pt>
                <c:pt idx="27">
                  <c:v>3.9695104200000017E-3</c:v>
                </c:pt>
                <c:pt idx="28">
                  <c:v>3.1680738200000015E-3</c:v>
                </c:pt>
                <c:pt idx="29">
                  <c:v>2.8265783200000011E-3</c:v>
                </c:pt>
                <c:pt idx="30">
                  <c:v>6.6484172000000038E-4</c:v>
                </c:pt>
                <c:pt idx="31">
                  <c:v>1.9760964100000011E-3</c:v>
                </c:pt>
                <c:pt idx="32">
                  <c:v>1.6212792700000004E-3</c:v>
                </c:pt>
                <c:pt idx="33">
                  <c:v>1.9537893700000016E-3</c:v>
                </c:pt>
                <c:pt idx="34">
                  <c:v>9.2078220000000027E-4</c:v>
                </c:pt>
                <c:pt idx="35">
                  <c:v>6.4650862999999917E-4</c:v>
                </c:pt>
                <c:pt idx="36">
                  <c:v>2.8769721800000008E-3</c:v>
                </c:pt>
                <c:pt idx="37">
                  <c:v>2.0820215000000018E-4</c:v>
                </c:pt>
                <c:pt idx="38">
                  <c:v>-6.0166292000000357E-4</c:v>
                </c:pt>
                <c:pt idx="39">
                  <c:v>5.244609999999925E-6</c:v>
                </c:pt>
                <c:pt idx="40">
                  <c:v>-1.3667498000000111E-4</c:v>
                </c:pt>
                <c:pt idx="41">
                  <c:v>-1.4532417000000109E-4</c:v>
                </c:pt>
                <c:pt idx="42">
                  <c:v>1.1010024300000005E-3</c:v>
                </c:pt>
                <c:pt idx="43">
                  <c:v>9.4679497000000246E-4</c:v>
                </c:pt>
                <c:pt idx="44">
                  <c:v>1.3884067200000008E-3</c:v>
                </c:pt>
                <c:pt idx="45">
                  <c:v>2.1366005400000002E-3</c:v>
                </c:pt>
                <c:pt idx="46">
                  <c:v>1.2998584300000005E-3</c:v>
                </c:pt>
                <c:pt idx="47">
                  <c:v>6.8868544000000027E-4</c:v>
                </c:pt>
                <c:pt idx="48">
                  <c:v>-8.0711999999976208E-7</c:v>
                </c:pt>
                <c:pt idx="49">
                  <c:v>1.6622453600000009E-3</c:v>
                </c:pt>
                <c:pt idx="50">
                  <c:v>-8.2905278000000061E-4</c:v>
                </c:pt>
                <c:pt idx="51">
                  <c:v>-1.6792271000000108E-4</c:v>
                </c:pt>
                <c:pt idx="52">
                  <c:v>-1.1793418200000006E-3</c:v>
                </c:pt>
                <c:pt idx="53">
                  <c:v>5.8014631000000215E-4</c:v>
                </c:pt>
                <c:pt idx="54">
                  <c:v>2.4908534999999916E-4</c:v>
                </c:pt>
                <c:pt idx="55">
                  <c:v>-4.0998090000000123E-4</c:v>
                </c:pt>
                <c:pt idx="56">
                  <c:v>1.0930806000000004E-3</c:v>
                </c:pt>
                <c:pt idx="57">
                  <c:v>1.5047709999998713E-5</c:v>
                </c:pt>
                <c:pt idx="58">
                  <c:v>1.1497925600000005E-3</c:v>
                </c:pt>
                <c:pt idx="59">
                  <c:v>9.6729618000000067E-4</c:v>
                </c:pt>
                <c:pt idx="60">
                  <c:v>-5.5990614000000236E-4</c:v>
                </c:pt>
                <c:pt idx="61">
                  <c:v>2.257596110000001E-3</c:v>
                </c:pt>
                <c:pt idx="62">
                  <c:v>1.5082902800000004E-3</c:v>
                </c:pt>
                <c:pt idx="63">
                  <c:v>1.0277520500000003E-3</c:v>
                </c:pt>
                <c:pt idx="64">
                  <c:v>6.9695186000000037E-4</c:v>
                </c:pt>
                <c:pt idx="65">
                  <c:v>1.8727102900000009E-3</c:v>
                </c:pt>
                <c:pt idx="66">
                  <c:v>2.3991934600000012E-3</c:v>
                </c:pt>
                <c:pt idx="67">
                  <c:v>1.1097773500000005E-3</c:v>
                </c:pt>
                <c:pt idx="68">
                  <c:v>2.2417589600000017E-3</c:v>
                </c:pt>
                <c:pt idx="69">
                  <c:v>4.5848659800000009E-3</c:v>
                </c:pt>
                <c:pt idx="70">
                  <c:v>3.1477709900000019E-3</c:v>
                </c:pt>
                <c:pt idx="71">
                  <c:v>4.4201196700000009E-3</c:v>
                </c:pt>
                <c:pt idx="72">
                  <c:v>4.6786874200000017E-3</c:v>
                </c:pt>
                <c:pt idx="73">
                  <c:v>5.2900876480000015E-3</c:v>
                </c:pt>
                <c:pt idx="74">
                  <c:v>6.1670768630000027E-3</c:v>
                </c:pt>
                <c:pt idx="75">
                  <c:v>8.8497599210000145E-3</c:v>
                </c:pt>
                <c:pt idx="76">
                  <c:v>6.1852385850000033E-3</c:v>
                </c:pt>
                <c:pt idx="77">
                  <c:v>8.3089800180000256E-3</c:v>
                </c:pt>
                <c:pt idx="78">
                  <c:v>7.4158044160000025E-3</c:v>
                </c:pt>
                <c:pt idx="79">
                  <c:v>9.9606196020000266E-3</c:v>
                </c:pt>
                <c:pt idx="80">
                  <c:v>1.0229625609000006E-2</c:v>
                </c:pt>
                <c:pt idx="81">
                  <c:v>1.1685299324000007E-2</c:v>
                </c:pt>
                <c:pt idx="82">
                  <c:v>1.2766101267000006E-2</c:v>
                </c:pt>
                <c:pt idx="83">
                  <c:v>1.3726260965000006E-2</c:v>
                </c:pt>
                <c:pt idx="84">
                  <c:v>1.5513233593700005E-2</c:v>
                </c:pt>
                <c:pt idx="85">
                  <c:v>1.5643146922800003E-2</c:v>
                </c:pt>
                <c:pt idx="86">
                  <c:v>1.5337943347400003E-2</c:v>
                </c:pt>
                <c:pt idx="87">
                  <c:v>1.8563050646000012E-2</c:v>
                </c:pt>
                <c:pt idx="88">
                  <c:v>2.009574031500001E-2</c:v>
                </c:pt>
                <c:pt idx="89">
                  <c:v>2.1314120721000009E-2</c:v>
                </c:pt>
                <c:pt idx="90">
                  <c:v>2.308090996000001E-2</c:v>
                </c:pt>
                <c:pt idx="91">
                  <c:v>2.3771301247000012E-2</c:v>
                </c:pt>
                <c:pt idx="92">
                  <c:v>2.4729630314000006E-2</c:v>
                </c:pt>
                <c:pt idx="93">
                  <c:v>2.6849095110000012E-2</c:v>
                </c:pt>
                <c:pt idx="94">
                  <c:v>2.7913092040000014E-2</c:v>
                </c:pt>
                <c:pt idx="95">
                  <c:v>2.8885853810000011E-2</c:v>
                </c:pt>
                <c:pt idx="96">
                  <c:v>3.098978601000001E-2</c:v>
                </c:pt>
                <c:pt idx="97">
                  <c:v>3.3774885680000012E-2</c:v>
                </c:pt>
                <c:pt idx="98">
                  <c:v>3.4260309640000014E-2</c:v>
                </c:pt>
                <c:pt idx="99">
                  <c:v>3.5528992640000014E-2</c:v>
                </c:pt>
                <c:pt idx="100">
                  <c:v>3.772909507000001E-2</c:v>
                </c:pt>
                <c:pt idx="101">
                  <c:v>3.7836171090000016E-2</c:v>
                </c:pt>
                <c:pt idx="102">
                  <c:v>4.0263646620000017E-2</c:v>
                </c:pt>
                <c:pt idx="103">
                  <c:v>4.2263367550000021E-2</c:v>
                </c:pt>
                <c:pt idx="104">
                  <c:v>4.3747139500000011E-2</c:v>
                </c:pt>
                <c:pt idx="105">
                  <c:v>4.5693542210000021E-2</c:v>
                </c:pt>
                <c:pt idx="106">
                  <c:v>4.7794967290000122E-2</c:v>
                </c:pt>
                <c:pt idx="107">
                  <c:v>4.891616791000003E-2</c:v>
                </c:pt>
                <c:pt idx="108">
                  <c:v>5.0631075500000004E-2</c:v>
                </c:pt>
                <c:pt idx="109">
                  <c:v>5.3293112070000016E-2</c:v>
                </c:pt>
                <c:pt idx="110">
                  <c:v>5.5412515400000022E-2</c:v>
                </c:pt>
                <c:pt idx="111">
                  <c:v>5.6826926170000021E-2</c:v>
                </c:pt>
                <c:pt idx="112">
                  <c:v>5.9381141660000011E-2</c:v>
                </c:pt>
                <c:pt idx="113">
                  <c:v>6.1165339650000018E-2</c:v>
                </c:pt>
                <c:pt idx="114">
                  <c:v>6.4095146360000035E-2</c:v>
                </c:pt>
                <c:pt idx="115">
                  <c:v>6.6438998430000021E-2</c:v>
                </c:pt>
                <c:pt idx="116">
                  <c:v>6.917633429000003E-2</c:v>
                </c:pt>
                <c:pt idx="117">
                  <c:v>7.1107018139999992E-2</c:v>
                </c:pt>
                <c:pt idx="118">
                  <c:v>7.3818213640000102E-2</c:v>
                </c:pt>
                <c:pt idx="119">
                  <c:v>7.6143722390000015E-2</c:v>
                </c:pt>
                <c:pt idx="120">
                  <c:v>7.766266108000025E-2</c:v>
                </c:pt>
                <c:pt idx="121">
                  <c:v>8.1072642800000025E-2</c:v>
                </c:pt>
                <c:pt idx="122">
                  <c:v>8.3275511260000046E-2</c:v>
                </c:pt>
                <c:pt idx="123">
                  <c:v>8.5978455250000238E-2</c:v>
                </c:pt>
                <c:pt idx="124">
                  <c:v>8.8513589800000028E-2</c:v>
                </c:pt>
                <c:pt idx="125">
                  <c:v>9.1310127970000043E-2</c:v>
                </c:pt>
                <c:pt idx="126">
                  <c:v>9.3516952690000252E-2</c:v>
                </c:pt>
                <c:pt idx="127">
                  <c:v>9.587301999000003E-2</c:v>
                </c:pt>
                <c:pt idx="128">
                  <c:v>9.9096163510000265E-2</c:v>
                </c:pt>
                <c:pt idx="129">
                  <c:v>0.10243964136000003</c:v>
                </c:pt>
                <c:pt idx="130">
                  <c:v>0.10488355845000003</c:v>
                </c:pt>
                <c:pt idx="131">
                  <c:v>0.10846459806000003</c:v>
                </c:pt>
                <c:pt idx="132">
                  <c:v>0.11084920108000003</c:v>
                </c:pt>
                <c:pt idx="133">
                  <c:v>0.11466900945000005</c:v>
                </c:pt>
                <c:pt idx="134">
                  <c:v>0.11755882140000003</c:v>
                </c:pt>
                <c:pt idx="135">
                  <c:v>0.12109637200000004</c:v>
                </c:pt>
                <c:pt idx="136">
                  <c:v>0.12476421830000003</c:v>
                </c:pt>
                <c:pt idx="137">
                  <c:v>0.12836727440000001</c:v>
                </c:pt>
                <c:pt idx="138">
                  <c:v>0.1325399572</c:v>
                </c:pt>
                <c:pt idx="139">
                  <c:v>0.13661102150000001</c:v>
                </c:pt>
                <c:pt idx="140">
                  <c:v>0.14079609450000011</c:v>
                </c:pt>
                <c:pt idx="141">
                  <c:v>0.14613257289999998</c:v>
                </c:pt>
                <c:pt idx="142">
                  <c:v>0.15040445270000011</c:v>
                </c:pt>
                <c:pt idx="143">
                  <c:v>0.15452264190000001</c:v>
                </c:pt>
                <c:pt idx="144">
                  <c:v>0.16009408180000015</c:v>
                </c:pt>
                <c:pt idx="145">
                  <c:v>0.16454712990000006</c:v>
                </c:pt>
                <c:pt idx="146">
                  <c:v>0.17062768280000001</c:v>
                </c:pt>
                <c:pt idx="147">
                  <c:v>0.17551068900000005</c:v>
                </c:pt>
                <c:pt idx="148">
                  <c:v>0.1807270789</c:v>
                </c:pt>
                <c:pt idx="149">
                  <c:v>0.18722806810000006</c:v>
                </c:pt>
                <c:pt idx="150">
                  <c:v>0.19349127950000011</c:v>
                </c:pt>
                <c:pt idx="151">
                  <c:v>0.19983671550000007</c:v>
                </c:pt>
                <c:pt idx="152">
                  <c:v>0.20585274640000001</c:v>
                </c:pt>
                <c:pt idx="153">
                  <c:v>0.2119399601000001</c:v>
                </c:pt>
                <c:pt idx="154">
                  <c:v>0.21742068170000006</c:v>
                </c:pt>
                <c:pt idx="155">
                  <c:v>0.22451808990000011</c:v>
                </c:pt>
                <c:pt idx="156">
                  <c:v>0.23139457350000001</c:v>
                </c:pt>
                <c:pt idx="157">
                  <c:v>0.23695465860000001</c:v>
                </c:pt>
                <c:pt idx="158">
                  <c:v>0.2441315496</c:v>
                </c:pt>
                <c:pt idx="159">
                  <c:v>0.24947270690000001</c:v>
                </c:pt>
                <c:pt idx="160">
                  <c:v>0.25538137500000013</c:v>
                </c:pt>
                <c:pt idx="161">
                  <c:v>0.2632443303</c:v>
                </c:pt>
                <c:pt idx="162">
                  <c:v>0.2690307045</c:v>
                </c:pt>
                <c:pt idx="163">
                  <c:v>0.27545474410000009</c:v>
                </c:pt>
                <c:pt idx="164">
                  <c:v>0.28128494260000009</c:v>
                </c:pt>
                <c:pt idx="165">
                  <c:v>0.28685136080000012</c:v>
                </c:pt>
                <c:pt idx="166">
                  <c:v>0.2938955867000001</c:v>
                </c:pt>
                <c:pt idx="167">
                  <c:v>0.29900030730000021</c:v>
                </c:pt>
                <c:pt idx="168">
                  <c:v>0.30528129580000013</c:v>
                </c:pt>
                <c:pt idx="169">
                  <c:v>0.3107839668000002</c:v>
                </c:pt>
                <c:pt idx="170">
                  <c:v>0.31744073270000012</c:v>
                </c:pt>
                <c:pt idx="171">
                  <c:v>0.32309426310000022</c:v>
                </c:pt>
                <c:pt idx="172">
                  <c:v>0.32968889120000133</c:v>
                </c:pt>
                <c:pt idx="173">
                  <c:v>0.33628402590000023</c:v>
                </c:pt>
                <c:pt idx="174">
                  <c:v>0.34234125850000002</c:v>
                </c:pt>
                <c:pt idx="175">
                  <c:v>0.34957913990000022</c:v>
                </c:pt>
                <c:pt idx="176">
                  <c:v>0.35552515030000009</c:v>
                </c:pt>
                <c:pt idx="177">
                  <c:v>0.3629154408000001</c:v>
                </c:pt>
                <c:pt idx="178">
                  <c:v>0.36933736440000009</c:v>
                </c:pt>
                <c:pt idx="179">
                  <c:v>0.37682609200000022</c:v>
                </c:pt>
                <c:pt idx="180">
                  <c:v>0.38349349740000011</c:v>
                </c:pt>
                <c:pt idx="181">
                  <c:v>0.39257012250000012</c:v>
                </c:pt>
                <c:pt idx="182">
                  <c:v>0.4005575621000001</c:v>
                </c:pt>
                <c:pt idx="183">
                  <c:v>0.40962816720000023</c:v>
                </c:pt>
                <c:pt idx="184">
                  <c:v>0.41922034260000002</c:v>
                </c:pt>
                <c:pt idx="185">
                  <c:v>0.4275874639000003</c:v>
                </c:pt>
                <c:pt idx="186">
                  <c:v>0.43717051980000021</c:v>
                </c:pt>
                <c:pt idx="187">
                  <c:v>0.44869114400000004</c:v>
                </c:pt>
                <c:pt idx="188">
                  <c:v>0.45966575980000002</c:v>
                </c:pt>
                <c:pt idx="189">
                  <c:v>0.47242273330000023</c:v>
                </c:pt>
                <c:pt idx="190">
                  <c:v>0.4855202579000002</c:v>
                </c:pt>
                <c:pt idx="191">
                  <c:v>0.49962453480000013</c:v>
                </c:pt>
                <c:pt idx="192">
                  <c:v>0.51365570660000126</c:v>
                </c:pt>
                <c:pt idx="193">
                  <c:v>0.52956785200000001</c:v>
                </c:pt>
                <c:pt idx="194">
                  <c:v>0.54566170220000021</c:v>
                </c:pt>
                <c:pt idx="195">
                  <c:v>0.56448180910000001</c:v>
                </c:pt>
                <c:pt idx="196">
                  <c:v>0.58447451830000019</c:v>
                </c:pt>
                <c:pt idx="197">
                  <c:v>0.60583902840000126</c:v>
                </c:pt>
                <c:pt idx="198">
                  <c:v>0.62943877220000022</c:v>
                </c:pt>
                <c:pt idx="199">
                  <c:v>0.65321190600000023</c:v>
                </c:pt>
                <c:pt idx="200">
                  <c:v>0.68132181410000248</c:v>
                </c:pt>
                <c:pt idx="201">
                  <c:v>0.71139700650000126</c:v>
                </c:pt>
                <c:pt idx="202">
                  <c:v>0.74440784690000017</c:v>
                </c:pt>
                <c:pt idx="203">
                  <c:v>0.78006656409999775</c:v>
                </c:pt>
                <c:pt idx="204">
                  <c:v>0.82028450009999998</c:v>
                </c:pt>
                <c:pt idx="205">
                  <c:v>0.86365254160000005</c:v>
                </c:pt>
                <c:pt idx="206">
                  <c:v>0.91048242089999876</c:v>
                </c:pt>
                <c:pt idx="207">
                  <c:v>0.96478088140000018</c:v>
                </c:pt>
                <c:pt idx="208">
                  <c:v>1.0202593949999998</c:v>
                </c:pt>
                <c:pt idx="209">
                  <c:v>1.0816444299999999</c:v>
                </c:pt>
                <c:pt idx="210">
                  <c:v>1.148888245</c:v>
                </c:pt>
                <c:pt idx="211">
                  <c:v>1.2169277809999974</c:v>
                </c:pt>
                <c:pt idx="212">
                  <c:v>1.2907288219999999</c:v>
                </c:pt>
                <c:pt idx="213">
                  <c:v>1.3667564540000001</c:v>
                </c:pt>
                <c:pt idx="214">
                  <c:v>1.4411531829999975</c:v>
                </c:pt>
                <c:pt idx="215">
                  <c:v>1.5176167629999975</c:v>
                </c:pt>
                <c:pt idx="216">
                  <c:v>1.5855609319999999</c:v>
                </c:pt>
                <c:pt idx="217">
                  <c:v>1.6523237369999999</c:v>
                </c:pt>
                <c:pt idx="218">
                  <c:v>1.716419592</c:v>
                </c:pt>
                <c:pt idx="219">
                  <c:v>1.7630233909999975</c:v>
                </c:pt>
                <c:pt idx="220">
                  <c:v>1.8019976759999974</c:v>
                </c:pt>
                <c:pt idx="221">
                  <c:v>1.8375413559999962</c:v>
                </c:pt>
                <c:pt idx="222">
                  <c:v>1.8565049310000001</c:v>
                </c:pt>
                <c:pt idx="223">
                  <c:v>1.86576046</c:v>
                </c:pt>
                <c:pt idx="224">
                  <c:v>1.8691626929999974</c:v>
                </c:pt>
                <c:pt idx="225">
                  <c:v>1.8642743969999978</c:v>
                </c:pt>
                <c:pt idx="226">
                  <c:v>1.8495283269999998</c:v>
                </c:pt>
                <c:pt idx="227">
                  <c:v>1.8336254499999998</c:v>
                </c:pt>
                <c:pt idx="228">
                  <c:v>1.8101530220000024</c:v>
                </c:pt>
                <c:pt idx="229">
                  <c:v>1.7912023210000025</c:v>
                </c:pt>
                <c:pt idx="230">
                  <c:v>1.763961329</c:v>
                </c:pt>
                <c:pt idx="231">
                  <c:v>1.7459577470000001</c:v>
                </c:pt>
                <c:pt idx="232">
                  <c:v>1.720684662</c:v>
                </c:pt>
                <c:pt idx="233">
                  <c:v>1.7005071780000025</c:v>
                </c:pt>
                <c:pt idx="234">
                  <c:v>1.688337698</c:v>
                </c:pt>
                <c:pt idx="235">
                  <c:v>1.6762056490000001</c:v>
                </c:pt>
                <c:pt idx="236">
                  <c:v>1.6662323620000001</c:v>
                </c:pt>
                <c:pt idx="237">
                  <c:v>1.6628351350000001</c:v>
                </c:pt>
                <c:pt idx="238">
                  <c:v>1.6539383079999974</c:v>
                </c:pt>
                <c:pt idx="239">
                  <c:v>1.6594740299999999</c:v>
                </c:pt>
                <c:pt idx="240">
                  <c:v>1.660790577</c:v>
                </c:pt>
                <c:pt idx="241">
                  <c:v>1.6623224160000001</c:v>
                </c:pt>
                <c:pt idx="242">
                  <c:v>1.6762870690000029</c:v>
                </c:pt>
                <c:pt idx="243">
                  <c:v>1.683422341</c:v>
                </c:pt>
                <c:pt idx="244">
                  <c:v>1.7019512799999998</c:v>
                </c:pt>
                <c:pt idx="245">
                  <c:v>1.7192199370000001</c:v>
                </c:pt>
                <c:pt idx="246">
                  <c:v>1.7309347529999974</c:v>
                </c:pt>
                <c:pt idx="247">
                  <c:v>1.7584240579999975</c:v>
                </c:pt>
                <c:pt idx="248">
                  <c:v>1.7742870000000028</c:v>
                </c:pt>
                <c:pt idx="249">
                  <c:v>1.7949478770000025</c:v>
                </c:pt>
                <c:pt idx="250">
                  <c:v>1.820183887</c:v>
                </c:pt>
                <c:pt idx="251">
                  <c:v>1.8484712979999971</c:v>
                </c:pt>
                <c:pt idx="252">
                  <c:v>1.8661139150000001</c:v>
                </c:pt>
                <c:pt idx="253">
                  <c:v>1.886751785</c:v>
                </c:pt>
                <c:pt idx="254">
                  <c:v>1.9005481149999999</c:v>
                </c:pt>
                <c:pt idx="255">
                  <c:v>1.9152081159999974</c:v>
                </c:pt>
                <c:pt idx="256">
                  <c:v>1.927359834</c:v>
                </c:pt>
                <c:pt idx="257">
                  <c:v>1.9356613299999974</c:v>
                </c:pt>
                <c:pt idx="258">
                  <c:v>1.936948433</c:v>
                </c:pt>
                <c:pt idx="259">
                  <c:v>1.9380341909999974</c:v>
                </c:pt>
                <c:pt idx="260">
                  <c:v>1.931507721</c:v>
                </c:pt>
                <c:pt idx="261">
                  <c:v>1.928405538</c:v>
                </c:pt>
                <c:pt idx="262">
                  <c:v>1.9234253309999962</c:v>
                </c:pt>
                <c:pt idx="263">
                  <c:v>1.9098045969999962</c:v>
                </c:pt>
                <c:pt idx="264">
                  <c:v>1.8955854320000001</c:v>
                </c:pt>
                <c:pt idx="265">
                  <c:v>1.8840475230000042</c:v>
                </c:pt>
                <c:pt idx="266">
                  <c:v>1.8632400179999975</c:v>
                </c:pt>
                <c:pt idx="267">
                  <c:v>1.849246159</c:v>
                </c:pt>
                <c:pt idx="268">
                  <c:v>1.8276974109999975</c:v>
                </c:pt>
                <c:pt idx="269">
                  <c:v>1.8044202469999975</c:v>
                </c:pt>
                <c:pt idx="270">
                  <c:v>1.7810455700000025</c:v>
                </c:pt>
                <c:pt idx="271">
                  <c:v>1.7573715590000001</c:v>
                </c:pt>
                <c:pt idx="272">
                  <c:v>1.7302333260000016</c:v>
                </c:pt>
                <c:pt idx="273">
                  <c:v>1.7011749890000001</c:v>
                </c:pt>
                <c:pt idx="274">
                  <c:v>1.6742906710000001</c:v>
                </c:pt>
                <c:pt idx="275">
                  <c:v>1.6496981529999974</c:v>
                </c:pt>
                <c:pt idx="276">
                  <c:v>1.6254018690000001</c:v>
                </c:pt>
                <c:pt idx="277">
                  <c:v>1.6001887460000004</c:v>
                </c:pt>
                <c:pt idx="278">
                  <c:v>1.5748198179999975</c:v>
                </c:pt>
                <c:pt idx="279">
                  <c:v>1.5548657319999999</c:v>
                </c:pt>
                <c:pt idx="280">
                  <c:v>1.5328356169999975</c:v>
                </c:pt>
                <c:pt idx="281">
                  <c:v>1.510980263</c:v>
                </c:pt>
                <c:pt idx="282">
                  <c:v>1.495553508</c:v>
                </c:pt>
                <c:pt idx="283">
                  <c:v>1.4781876949999999</c:v>
                </c:pt>
                <c:pt idx="284">
                  <c:v>1.4665556099999999</c:v>
                </c:pt>
                <c:pt idx="285">
                  <c:v>1.45032753</c:v>
                </c:pt>
                <c:pt idx="286">
                  <c:v>1.4388353969999974</c:v>
                </c:pt>
                <c:pt idx="287">
                  <c:v>1.4337716249999974</c:v>
                </c:pt>
                <c:pt idx="288">
                  <c:v>1.4244424250000001</c:v>
                </c:pt>
                <c:pt idx="289">
                  <c:v>1.41575016</c:v>
                </c:pt>
                <c:pt idx="290">
                  <c:v>1.4132231619999998</c:v>
                </c:pt>
                <c:pt idx="291">
                  <c:v>1.4094973949999974</c:v>
                </c:pt>
                <c:pt idx="292">
                  <c:v>1.406030431</c:v>
                </c:pt>
                <c:pt idx="293">
                  <c:v>1.4070731539999974</c:v>
                </c:pt>
                <c:pt idx="294">
                  <c:v>1.4051120419999998</c:v>
                </c:pt>
                <c:pt idx="295">
                  <c:v>1.4068162579999959</c:v>
                </c:pt>
                <c:pt idx="296">
                  <c:v>1.4082727579999974</c:v>
                </c:pt>
                <c:pt idx="297">
                  <c:v>1.4104243659999971</c:v>
                </c:pt>
                <c:pt idx="298">
                  <c:v>1.4130876210000001</c:v>
                </c:pt>
                <c:pt idx="299">
                  <c:v>1.4168462899999974</c:v>
                </c:pt>
                <c:pt idx="300">
                  <c:v>1.4244492199999974</c:v>
                </c:pt>
                <c:pt idx="301">
                  <c:v>1.4223996539999961</c:v>
                </c:pt>
                <c:pt idx="302">
                  <c:v>1.4310650969999974</c:v>
                </c:pt>
                <c:pt idx="303">
                  <c:v>1.4329638619999998</c:v>
                </c:pt>
                <c:pt idx="304">
                  <c:v>1.4390208859999973</c:v>
                </c:pt>
                <c:pt idx="305">
                  <c:v>1.4460187099999999</c:v>
                </c:pt>
                <c:pt idx="306">
                  <c:v>1.4535743139999961</c:v>
                </c:pt>
                <c:pt idx="307">
                  <c:v>1.4581902169999974</c:v>
                </c:pt>
                <c:pt idx="308">
                  <c:v>1.468151226</c:v>
                </c:pt>
                <c:pt idx="309">
                  <c:v>1.476200476</c:v>
                </c:pt>
                <c:pt idx="310">
                  <c:v>1.4813772579999971</c:v>
                </c:pt>
                <c:pt idx="311">
                  <c:v>1.4858895679999975</c:v>
                </c:pt>
                <c:pt idx="312">
                  <c:v>1.495809569</c:v>
                </c:pt>
                <c:pt idx="313">
                  <c:v>1.5093085909999975</c:v>
                </c:pt>
                <c:pt idx="314">
                  <c:v>1.5154469159999975</c:v>
                </c:pt>
                <c:pt idx="315">
                  <c:v>1.525833979</c:v>
                </c:pt>
                <c:pt idx="316">
                  <c:v>1.5339718009999974</c:v>
                </c:pt>
                <c:pt idx="317">
                  <c:v>1.5430313489999974</c:v>
                </c:pt>
                <c:pt idx="318">
                  <c:v>1.5521736290000001</c:v>
                </c:pt>
                <c:pt idx="319">
                  <c:v>1.5648304369999999</c:v>
                </c:pt>
                <c:pt idx="320">
                  <c:v>1.57229413</c:v>
                </c:pt>
                <c:pt idx="321">
                  <c:v>1.5853315729999975</c:v>
                </c:pt>
                <c:pt idx="322">
                  <c:v>1.5994395159999975</c:v>
                </c:pt>
                <c:pt idx="323">
                  <c:v>1.6119116689999975</c:v>
                </c:pt>
                <c:pt idx="324">
                  <c:v>1.6195812369999998</c:v>
                </c:pt>
                <c:pt idx="325">
                  <c:v>1.6365460300000001</c:v>
                </c:pt>
                <c:pt idx="326">
                  <c:v>1.644888058</c:v>
                </c:pt>
                <c:pt idx="327">
                  <c:v>1.6626109030000025</c:v>
                </c:pt>
                <c:pt idx="328">
                  <c:v>1.6749845890000001</c:v>
                </c:pt>
                <c:pt idx="329">
                  <c:v>1.6967408800000001</c:v>
                </c:pt>
                <c:pt idx="330">
                  <c:v>1.711792722</c:v>
                </c:pt>
                <c:pt idx="331">
                  <c:v>1.726559653</c:v>
                </c:pt>
                <c:pt idx="332">
                  <c:v>1.7518961569999998</c:v>
                </c:pt>
                <c:pt idx="333">
                  <c:v>1.7654463200000001</c:v>
                </c:pt>
                <c:pt idx="334">
                  <c:v>1.7873094220000001</c:v>
                </c:pt>
                <c:pt idx="335">
                  <c:v>1.8078991319999975</c:v>
                </c:pt>
                <c:pt idx="336">
                  <c:v>1.8298609399999999</c:v>
                </c:pt>
                <c:pt idx="337">
                  <c:v>1.852917924000004</c:v>
                </c:pt>
                <c:pt idx="338">
                  <c:v>1.8769129660000026</c:v>
                </c:pt>
                <c:pt idx="339">
                  <c:v>1.9066457889999975</c:v>
                </c:pt>
                <c:pt idx="340">
                  <c:v>1.9254137419999975</c:v>
                </c:pt>
                <c:pt idx="341">
                  <c:v>1.9497527029999975</c:v>
                </c:pt>
                <c:pt idx="342">
                  <c:v>1.9730783839999975</c:v>
                </c:pt>
                <c:pt idx="343">
                  <c:v>1.9998773479999974</c:v>
                </c:pt>
                <c:pt idx="344">
                  <c:v>2.026687517</c:v>
                </c:pt>
                <c:pt idx="345">
                  <c:v>2.0579399010000001</c:v>
                </c:pt>
                <c:pt idx="346">
                  <c:v>2.088906422</c:v>
                </c:pt>
                <c:pt idx="347">
                  <c:v>2.113211765000004</c:v>
                </c:pt>
                <c:pt idx="348">
                  <c:v>2.1388920690000002</c:v>
                </c:pt>
                <c:pt idx="349">
                  <c:v>2.1663314250000001</c:v>
                </c:pt>
                <c:pt idx="350">
                  <c:v>2.1989227680000041</c:v>
                </c:pt>
                <c:pt idx="351">
                  <c:v>2.2350505730000001</c:v>
                </c:pt>
                <c:pt idx="352">
                  <c:v>2.2573427100000001</c:v>
                </c:pt>
                <c:pt idx="353">
                  <c:v>2.2897905250000012</c:v>
                </c:pt>
                <c:pt idx="354">
                  <c:v>2.3328155419999987</c:v>
                </c:pt>
                <c:pt idx="355">
                  <c:v>2.3556715389999994</c:v>
                </c:pt>
                <c:pt idx="356">
                  <c:v>2.4023555659999998</c:v>
                </c:pt>
                <c:pt idx="357">
                  <c:v>2.4363194849999967</c:v>
                </c:pt>
                <c:pt idx="358">
                  <c:v>2.4799093149999987</c:v>
                </c:pt>
                <c:pt idx="359">
                  <c:v>2.5168885139999952</c:v>
                </c:pt>
                <c:pt idx="360">
                  <c:v>2.5543967630000002</c:v>
                </c:pt>
                <c:pt idx="361">
                  <c:v>2.593191757000008</c:v>
                </c:pt>
                <c:pt idx="362">
                  <c:v>2.6497103120000012</c:v>
                </c:pt>
                <c:pt idx="363">
                  <c:v>2.685320988000004</c:v>
                </c:pt>
                <c:pt idx="364">
                  <c:v>2.723373785000005</c:v>
                </c:pt>
                <c:pt idx="365">
                  <c:v>2.7687558080000012</c:v>
                </c:pt>
                <c:pt idx="366">
                  <c:v>2.8290358919999998</c:v>
                </c:pt>
                <c:pt idx="367">
                  <c:v>2.8825298690000003</c:v>
                </c:pt>
                <c:pt idx="368">
                  <c:v>2.9244412329999996</c:v>
                </c:pt>
                <c:pt idx="369">
                  <c:v>2.9792782209999977</c:v>
                </c:pt>
                <c:pt idx="370">
                  <c:v>3.0494753269999997</c:v>
                </c:pt>
                <c:pt idx="371">
                  <c:v>3.0900298500000001</c:v>
                </c:pt>
                <c:pt idx="372">
                  <c:v>3.157888308</c:v>
                </c:pt>
                <c:pt idx="373">
                  <c:v>3.1634656329999995</c:v>
                </c:pt>
                <c:pt idx="374">
                  <c:v>3.2087208180000051</c:v>
                </c:pt>
                <c:pt idx="375">
                  <c:v>3.2679225350000012</c:v>
                </c:pt>
                <c:pt idx="376">
                  <c:v>3.3821445849999998</c:v>
                </c:pt>
                <c:pt idx="377">
                  <c:v>3.3611043830000003</c:v>
                </c:pt>
                <c:pt idx="378">
                  <c:v>3.4053217320000049</c:v>
                </c:pt>
                <c:pt idx="379">
                  <c:v>3.3838659669999998</c:v>
                </c:pt>
                <c:pt idx="380">
                  <c:v>3.4386400129999988</c:v>
                </c:pt>
                <c:pt idx="381">
                  <c:v>3.4792224309999962</c:v>
                </c:pt>
                <c:pt idx="382">
                  <c:v>3.4437126060000001</c:v>
                </c:pt>
                <c:pt idx="383">
                  <c:v>3.4643634699999999</c:v>
                </c:pt>
                <c:pt idx="384">
                  <c:v>3.5506669429999995</c:v>
                </c:pt>
                <c:pt idx="385">
                  <c:v>3.5407687570000039</c:v>
                </c:pt>
                <c:pt idx="386">
                  <c:v>3.4879049210000002</c:v>
                </c:pt>
                <c:pt idx="387">
                  <c:v>3.4810894869999998</c:v>
                </c:pt>
                <c:pt idx="388">
                  <c:v>3.4861248870000012</c:v>
                </c:pt>
                <c:pt idx="389">
                  <c:v>3.4052046680000001</c:v>
                </c:pt>
                <c:pt idx="390">
                  <c:v>3.5063933280000001</c:v>
                </c:pt>
                <c:pt idx="391">
                  <c:v>3.4705609229999994</c:v>
                </c:pt>
                <c:pt idx="392">
                  <c:v>3.4631930730000011</c:v>
                </c:pt>
                <c:pt idx="393">
                  <c:v>3.4070679090000002</c:v>
                </c:pt>
                <c:pt idx="394">
                  <c:v>3.4404946710000002</c:v>
                </c:pt>
                <c:pt idx="395">
                  <c:v>3.4630402470000012</c:v>
                </c:pt>
                <c:pt idx="396">
                  <c:v>3.3602961439999999</c:v>
                </c:pt>
                <c:pt idx="397">
                  <c:v>3.2992371460000012</c:v>
                </c:pt>
                <c:pt idx="398">
                  <c:v>3.3117154979999968</c:v>
                </c:pt>
                <c:pt idx="399">
                  <c:v>3.2882331750000002</c:v>
                </c:pt>
                <c:pt idx="400">
                  <c:v>3.2167927170000001</c:v>
                </c:pt>
                <c:pt idx="401">
                  <c:v>3.2368599319999967</c:v>
                </c:pt>
                <c:pt idx="402">
                  <c:v>3.1639450930000002</c:v>
                </c:pt>
                <c:pt idx="403">
                  <c:v>3.1378630539999999</c:v>
                </c:pt>
                <c:pt idx="404">
                  <c:v>3.0842913530000011</c:v>
                </c:pt>
                <c:pt idx="405">
                  <c:v>3.0843256860000001</c:v>
                </c:pt>
                <c:pt idx="406">
                  <c:v>3.0861462500000001</c:v>
                </c:pt>
                <c:pt idx="407">
                  <c:v>3.0012918850000001</c:v>
                </c:pt>
                <c:pt idx="408">
                  <c:v>2.996096745</c:v>
                </c:pt>
                <c:pt idx="409">
                  <c:v>2.9934803389999995</c:v>
                </c:pt>
                <c:pt idx="410">
                  <c:v>2.902334824</c:v>
                </c:pt>
                <c:pt idx="411">
                  <c:v>2.8717600249999977</c:v>
                </c:pt>
                <c:pt idx="412">
                  <c:v>2.8437310600000041</c:v>
                </c:pt>
                <c:pt idx="413">
                  <c:v>2.8328884979999933</c:v>
                </c:pt>
                <c:pt idx="414">
                  <c:v>2.7917016890000004</c:v>
                </c:pt>
                <c:pt idx="415">
                  <c:v>2.7896062280000002</c:v>
                </c:pt>
                <c:pt idx="416">
                  <c:v>2.777417555000004</c:v>
                </c:pt>
                <c:pt idx="417">
                  <c:v>2.7205077550000056</c:v>
                </c:pt>
                <c:pt idx="418">
                  <c:v>2.683786764000005</c:v>
                </c:pt>
                <c:pt idx="419">
                  <c:v>2.6862667939999998</c:v>
                </c:pt>
                <c:pt idx="420">
                  <c:v>2.642911568000005</c:v>
                </c:pt>
                <c:pt idx="421">
                  <c:v>2.6203693290000003</c:v>
                </c:pt>
                <c:pt idx="422">
                  <c:v>2.6050998120000002</c:v>
                </c:pt>
                <c:pt idx="423">
                  <c:v>2.5895303630000002</c:v>
                </c:pt>
                <c:pt idx="424">
                  <c:v>2.5706504729999988</c:v>
                </c:pt>
                <c:pt idx="425">
                  <c:v>2.5471815010000056</c:v>
                </c:pt>
                <c:pt idx="426">
                  <c:v>2.5366808319999987</c:v>
                </c:pt>
                <c:pt idx="427">
                  <c:v>2.5248776820000001</c:v>
                </c:pt>
                <c:pt idx="428">
                  <c:v>2.5127183339999952</c:v>
                </c:pt>
                <c:pt idx="429">
                  <c:v>2.5110305690000003</c:v>
                </c:pt>
                <c:pt idx="430">
                  <c:v>2.5092617420000041</c:v>
                </c:pt>
                <c:pt idx="431">
                  <c:v>2.5080911060000002</c:v>
                </c:pt>
                <c:pt idx="432">
                  <c:v>2.5138002780000002</c:v>
                </c:pt>
                <c:pt idx="433">
                  <c:v>2.485588446</c:v>
                </c:pt>
                <c:pt idx="434">
                  <c:v>2.5031167410000066</c:v>
                </c:pt>
                <c:pt idx="435">
                  <c:v>2.5388132480000012</c:v>
                </c:pt>
                <c:pt idx="436">
                  <c:v>2.5017537020000002</c:v>
                </c:pt>
                <c:pt idx="437">
                  <c:v>2.5158850099999972</c:v>
                </c:pt>
                <c:pt idx="438">
                  <c:v>2.5306412119999999</c:v>
                </c:pt>
                <c:pt idx="439">
                  <c:v>2.531923666</c:v>
                </c:pt>
                <c:pt idx="440">
                  <c:v>2.4892486479999998</c:v>
                </c:pt>
                <c:pt idx="441">
                  <c:v>2.4945362950000001</c:v>
                </c:pt>
                <c:pt idx="442">
                  <c:v>2.5371958160000001</c:v>
                </c:pt>
                <c:pt idx="443">
                  <c:v>2.5407859229999996</c:v>
                </c:pt>
                <c:pt idx="444">
                  <c:v>2.5404130359999999</c:v>
                </c:pt>
                <c:pt idx="445">
                  <c:v>2.5654708290000001</c:v>
                </c:pt>
                <c:pt idx="446">
                  <c:v>2.5421911620000039</c:v>
                </c:pt>
                <c:pt idx="447">
                  <c:v>2.5470618150000002</c:v>
                </c:pt>
                <c:pt idx="448">
                  <c:v>2.5095933820000011</c:v>
                </c:pt>
                <c:pt idx="449">
                  <c:v>2.5182837390000001</c:v>
                </c:pt>
                <c:pt idx="450">
                  <c:v>2.552189007</c:v>
                </c:pt>
                <c:pt idx="451">
                  <c:v>2.5494994069999999</c:v>
                </c:pt>
                <c:pt idx="452">
                  <c:v>2.5543786430000002</c:v>
                </c:pt>
                <c:pt idx="453">
                  <c:v>2.5580917740000002</c:v>
                </c:pt>
                <c:pt idx="454">
                  <c:v>2.5514203449999999</c:v>
                </c:pt>
                <c:pt idx="455">
                  <c:v>2.5835026650000001</c:v>
                </c:pt>
                <c:pt idx="456">
                  <c:v>2.5972989939999978</c:v>
                </c:pt>
                <c:pt idx="457">
                  <c:v>2.5007964520000012</c:v>
                </c:pt>
                <c:pt idx="458">
                  <c:v>2.5662161249999977</c:v>
                </c:pt>
                <c:pt idx="459">
                  <c:v>2.5173486609999998</c:v>
                </c:pt>
                <c:pt idx="460">
                  <c:v>2.5260821719999997</c:v>
                </c:pt>
                <c:pt idx="461">
                  <c:v>2.4842513939999997</c:v>
                </c:pt>
                <c:pt idx="462">
                  <c:v>2.4671336560000046</c:v>
                </c:pt>
                <c:pt idx="463">
                  <c:v>2.4963506599999987</c:v>
                </c:pt>
                <c:pt idx="464">
                  <c:v>2.5495807080000046</c:v>
                </c:pt>
                <c:pt idx="465">
                  <c:v>2.4748298069999999</c:v>
                </c:pt>
                <c:pt idx="466">
                  <c:v>2.50923337</c:v>
                </c:pt>
                <c:pt idx="467">
                  <c:v>2.4143372920000012</c:v>
                </c:pt>
                <c:pt idx="468">
                  <c:v>2.3233560470000012</c:v>
                </c:pt>
                <c:pt idx="469">
                  <c:v>2.3621548560000001</c:v>
                </c:pt>
                <c:pt idx="470">
                  <c:v>2.365607872</c:v>
                </c:pt>
                <c:pt idx="471">
                  <c:v>2.3328477289999987</c:v>
                </c:pt>
                <c:pt idx="472">
                  <c:v>2.3371879010000001</c:v>
                </c:pt>
                <c:pt idx="473">
                  <c:v>2.279191151000004</c:v>
                </c:pt>
                <c:pt idx="474">
                  <c:v>2.2827752970000001</c:v>
                </c:pt>
                <c:pt idx="475">
                  <c:v>2.2595242400000051</c:v>
                </c:pt>
                <c:pt idx="476">
                  <c:v>2.2295996090000001</c:v>
                </c:pt>
                <c:pt idx="477">
                  <c:v>2.2521501919999998</c:v>
                </c:pt>
                <c:pt idx="478">
                  <c:v>2.141265287</c:v>
                </c:pt>
                <c:pt idx="479">
                  <c:v>2.1834544090000003</c:v>
                </c:pt>
                <c:pt idx="480">
                  <c:v>2.128576174</c:v>
                </c:pt>
                <c:pt idx="481">
                  <c:v>2.1263476749999999</c:v>
                </c:pt>
                <c:pt idx="482">
                  <c:v>2.1337493799999998</c:v>
                </c:pt>
                <c:pt idx="483">
                  <c:v>2.104129210000004</c:v>
                </c:pt>
                <c:pt idx="484">
                  <c:v>2.0958317660000012</c:v>
                </c:pt>
                <c:pt idx="485">
                  <c:v>2.0915616890000002</c:v>
                </c:pt>
                <c:pt idx="486">
                  <c:v>2.068354979</c:v>
                </c:pt>
                <c:pt idx="487">
                  <c:v>2.0532349490000001</c:v>
                </c:pt>
                <c:pt idx="488">
                  <c:v>2.0478080649999999</c:v>
                </c:pt>
                <c:pt idx="489">
                  <c:v>2.0022369769999999</c:v>
                </c:pt>
                <c:pt idx="490">
                  <c:v>1.9886132619999999</c:v>
                </c:pt>
                <c:pt idx="491">
                  <c:v>1.9990006829999973</c:v>
                </c:pt>
                <c:pt idx="492">
                  <c:v>1.9928069260000001</c:v>
                </c:pt>
                <c:pt idx="493">
                  <c:v>2.0105592159999999</c:v>
                </c:pt>
                <c:pt idx="494">
                  <c:v>2.0489553359999997</c:v>
                </c:pt>
                <c:pt idx="495">
                  <c:v>2.0435234450000039</c:v>
                </c:pt>
                <c:pt idx="496">
                  <c:v>1.9984163189999975</c:v>
                </c:pt>
                <c:pt idx="497">
                  <c:v>2.0428980729999995</c:v>
                </c:pt>
                <c:pt idx="498">
                  <c:v>2.0512908839999997</c:v>
                </c:pt>
                <c:pt idx="499">
                  <c:v>2.0609268090000001</c:v>
                </c:pt>
                <c:pt idx="500">
                  <c:v>2.1154800799999998</c:v>
                </c:pt>
                <c:pt idx="501">
                  <c:v>2.1575805090000002</c:v>
                </c:pt>
                <c:pt idx="502">
                  <c:v>2.173490658000004</c:v>
                </c:pt>
                <c:pt idx="503">
                  <c:v>2.2178310300000001</c:v>
                </c:pt>
                <c:pt idx="504">
                  <c:v>2.2946702380000001</c:v>
                </c:pt>
                <c:pt idx="505">
                  <c:v>2.2955738450000012</c:v>
                </c:pt>
                <c:pt idx="506">
                  <c:v>2.3397680659999978</c:v>
                </c:pt>
                <c:pt idx="507">
                  <c:v>2.4445518400000008</c:v>
                </c:pt>
                <c:pt idx="508">
                  <c:v>2.4770583059999987</c:v>
                </c:pt>
                <c:pt idx="509">
                  <c:v>2.5502466109999977</c:v>
                </c:pt>
                <c:pt idx="510">
                  <c:v>2.6001929190000004</c:v>
                </c:pt>
                <c:pt idx="511">
                  <c:v>2.6976589109999987</c:v>
                </c:pt>
                <c:pt idx="512">
                  <c:v>2.6088987730000004</c:v>
                </c:pt>
                <c:pt idx="513">
                  <c:v>2.648836508000004</c:v>
                </c:pt>
                <c:pt idx="514">
                  <c:v>2.7125109580000002</c:v>
                </c:pt>
                <c:pt idx="515">
                  <c:v>2.7428537749999999</c:v>
                </c:pt>
                <c:pt idx="516">
                  <c:v>2.7702189829999995</c:v>
                </c:pt>
                <c:pt idx="517">
                  <c:v>2.8305279159999999</c:v>
                </c:pt>
                <c:pt idx="518">
                  <c:v>2.787987604000004</c:v>
                </c:pt>
                <c:pt idx="519">
                  <c:v>2.7180315400000046</c:v>
                </c:pt>
                <c:pt idx="520">
                  <c:v>2.7951830770000012</c:v>
                </c:pt>
                <c:pt idx="521">
                  <c:v>2.8451584719999987</c:v>
                </c:pt>
                <c:pt idx="522">
                  <c:v>2.8185409449999987</c:v>
                </c:pt>
                <c:pt idx="523">
                  <c:v>2.8175066849999997</c:v>
                </c:pt>
                <c:pt idx="524">
                  <c:v>2.8416263009999998</c:v>
                </c:pt>
                <c:pt idx="525">
                  <c:v>2.7687493710000002</c:v>
                </c:pt>
                <c:pt idx="526">
                  <c:v>2.8293806460000002</c:v>
                </c:pt>
                <c:pt idx="527">
                  <c:v>2.8247305300000001</c:v>
                </c:pt>
                <c:pt idx="528">
                  <c:v>2.724341049000004</c:v>
                </c:pt>
                <c:pt idx="529">
                  <c:v>2.7666367440000039</c:v>
                </c:pt>
                <c:pt idx="530">
                  <c:v>2.8196762939999962</c:v>
                </c:pt>
                <c:pt idx="531">
                  <c:v>2.7983030220000011</c:v>
                </c:pt>
                <c:pt idx="532">
                  <c:v>2.7544840720000012</c:v>
                </c:pt>
                <c:pt idx="533">
                  <c:v>2.7553795720000012</c:v>
                </c:pt>
                <c:pt idx="534">
                  <c:v>2.774917259000004</c:v>
                </c:pt>
                <c:pt idx="535">
                  <c:v>2.739396706000004</c:v>
                </c:pt>
                <c:pt idx="536">
                  <c:v>2.7127097990000002</c:v>
                </c:pt>
                <c:pt idx="537">
                  <c:v>2.7033497240000002</c:v>
                </c:pt>
                <c:pt idx="538">
                  <c:v>2.6741436859999999</c:v>
                </c:pt>
                <c:pt idx="539">
                  <c:v>2.6785789869999999</c:v>
                </c:pt>
                <c:pt idx="540">
                  <c:v>2.6852575680000039</c:v>
                </c:pt>
                <c:pt idx="541">
                  <c:v>2.686120405</c:v>
                </c:pt>
                <c:pt idx="542">
                  <c:v>2.6424380680000001</c:v>
                </c:pt>
                <c:pt idx="543">
                  <c:v>2.6269339470000039</c:v>
                </c:pt>
                <c:pt idx="544">
                  <c:v>2.6158458139999947</c:v>
                </c:pt>
                <c:pt idx="545">
                  <c:v>2.5604800130000003</c:v>
                </c:pt>
                <c:pt idx="546">
                  <c:v>2.6039985560000041</c:v>
                </c:pt>
                <c:pt idx="547">
                  <c:v>2.6292914299999999</c:v>
                </c:pt>
                <c:pt idx="548">
                  <c:v>2.5808481119999978</c:v>
                </c:pt>
                <c:pt idx="549">
                  <c:v>2.5987192540000001</c:v>
                </c:pt>
                <c:pt idx="550">
                  <c:v>2.5916823289999988</c:v>
                </c:pt>
              </c:numCache>
            </c:numRef>
          </c:yVal>
          <c:smooth val="1"/>
        </c:ser>
        <c:ser>
          <c:idx val="33"/>
          <c:order val="33"/>
          <c:tx>
            <c:strRef>
              <c:f>'Nov 10 Time Experiments'!$BY$1</c:f>
              <c:strCache>
                <c:ptCount val="1"/>
                <c:pt idx="0">
                  <c:v>140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Experiments'!$BY$2:$BY$552</c:f>
              <c:numCache>
                <c:formatCode>General</c:formatCode>
                <c:ptCount val="551"/>
                <c:pt idx="0">
                  <c:v>8.7185938730000145E-3</c:v>
                </c:pt>
                <c:pt idx="1">
                  <c:v>1.0183348216000003E-2</c:v>
                </c:pt>
                <c:pt idx="2">
                  <c:v>7.6510537300000132E-3</c:v>
                </c:pt>
                <c:pt idx="3">
                  <c:v>9.4119337280000031E-3</c:v>
                </c:pt>
                <c:pt idx="4">
                  <c:v>5.2031575590000016E-3</c:v>
                </c:pt>
                <c:pt idx="5">
                  <c:v>5.7713122930000129E-3</c:v>
                </c:pt>
                <c:pt idx="6">
                  <c:v>7.8757674320000144E-3</c:v>
                </c:pt>
                <c:pt idx="7">
                  <c:v>7.551371947000003E-3</c:v>
                </c:pt>
                <c:pt idx="8">
                  <c:v>6.3357147280000015E-3</c:v>
                </c:pt>
                <c:pt idx="9">
                  <c:v>7.1027035710000035E-3</c:v>
                </c:pt>
                <c:pt idx="10">
                  <c:v>5.9637561330000144E-3</c:v>
                </c:pt>
                <c:pt idx="11">
                  <c:v>3.9376326720000016E-3</c:v>
                </c:pt>
                <c:pt idx="12">
                  <c:v>7.6992371010000142E-3</c:v>
                </c:pt>
                <c:pt idx="13">
                  <c:v>7.056172833000013E-3</c:v>
                </c:pt>
                <c:pt idx="14">
                  <c:v>4.1079631890000023E-3</c:v>
                </c:pt>
                <c:pt idx="15">
                  <c:v>3.8219316750000023E-3</c:v>
                </c:pt>
                <c:pt idx="16">
                  <c:v>5.0121204820000121E-3</c:v>
                </c:pt>
                <c:pt idx="17">
                  <c:v>3.6596366090000014E-3</c:v>
                </c:pt>
                <c:pt idx="18">
                  <c:v>3.048031487000012E-3</c:v>
                </c:pt>
                <c:pt idx="19">
                  <c:v>4.084526457000001E-3</c:v>
                </c:pt>
                <c:pt idx="20">
                  <c:v>5.7245161270000006E-3</c:v>
                </c:pt>
                <c:pt idx="21">
                  <c:v>3.6919888930000018E-3</c:v>
                </c:pt>
                <c:pt idx="22">
                  <c:v>3.4154186840000007E-3</c:v>
                </c:pt>
                <c:pt idx="23">
                  <c:v>4.222316563000001E-3</c:v>
                </c:pt>
                <c:pt idx="24">
                  <c:v>5.9213292670000032E-3</c:v>
                </c:pt>
                <c:pt idx="25">
                  <c:v>2.5492244290000006E-3</c:v>
                </c:pt>
                <c:pt idx="26">
                  <c:v>4.3201687630000018E-3</c:v>
                </c:pt>
                <c:pt idx="27">
                  <c:v>4.0172747219999992E-3</c:v>
                </c:pt>
                <c:pt idx="28">
                  <c:v>1.8809585700000008E-3</c:v>
                </c:pt>
                <c:pt idx="29">
                  <c:v>3.3557814430000012E-3</c:v>
                </c:pt>
                <c:pt idx="30">
                  <c:v>1.5414998800000006E-3</c:v>
                </c:pt>
                <c:pt idx="31">
                  <c:v>-4.1851224999999928E-4</c:v>
                </c:pt>
                <c:pt idx="32">
                  <c:v>2.9297274430000013E-3</c:v>
                </c:pt>
                <c:pt idx="33">
                  <c:v>2.9571586180000015E-3</c:v>
                </c:pt>
                <c:pt idx="34">
                  <c:v>1.6773221000000009E-3</c:v>
                </c:pt>
                <c:pt idx="35">
                  <c:v>1.6842679000000113E-4</c:v>
                </c:pt>
                <c:pt idx="36">
                  <c:v>2.6780654560000011E-3</c:v>
                </c:pt>
                <c:pt idx="37">
                  <c:v>8.0600743000000237E-4</c:v>
                </c:pt>
                <c:pt idx="38">
                  <c:v>1.7920871000000015E-4</c:v>
                </c:pt>
                <c:pt idx="39">
                  <c:v>-2.7716170000000127E-4</c:v>
                </c:pt>
                <c:pt idx="40">
                  <c:v>1.4310338400000005E-3</c:v>
                </c:pt>
                <c:pt idx="41">
                  <c:v>4.818558999999952E-5</c:v>
                </c:pt>
                <c:pt idx="42">
                  <c:v>6.1144762000000022E-4</c:v>
                </c:pt>
                <c:pt idx="43">
                  <c:v>3.093135400000002E-4</c:v>
                </c:pt>
                <c:pt idx="44">
                  <c:v>6.1195147000000041E-4</c:v>
                </c:pt>
                <c:pt idx="45">
                  <c:v>1.224818500000001E-4</c:v>
                </c:pt>
                <c:pt idx="46">
                  <c:v>1.1949333300000009E-3</c:v>
                </c:pt>
                <c:pt idx="47">
                  <c:v>8.3244582000000249E-4</c:v>
                </c:pt>
                <c:pt idx="48">
                  <c:v>1.1346479000000008E-4</c:v>
                </c:pt>
                <c:pt idx="49">
                  <c:v>1.4118839900000004E-3</c:v>
                </c:pt>
                <c:pt idx="50">
                  <c:v>2.7091325000000227E-4</c:v>
                </c:pt>
                <c:pt idx="51">
                  <c:v>1.1238352300000005E-3</c:v>
                </c:pt>
                <c:pt idx="52">
                  <c:v>1.4486172100000006E-3</c:v>
                </c:pt>
                <c:pt idx="53">
                  <c:v>4.6587446000000019E-4</c:v>
                </c:pt>
                <c:pt idx="54">
                  <c:v>7.2967623000000251E-4</c:v>
                </c:pt>
                <c:pt idx="55">
                  <c:v>9.1026399999996419E-6</c:v>
                </c:pt>
                <c:pt idx="56">
                  <c:v>1.1870441000000009E-4</c:v>
                </c:pt>
                <c:pt idx="57">
                  <c:v>1.4843939700000005E-3</c:v>
                </c:pt>
                <c:pt idx="58">
                  <c:v>1.9333622300000011E-3</c:v>
                </c:pt>
                <c:pt idx="59">
                  <c:v>1.6153453700000007E-3</c:v>
                </c:pt>
                <c:pt idx="60">
                  <c:v>8.6474036000000031E-4</c:v>
                </c:pt>
                <c:pt idx="61">
                  <c:v>2.8071979880000017E-3</c:v>
                </c:pt>
                <c:pt idx="62">
                  <c:v>2.0303464380000006E-3</c:v>
                </c:pt>
                <c:pt idx="63">
                  <c:v>2.0187086310000011E-3</c:v>
                </c:pt>
                <c:pt idx="64">
                  <c:v>8.1170806000000232E-4</c:v>
                </c:pt>
                <c:pt idx="65">
                  <c:v>2.5830649660000017E-3</c:v>
                </c:pt>
                <c:pt idx="66">
                  <c:v>4.1083701770000015E-3</c:v>
                </c:pt>
                <c:pt idx="67">
                  <c:v>4.5187383780000015E-3</c:v>
                </c:pt>
                <c:pt idx="68">
                  <c:v>3.2375463170000022E-3</c:v>
                </c:pt>
                <c:pt idx="69">
                  <c:v>4.483881302000013E-3</c:v>
                </c:pt>
                <c:pt idx="70">
                  <c:v>3.3320308550000006E-3</c:v>
                </c:pt>
                <c:pt idx="71">
                  <c:v>5.5106034390000032E-3</c:v>
                </c:pt>
                <c:pt idx="72">
                  <c:v>7.1902497560000023E-3</c:v>
                </c:pt>
                <c:pt idx="73">
                  <c:v>6.3520673550000132E-3</c:v>
                </c:pt>
                <c:pt idx="74">
                  <c:v>8.5939070100000143E-3</c:v>
                </c:pt>
                <c:pt idx="75">
                  <c:v>9.995931655000026E-3</c:v>
                </c:pt>
                <c:pt idx="76">
                  <c:v>7.5305671320000239E-3</c:v>
                </c:pt>
                <c:pt idx="77">
                  <c:v>1.1154972727400004E-2</c:v>
                </c:pt>
                <c:pt idx="78">
                  <c:v>9.5078736900000051E-3</c:v>
                </c:pt>
                <c:pt idx="79">
                  <c:v>1.1917379849650007E-2</c:v>
                </c:pt>
                <c:pt idx="80">
                  <c:v>1.1777851669900011E-2</c:v>
                </c:pt>
                <c:pt idx="81">
                  <c:v>1.2898602593200002E-2</c:v>
                </c:pt>
                <c:pt idx="82">
                  <c:v>1.406035492E-2</c:v>
                </c:pt>
                <c:pt idx="83">
                  <c:v>1.5998212051000004E-2</c:v>
                </c:pt>
                <c:pt idx="84">
                  <c:v>1.7827491637000013E-2</c:v>
                </c:pt>
                <c:pt idx="85">
                  <c:v>1.7305794533000012E-2</c:v>
                </c:pt>
                <c:pt idx="86">
                  <c:v>1.8453479175000009E-2</c:v>
                </c:pt>
                <c:pt idx="87">
                  <c:v>1.9950941101000007E-2</c:v>
                </c:pt>
                <c:pt idx="88">
                  <c:v>2.2027680550000008E-2</c:v>
                </c:pt>
                <c:pt idx="89">
                  <c:v>2.4075004170000015E-2</c:v>
                </c:pt>
                <c:pt idx="90">
                  <c:v>2.4975551190000007E-2</c:v>
                </c:pt>
                <c:pt idx="91">
                  <c:v>2.6647492210000012E-2</c:v>
                </c:pt>
                <c:pt idx="92">
                  <c:v>2.8417395320000014E-2</c:v>
                </c:pt>
                <c:pt idx="93">
                  <c:v>2.9090886830000003E-2</c:v>
                </c:pt>
                <c:pt idx="94">
                  <c:v>3.0835246560000019E-2</c:v>
                </c:pt>
                <c:pt idx="95">
                  <c:v>3.2716184750000009E-2</c:v>
                </c:pt>
                <c:pt idx="96">
                  <c:v>3.4485800090000011E-2</c:v>
                </c:pt>
                <c:pt idx="97">
                  <c:v>3.7293990970000017E-2</c:v>
                </c:pt>
                <c:pt idx="98">
                  <c:v>3.7216978040000015E-2</c:v>
                </c:pt>
                <c:pt idx="99">
                  <c:v>3.840950307000001E-2</c:v>
                </c:pt>
                <c:pt idx="100">
                  <c:v>4.0733143580000013E-2</c:v>
                </c:pt>
                <c:pt idx="101">
                  <c:v>4.1652368279999914E-2</c:v>
                </c:pt>
                <c:pt idx="102">
                  <c:v>4.5013101670000027E-2</c:v>
                </c:pt>
                <c:pt idx="103">
                  <c:v>4.5591758460000006E-2</c:v>
                </c:pt>
                <c:pt idx="104">
                  <c:v>4.8355573680000007E-2</c:v>
                </c:pt>
                <c:pt idx="105">
                  <c:v>4.9442307920000123E-2</c:v>
                </c:pt>
                <c:pt idx="106">
                  <c:v>5.0915205750000019E-2</c:v>
                </c:pt>
                <c:pt idx="107">
                  <c:v>5.3144389659999999E-2</c:v>
                </c:pt>
                <c:pt idx="108">
                  <c:v>5.5012674900000245E-2</c:v>
                </c:pt>
                <c:pt idx="109">
                  <c:v>5.7587807890000023E-2</c:v>
                </c:pt>
                <c:pt idx="110">
                  <c:v>5.9581020740000032E-2</c:v>
                </c:pt>
                <c:pt idx="111">
                  <c:v>6.16471524199999E-2</c:v>
                </c:pt>
                <c:pt idx="112">
                  <c:v>6.3135424520000039E-2</c:v>
                </c:pt>
                <c:pt idx="113">
                  <c:v>6.598558453000003E-2</c:v>
                </c:pt>
                <c:pt idx="114">
                  <c:v>6.8009676310000031E-2</c:v>
                </c:pt>
                <c:pt idx="115">
                  <c:v>7.0955114329999999E-2</c:v>
                </c:pt>
                <c:pt idx="116">
                  <c:v>7.3514854430000026E-2</c:v>
                </c:pt>
                <c:pt idx="117">
                  <c:v>7.5888892529999988E-2</c:v>
                </c:pt>
                <c:pt idx="118">
                  <c:v>7.8316537560000121E-2</c:v>
                </c:pt>
                <c:pt idx="119">
                  <c:v>8.0729475140000367E-2</c:v>
                </c:pt>
                <c:pt idx="120">
                  <c:v>8.2410005750000029E-2</c:v>
                </c:pt>
                <c:pt idx="121">
                  <c:v>8.5320589960000137E-2</c:v>
                </c:pt>
                <c:pt idx="122">
                  <c:v>8.8327532530000252E-2</c:v>
                </c:pt>
                <c:pt idx="123">
                  <c:v>9.1522646960000259E-2</c:v>
                </c:pt>
                <c:pt idx="124">
                  <c:v>9.3139847640000231E-2</c:v>
                </c:pt>
                <c:pt idx="125">
                  <c:v>9.6535464640000249E-2</c:v>
                </c:pt>
                <c:pt idx="126">
                  <c:v>9.9010644380000262E-2</c:v>
                </c:pt>
                <c:pt idx="127">
                  <c:v>0.1016333158</c:v>
                </c:pt>
                <c:pt idx="128">
                  <c:v>0.10441633117</c:v>
                </c:pt>
                <c:pt idx="129">
                  <c:v>0.10798111361</c:v>
                </c:pt>
                <c:pt idx="130">
                  <c:v>0.11033464772000005</c:v>
                </c:pt>
                <c:pt idx="131">
                  <c:v>0.11384268650000003</c:v>
                </c:pt>
                <c:pt idx="132">
                  <c:v>0.11682540730000003</c:v>
                </c:pt>
                <c:pt idx="133">
                  <c:v>0.11989330300000003</c:v>
                </c:pt>
                <c:pt idx="134">
                  <c:v>0.12358769579999998</c:v>
                </c:pt>
                <c:pt idx="135">
                  <c:v>0.1276592369</c:v>
                </c:pt>
                <c:pt idx="136">
                  <c:v>0.13109078060000001</c:v>
                </c:pt>
                <c:pt idx="137">
                  <c:v>0.13496821920000004</c:v>
                </c:pt>
                <c:pt idx="138">
                  <c:v>0.13917454139999996</c:v>
                </c:pt>
                <c:pt idx="139">
                  <c:v>0.14403819100000007</c:v>
                </c:pt>
                <c:pt idx="140">
                  <c:v>0.14808269390000001</c:v>
                </c:pt>
                <c:pt idx="141">
                  <c:v>0.15301625980000011</c:v>
                </c:pt>
                <c:pt idx="142">
                  <c:v>0.15670520620000006</c:v>
                </c:pt>
                <c:pt idx="143">
                  <c:v>0.16159225060000007</c:v>
                </c:pt>
                <c:pt idx="144">
                  <c:v>0.16770361910000006</c:v>
                </c:pt>
                <c:pt idx="145">
                  <c:v>0.17300196540000001</c:v>
                </c:pt>
                <c:pt idx="146">
                  <c:v>0.1781762744</c:v>
                </c:pt>
                <c:pt idx="147">
                  <c:v>0.18329239440000011</c:v>
                </c:pt>
                <c:pt idx="148">
                  <c:v>0.19022819950000011</c:v>
                </c:pt>
                <c:pt idx="149">
                  <c:v>0.19484486230000006</c:v>
                </c:pt>
                <c:pt idx="150">
                  <c:v>0.20163184950000004</c:v>
                </c:pt>
                <c:pt idx="151">
                  <c:v>0.20864104280000006</c:v>
                </c:pt>
                <c:pt idx="152">
                  <c:v>0.21476170970000005</c:v>
                </c:pt>
                <c:pt idx="153">
                  <c:v>0.22159991220000005</c:v>
                </c:pt>
                <c:pt idx="154">
                  <c:v>0.22712649950000011</c:v>
                </c:pt>
                <c:pt idx="155">
                  <c:v>0.23387449040000005</c:v>
                </c:pt>
                <c:pt idx="156">
                  <c:v>0.2408535386</c:v>
                </c:pt>
                <c:pt idx="157">
                  <c:v>0.24684280710000006</c:v>
                </c:pt>
                <c:pt idx="158">
                  <c:v>0.25328212030000002</c:v>
                </c:pt>
                <c:pt idx="159">
                  <c:v>0.25983249200000008</c:v>
                </c:pt>
                <c:pt idx="160">
                  <c:v>0.26628441170000011</c:v>
                </c:pt>
                <c:pt idx="161">
                  <c:v>0.27274799900000002</c:v>
                </c:pt>
                <c:pt idx="162">
                  <c:v>0.27911630820000011</c:v>
                </c:pt>
                <c:pt idx="163">
                  <c:v>0.28636581250000009</c:v>
                </c:pt>
                <c:pt idx="164">
                  <c:v>0.29208678560000023</c:v>
                </c:pt>
                <c:pt idx="165">
                  <c:v>0.29813904120000001</c:v>
                </c:pt>
                <c:pt idx="166">
                  <c:v>0.30520755600000005</c:v>
                </c:pt>
                <c:pt idx="167">
                  <c:v>0.31012338950000012</c:v>
                </c:pt>
                <c:pt idx="168">
                  <c:v>0.31573218660000002</c:v>
                </c:pt>
                <c:pt idx="169">
                  <c:v>0.32229263140000008</c:v>
                </c:pt>
                <c:pt idx="170">
                  <c:v>0.32852322410000012</c:v>
                </c:pt>
                <c:pt idx="171">
                  <c:v>0.33395720080000013</c:v>
                </c:pt>
                <c:pt idx="172">
                  <c:v>0.3407591934000001</c:v>
                </c:pt>
                <c:pt idx="173">
                  <c:v>0.34771973440000009</c:v>
                </c:pt>
                <c:pt idx="174">
                  <c:v>0.35421342210000001</c:v>
                </c:pt>
                <c:pt idx="175">
                  <c:v>0.3609967883000002</c:v>
                </c:pt>
                <c:pt idx="176">
                  <c:v>0.36736101460000009</c:v>
                </c:pt>
                <c:pt idx="177">
                  <c:v>0.37369412730000012</c:v>
                </c:pt>
                <c:pt idx="178">
                  <c:v>0.38113630370000012</c:v>
                </c:pt>
                <c:pt idx="179">
                  <c:v>0.38831338830000023</c:v>
                </c:pt>
                <c:pt idx="180">
                  <c:v>0.3957617636000002</c:v>
                </c:pt>
                <c:pt idx="181">
                  <c:v>0.40330604270000009</c:v>
                </c:pt>
                <c:pt idx="182">
                  <c:v>0.41163203669999993</c:v>
                </c:pt>
                <c:pt idx="183">
                  <c:v>0.42025048090000011</c:v>
                </c:pt>
                <c:pt idx="184">
                  <c:v>0.4303509052000003</c:v>
                </c:pt>
                <c:pt idx="185">
                  <c:v>0.43928292940000013</c:v>
                </c:pt>
                <c:pt idx="186">
                  <c:v>0.44871408300000021</c:v>
                </c:pt>
                <c:pt idx="187">
                  <c:v>0.45988050650000012</c:v>
                </c:pt>
                <c:pt idx="188">
                  <c:v>0.47121570060000001</c:v>
                </c:pt>
                <c:pt idx="189">
                  <c:v>0.48274812649999999</c:v>
                </c:pt>
                <c:pt idx="190">
                  <c:v>0.49541792820000013</c:v>
                </c:pt>
                <c:pt idx="191">
                  <c:v>0.51025358389999875</c:v>
                </c:pt>
                <c:pt idx="192">
                  <c:v>0.52343312449999979</c:v>
                </c:pt>
                <c:pt idx="193">
                  <c:v>0.54108354999999875</c:v>
                </c:pt>
                <c:pt idx="194">
                  <c:v>0.55651239109999762</c:v>
                </c:pt>
                <c:pt idx="195">
                  <c:v>0.57473370979999983</c:v>
                </c:pt>
                <c:pt idx="196">
                  <c:v>0.59330186800000018</c:v>
                </c:pt>
                <c:pt idx="197">
                  <c:v>0.61536256029999881</c:v>
                </c:pt>
                <c:pt idx="198">
                  <c:v>0.63730213589999996</c:v>
                </c:pt>
                <c:pt idx="199">
                  <c:v>0.66284582570000139</c:v>
                </c:pt>
                <c:pt idx="200">
                  <c:v>0.68905392840000024</c:v>
                </c:pt>
                <c:pt idx="201">
                  <c:v>0.71806034989999878</c:v>
                </c:pt>
                <c:pt idx="202">
                  <c:v>0.75155732579999879</c:v>
                </c:pt>
                <c:pt idx="203">
                  <c:v>0.78659228039999984</c:v>
                </c:pt>
                <c:pt idx="204">
                  <c:v>0.82629094079999998</c:v>
                </c:pt>
                <c:pt idx="205">
                  <c:v>0.86862531850000246</c:v>
                </c:pt>
                <c:pt idx="206">
                  <c:v>0.91488203950000002</c:v>
                </c:pt>
                <c:pt idx="207">
                  <c:v>0.96679762550000126</c:v>
                </c:pt>
                <c:pt idx="208">
                  <c:v>1.0227241869999975</c:v>
                </c:pt>
                <c:pt idx="209">
                  <c:v>1.0840009800000001</c:v>
                </c:pt>
                <c:pt idx="210">
                  <c:v>1.147950327</c:v>
                </c:pt>
                <c:pt idx="211">
                  <c:v>1.2156986349999974</c:v>
                </c:pt>
                <c:pt idx="212">
                  <c:v>1.2862881770000001</c:v>
                </c:pt>
                <c:pt idx="213">
                  <c:v>1.3622088790000024</c:v>
                </c:pt>
                <c:pt idx="214">
                  <c:v>1.4351040479999961</c:v>
                </c:pt>
                <c:pt idx="215">
                  <c:v>1.5131332039999974</c:v>
                </c:pt>
                <c:pt idx="216">
                  <c:v>1.5820163840000001</c:v>
                </c:pt>
                <c:pt idx="217">
                  <c:v>1.646392619</c:v>
                </c:pt>
                <c:pt idx="218">
                  <c:v>1.7086929440000025</c:v>
                </c:pt>
                <c:pt idx="219">
                  <c:v>1.7573099490000001</c:v>
                </c:pt>
                <c:pt idx="220">
                  <c:v>1.7988795390000025</c:v>
                </c:pt>
                <c:pt idx="221">
                  <c:v>1.8306821940000024</c:v>
                </c:pt>
                <c:pt idx="222">
                  <c:v>1.8521587010000025</c:v>
                </c:pt>
                <c:pt idx="223">
                  <c:v>1.8579013699999998</c:v>
                </c:pt>
                <c:pt idx="224">
                  <c:v>1.8612395879999974</c:v>
                </c:pt>
                <c:pt idx="225">
                  <c:v>1.8556020610000001</c:v>
                </c:pt>
                <c:pt idx="226">
                  <c:v>1.8425020330000004</c:v>
                </c:pt>
                <c:pt idx="227">
                  <c:v>1.8261913409999975</c:v>
                </c:pt>
                <c:pt idx="228">
                  <c:v>1.8081392399999998</c:v>
                </c:pt>
                <c:pt idx="229">
                  <c:v>1.783895051</c:v>
                </c:pt>
                <c:pt idx="230">
                  <c:v>1.7631923310000004</c:v>
                </c:pt>
                <c:pt idx="231">
                  <c:v>1.7398355360000024</c:v>
                </c:pt>
                <c:pt idx="232">
                  <c:v>1.719160354</c:v>
                </c:pt>
                <c:pt idx="233">
                  <c:v>1.703111088</c:v>
                </c:pt>
                <c:pt idx="234">
                  <c:v>1.6838522310000001</c:v>
                </c:pt>
                <c:pt idx="235">
                  <c:v>1.6743256210000004</c:v>
                </c:pt>
                <c:pt idx="236">
                  <c:v>1.6623833530000001</c:v>
                </c:pt>
                <c:pt idx="237">
                  <c:v>1.65659157</c:v>
                </c:pt>
                <c:pt idx="238">
                  <c:v>1.6504868620000024</c:v>
                </c:pt>
                <c:pt idx="239">
                  <c:v>1.6532179470000001</c:v>
                </c:pt>
                <c:pt idx="240">
                  <c:v>1.6585091710000004</c:v>
                </c:pt>
                <c:pt idx="241">
                  <c:v>1.6605346559999974</c:v>
                </c:pt>
                <c:pt idx="242">
                  <c:v>1.6707930919999998</c:v>
                </c:pt>
                <c:pt idx="243">
                  <c:v>1.68144015</c:v>
                </c:pt>
                <c:pt idx="244">
                  <c:v>1.6987840290000025</c:v>
                </c:pt>
                <c:pt idx="245">
                  <c:v>1.7120534530000016</c:v>
                </c:pt>
                <c:pt idx="246">
                  <c:v>1.7310364600000001</c:v>
                </c:pt>
                <c:pt idx="247">
                  <c:v>1.7532515880000001</c:v>
                </c:pt>
                <c:pt idx="248">
                  <c:v>1.7675912729999974</c:v>
                </c:pt>
                <c:pt idx="249">
                  <c:v>1.7945350760000025</c:v>
                </c:pt>
                <c:pt idx="250">
                  <c:v>1.8158496969999962</c:v>
                </c:pt>
                <c:pt idx="251">
                  <c:v>1.8378451220000001</c:v>
                </c:pt>
                <c:pt idx="252">
                  <c:v>1.855777418</c:v>
                </c:pt>
                <c:pt idx="253">
                  <c:v>1.8768145200000004</c:v>
                </c:pt>
                <c:pt idx="254">
                  <c:v>1.891335999</c:v>
                </c:pt>
                <c:pt idx="255">
                  <c:v>1.9141236899999974</c:v>
                </c:pt>
                <c:pt idx="256">
                  <c:v>1.9202759620000001</c:v>
                </c:pt>
                <c:pt idx="257">
                  <c:v>1.9261110179999974</c:v>
                </c:pt>
                <c:pt idx="258">
                  <c:v>1.9308523290000001</c:v>
                </c:pt>
                <c:pt idx="259">
                  <c:v>1.9304740779999974</c:v>
                </c:pt>
                <c:pt idx="260">
                  <c:v>1.9286010619999998</c:v>
                </c:pt>
                <c:pt idx="261">
                  <c:v>1.9256770959999974</c:v>
                </c:pt>
                <c:pt idx="262">
                  <c:v>1.912722504</c:v>
                </c:pt>
                <c:pt idx="263">
                  <c:v>1.9052008739999975</c:v>
                </c:pt>
                <c:pt idx="264">
                  <c:v>1.8872689360000001</c:v>
                </c:pt>
                <c:pt idx="265">
                  <c:v>1.878491079</c:v>
                </c:pt>
                <c:pt idx="266">
                  <c:v>1.8665228240000025</c:v>
                </c:pt>
                <c:pt idx="267">
                  <c:v>1.8431009410000001</c:v>
                </c:pt>
                <c:pt idx="268">
                  <c:v>1.8194239489999975</c:v>
                </c:pt>
                <c:pt idx="269">
                  <c:v>1.800697362</c:v>
                </c:pt>
                <c:pt idx="270">
                  <c:v>1.7756830810000004</c:v>
                </c:pt>
                <c:pt idx="271">
                  <c:v>1.7539062849999998</c:v>
                </c:pt>
                <c:pt idx="272">
                  <c:v>1.727925932</c:v>
                </c:pt>
                <c:pt idx="273">
                  <c:v>1.6992175930000024</c:v>
                </c:pt>
                <c:pt idx="274">
                  <c:v>1.6764275190000024</c:v>
                </c:pt>
                <c:pt idx="275">
                  <c:v>1.6497249959999973</c:v>
                </c:pt>
                <c:pt idx="276">
                  <c:v>1.6224785200000025</c:v>
                </c:pt>
                <c:pt idx="277">
                  <c:v>1.600562727</c:v>
                </c:pt>
                <c:pt idx="278">
                  <c:v>1.5761778710000025</c:v>
                </c:pt>
                <c:pt idx="279">
                  <c:v>1.5517261379999974</c:v>
                </c:pt>
                <c:pt idx="280">
                  <c:v>1.5328829640000026</c:v>
                </c:pt>
                <c:pt idx="281">
                  <c:v>1.5188964959999971</c:v>
                </c:pt>
                <c:pt idx="282">
                  <c:v>1.5006940719999975</c:v>
                </c:pt>
                <c:pt idx="283">
                  <c:v>1.4811579340000025</c:v>
                </c:pt>
                <c:pt idx="284">
                  <c:v>1.4661354179999975</c:v>
                </c:pt>
                <c:pt idx="285">
                  <c:v>1.4553293339999971</c:v>
                </c:pt>
                <c:pt idx="286">
                  <c:v>1.445284521</c:v>
                </c:pt>
                <c:pt idx="287">
                  <c:v>1.434251105</c:v>
                </c:pt>
                <c:pt idx="288">
                  <c:v>1.423724805999995</c:v>
                </c:pt>
                <c:pt idx="289">
                  <c:v>1.4212273709999974</c:v>
                </c:pt>
                <c:pt idx="290">
                  <c:v>1.4184116479999962</c:v>
                </c:pt>
                <c:pt idx="291">
                  <c:v>1.4144664159999973</c:v>
                </c:pt>
                <c:pt idx="292">
                  <c:v>1.4076857919999974</c:v>
                </c:pt>
                <c:pt idx="293">
                  <c:v>1.4117209069999974</c:v>
                </c:pt>
                <c:pt idx="294">
                  <c:v>1.4087200519999974</c:v>
                </c:pt>
                <c:pt idx="295">
                  <c:v>1.4108039489999975</c:v>
                </c:pt>
                <c:pt idx="296">
                  <c:v>1.4120821110000001</c:v>
                </c:pt>
                <c:pt idx="297">
                  <c:v>1.4149532669999998</c:v>
                </c:pt>
                <c:pt idx="298">
                  <c:v>1.4162851919999999</c:v>
                </c:pt>
                <c:pt idx="299">
                  <c:v>1.4193412419999962</c:v>
                </c:pt>
                <c:pt idx="300">
                  <c:v>1.4268743149999974</c:v>
                </c:pt>
                <c:pt idx="301">
                  <c:v>1.4286703219999999</c:v>
                </c:pt>
                <c:pt idx="302">
                  <c:v>1.4307926049999975</c:v>
                </c:pt>
                <c:pt idx="303">
                  <c:v>1.4392849559999974</c:v>
                </c:pt>
                <c:pt idx="304">
                  <c:v>1.4440077899999999</c:v>
                </c:pt>
                <c:pt idx="305">
                  <c:v>1.4535228369999975</c:v>
                </c:pt>
                <c:pt idx="306">
                  <c:v>1.458605444</c:v>
                </c:pt>
                <c:pt idx="307">
                  <c:v>1.4631094089999974</c:v>
                </c:pt>
                <c:pt idx="308">
                  <c:v>1.4717808119999998</c:v>
                </c:pt>
                <c:pt idx="309">
                  <c:v>1.4748807310000001</c:v>
                </c:pt>
                <c:pt idx="310">
                  <c:v>1.4856384149999975</c:v>
                </c:pt>
                <c:pt idx="311">
                  <c:v>1.492787635</c:v>
                </c:pt>
                <c:pt idx="312">
                  <c:v>1.5005277749999999</c:v>
                </c:pt>
                <c:pt idx="313">
                  <c:v>1.5094851610000024</c:v>
                </c:pt>
                <c:pt idx="314">
                  <c:v>1.51528207</c:v>
                </c:pt>
                <c:pt idx="315">
                  <c:v>1.5290214179999961</c:v>
                </c:pt>
                <c:pt idx="316">
                  <c:v>1.5316338889999974</c:v>
                </c:pt>
                <c:pt idx="317">
                  <c:v>1.5454161519999998</c:v>
                </c:pt>
                <c:pt idx="318">
                  <c:v>1.5556249969999962</c:v>
                </c:pt>
                <c:pt idx="319">
                  <c:v>1.5641055460000024</c:v>
                </c:pt>
                <c:pt idx="320">
                  <c:v>1.575181162</c:v>
                </c:pt>
                <c:pt idx="321">
                  <c:v>1.587065494</c:v>
                </c:pt>
                <c:pt idx="322">
                  <c:v>1.5962460390000004</c:v>
                </c:pt>
                <c:pt idx="323">
                  <c:v>1.6120301840000024</c:v>
                </c:pt>
                <c:pt idx="324">
                  <c:v>1.6215402240000001</c:v>
                </c:pt>
                <c:pt idx="325">
                  <c:v>1.6335617659999975</c:v>
                </c:pt>
                <c:pt idx="326">
                  <c:v>1.6521076320000001</c:v>
                </c:pt>
                <c:pt idx="327">
                  <c:v>1.6662595620000025</c:v>
                </c:pt>
                <c:pt idx="328">
                  <c:v>1.6791158080000004</c:v>
                </c:pt>
                <c:pt idx="329">
                  <c:v>1.695995366</c:v>
                </c:pt>
                <c:pt idx="330">
                  <c:v>1.71312288</c:v>
                </c:pt>
                <c:pt idx="331">
                  <c:v>1.729686772</c:v>
                </c:pt>
                <c:pt idx="332">
                  <c:v>1.7453785300000024</c:v>
                </c:pt>
                <c:pt idx="333">
                  <c:v>1.7687089800000024</c:v>
                </c:pt>
                <c:pt idx="334">
                  <c:v>1.7879038210000016</c:v>
                </c:pt>
                <c:pt idx="335">
                  <c:v>1.810373818</c:v>
                </c:pt>
                <c:pt idx="336">
                  <c:v>1.8301298969999975</c:v>
                </c:pt>
                <c:pt idx="337">
                  <c:v>1.8513638129999974</c:v>
                </c:pt>
                <c:pt idx="338">
                  <c:v>1.8780445210000025</c:v>
                </c:pt>
                <c:pt idx="339">
                  <c:v>1.9021170490000001</c:v>
                </c:pt>
                <c:pt idx="340">
                  <c:v>1.9241571780000024</c:v>
                </c:pt>
                <c:pt idx="341">
                  <c:v>1.9499892349999974</c:v>
                </c:pt>
                <c:pt idx="342">
                  <c:v>1.9754764189999974</c:v>
                </c:pt>
                <c:pt idx="343">
                  <c:v>2.0075871110000012</c:v>
                </c:pt>
                <c:pt idx="344">
                  <c:v>2.030322468</c:v>
                </c:pt>
                <c:pt idx="345">
                  <c:v>2.0517474769999997</c:v>
                </c:pt>
                <c:pt idx="346">
                  <c:v>2.0896183609999999</c:v>
                </c:pt>
                <c:pt idx="347">
                  <c:v>2.108374512000005</c:v>
                </c:pt>
                <c:pt idx="348">
                  <c:v>2.1325728049999997</c:v>
                </c:pt>
                <c:pt idx="349">
                  <c:v>2.1660067199999999</c:v>
                </c:pt>
                <c:pt idx="350">
                  <c:v>2.200519001000004</c:v>
                </c:pt>
                <c:pt idx="351">
                  <c:v>2.2294684999999967</c:v>
                </c:pt>
                <c:pt idx="352">
                  <c:v>2.2532660120000001</c:v>
                </c:pt>
                <c:pt idx="353">
                  <c:v>2.2937389970000002</c:v>
                </c:pt>
                <c:pt idx="354">
                  <c:v>2.3212119690000002</c:v>
                </c:pt>
                <c:pt idx="355">
                  <c:v>2.3563613049999987</c:v>
                </c:pt>
                <c:pt idx="356">
                  <c:v>2.3992709269999977</c:v>
                </c:pt>
                <c:pt idx="357">
                  <c:v>2.4302345870000002</c:v>
                </c:pt>
                <c:pt idx="358">
                  <c:v>2.4808954349999977</c:v>
                </c:pt>
                <c:pt idx="359">
                  <c:v>2.5094887369999999</c:v>
                </c:pt>
                <c:pt idx="360">
                  <c:v>2.5543398020000012</c:v>
                </c:pt>
                <c:pt idx="361">
                  <c:v>2.592781698</c:v>
                </c:pt>
                <c:pt idx="362">
                  <c:v>2.6271359080000041</c:v>
                </c:pt>
                <c:pt idx="363">
                  <c:v>2.6633862610000056</c:v>
                </c:pt>
                <c:pt idx="364">
                  <c:v>2.734378016</c:v>
                </c:pt>
                <c:pt idx="365">
                  <c:v>2.7852067110000012</c:v>
                </c:pt>
                <c:pt idx="366">
                  <c:v>2.8291641829999996</c:v>
                </c:pt>
                <c:pt idx="367">
                  <c:v>2.8733359929999995</c:v>
                </c:pt>
                <c:pt idx="368">
                  <c:v>2.9581131099999998</c:v>
                </c:pt>
                <c:pt idx="369">
                  <c:v>2.9851657510000011</c:v>
                </c:pt>
                <c:pt idx="370">
                  <c:v>3.0210804099999997</c:v>
                </c:pt>
                <c:pt idx="371">
                  <c:v>3.064761555000004</c:v>
                </c:pt>
                <c:pt idx="372">
                  <c:v>3.1388408299999977</c:v>
                </c:pt>
                <c:pt idx="373">
                  <c:v>3.1669997330000004</c:v>
                </c:pt>
                <c:pt idx="374">
                  <c:v>3.2355732080000039</c:v>
                </c:pt>
                <c:pt idx="375">
                  <c:v>3.2712222690000003</c:v>
                </c:pt>
                <c:pt idx="376">
                  <c:v>3.3744784949999933</c:v>
                </c:pt>
                <c:pt idx="377">
                  <c:v>3.3691085929999995</c:v>
                </c:pt>
                <c:pt idx="378">
                  <c:v>3.3717238059999999</c:v>
                </c:pt>
                <c:pt idx="379">
                  <c:v>3.4330941790000002</c:v>
                </c:pt>
                <c:pt idx="380">
                  <c:v>3.3998364559999987</c:v>
                </c:pt>
                <c:pt idx="381">
                  <c:v>3.431031382</c:v>
                </c:pt>
                <c:pt idx="382">
                  <c:v>3.477637922</c:v>
                </c:pt>
                <c:pt idx="383">
                  <c:v>3.4777821659999999</c:v>
                </c:pt>
                <c:pt idx="384">
                  <c:v>3.5669943450000012</c:v>
                </c:pt>
                <c:pt idx="385">
                  <c:v>3.5381805060000002</c:v>
                </c:pt>
                <c:pt idx="386">
                  <c:v>3.4793652649999998</c:v>
                </c:pt>
                <c:pt idx="387">
                  <c:v>3.5165247080000039</c:v>
                </c:pt>
                <c:pt idx="388">
                  <c:v>3.4127899759999987</c:v>
                </c:pt>
                <c:pt idx="389">
                  <c:v>3.4611727349999999</c:v>
                </c:pt>
                <c:pt idx="390">
                  <c:v>3.4022180189999989</c:v>
                </c:pt>
                <c:pt idx="391">
                  <c:v>3.407660162</c:v>
                </c:pt>
                <c:pt idx="392">
                  <c:v>3.4605311510000041</c:v>
                </c:pt>
                <c:pt idx="393">
                  <c:v>3.3712929839999952</c:v>
                </c:pt>
                <c:pt idx="394">
                  <c:v>3.3983871099999998</c:v>
                </c:pt>
                <c:pt idx="395">
                  <c:v>3.4444302670000049</c:v>
                </c:pt>
                <c:pt idx="396">
                  <c:v>3.3602518199999998</c:v>
                </c:pt>
                <c:pt idx="397">
                  <c:v>3.3213202110000002</c:v>
                </c:pt>
                <c:pt idx="398">
                  <c:v>3.2304903620000012</c:v>
                </c:pt>
                <c:pt idx="399">
                  <c:v>3.2217957130000001</c:v>
                </c:pt>
                <c:pt idx="400">
                  <c:v>3.211609041</c:v>
                </c:pt>
                <c:pt idx="401">
                  <c:v>3.2454418299999999</c:v>
                </c:pt>
                <c:pt idx="402">
                  <c:v>3.1639894600000011</c:v>
                </c:pt>
                <c:pt idx="403">
                  <c:v>3.1197225209999999</c:v>
                </c:pt>
                <c:pt idx="404">
                  <c:v>3.1364285109999988</c:v>
                </c:pt>
                <c:pt idx="405">
                  <c:v>3.0784870739999999</c:v>
                </c:pt>
                <c:pt idx="406">
                  <c:v>3.0542360899999998</c:v>
                </c:pt>
                <c:pt idx="407">
                  <c:v>3.0465172880000049</c:v>
                </c:pt>
                <c:pt idx="408">
                  <c:v>3.0231696720000012</c:v>
                </c:pt>
                <c:pt idx="409">
                  <c:v>2.9924661269999961</c:v>
                </c:pt>
                <c:pt idx="410">
                  <c:v>2.9524659269999947</c:v>
                </c:pt>
                <c:pt idx="411">
                  <c:v>2.9002687090000001</c:v>
                </c:pt>
                <c:pt idx="412">
                  <c:v>2.8627840630000003</c:v>
                </c:pt>
                <c:pt idx="413">
                  <c:v>2.8175326939999987</c:v>
                </c:pt>
                <c:pt idx="414">
                  <c:v>2.8332049009999998</c:v>
                </c:pt>
                <c:pt idx="415">
                  <c:v>2.7970680349999997</c:v>
                </c:pt>
                <c:pt idx="416">
                  <c:v>2.7627946490000039</c:v>
                </c:pt>
                <c:pt idx="417">
                  <c:v>2.7283295750000041</c:v>
                </c:pt>
                <c:pt idx="418">
                  <c:v>2.6919881459999999</c:v>
                </c:pt>
                <c:pt idx="419">
                  <c:v>2.6627999899999999</c:v>
                </c:pt>
                <c:pt idx="420">
                  <c:v>2.6365794299999967</c:v>
                </c:pt>
                <c:pt idx="421">
                  <c:v>2.6022624129999987</c:v>
                </c:pt>
                <c:pt idx="422">
                  <c:v>2.6096104739999997</c:v>
                </c:pt>
                <c:pt idx="423">
                  <c:v>2.5914150829999989</c:v>
                </c:pt>
                <c:pt idx="424">
                  <c:v>2.5834631080000001</c:v>
                </c:pt>
                <c:pt idx="425">
                  <c:v>2.5590163819999998</c:v>
                </c:pt>
                <c:pt idx="426">
                  <c:v>2.5506700630000001</c:v>
                </c:pt>
                <c:pt idx="427">
                  <c:v>2.5465735550000002</c:v>
                </c:pt>
                <c:pt idx="428">
                  <c:v>2.5396153089999989</c:v>
                </c:pt>
                <c:pt idx="429">
                  <c:v>2.5400117990000002</c:v>
                </c:pt>
                <c:pt idx="430">
                  <c:v>2.5350145450000001</c:v>
                </c:pt>
                <c:pt idx="431">
                  <c:v>2.519022858</c:v>
                </c:pt>
                <c:pt idx="432">
                  <c:v>2.5074421519999999</c:v>
                </c:pt>
                <c:pt idx="433">
                  <c:v>2.5120038149999977</c:v>
                </c:pt>
                <c:pt idx="434">
                  <c:v>2.5317479719999998</c:v>
                </c:pt>
                <c:pt idx="435">
                  <c:v>2.529721415</c:v>
                </c:pt>
                <c:pt idx="436">
                  <c:v>2.5189513319999999</c:v>
                </c:pt>
                <c:pt idx="437">
                  <c:v>2.5159367680000049</c:v>
                </c:pt>
                <c:pt idx="438">
                  <c:v>2.5246259329999994</c:v>
                </c:pt>
                <c:pt idx="439">
                  <c:v>2.5464929699999987</c:v>
                </c:pt>
                <c:pt idx="440">
                  <c:v>2.5431498640000001</c:v>
                </c:pt>
                <c:pt idx="441">
                  <c:v>2.5037986390000002</c:v>
                </c:pt>
                <c:pt idx="442">
                  <c:v>2.526561176</c:v>
                </c:pt>
                <c:pt idx="443">
                  <c:v>2.5321506609999997</c:v>
                </c:pt>
                <c:pt idx="444">
                  <c:v>2.5719780079999999</c:v>
                </c:pt>
                <c:pt idx="445">
                  <c:v>2.5338567849999998</c:v>
                </c:pt>
                <c:pt idx="446">
                  <c:v>2.5542422889999994</c:v>
                </c:pt>
                <c:pt idx="447">
                  <c:v>2.549630558000004</c:v>
                </c:pt>
                <c:pt idx="448">
                  <c:v>2.5207766650000001</c:v>
                </c:pt>
                <c:pt idx="449">
                  <c:v>2.5486508959999998</c:v>
                </c:pt>
                <c:pt idx="450">
                  <c:v>2.5226136799999987</c:v>
                </c:pt>
                <c:pt idx="451">
                  <c:v>2.6003078580000056</c:v>
                </c:pt>
                <c:pt idx="452">
                  <c:v>2.5733319870000049</c:v>
                </c:pt>
                <c:pt idx="453">
                  <c:v>2.5922202219999999</c:v>
                </c:pt>
                <c:pt idx="454">
                  <c:v>2.5540424939999933</c:v>
                </c:pt>
                <c:pt idx="455">
                  <c:v>2.469906961</c:v>
                </c:pt>
                <c:pt idx="456">
                  <c:v>2.538081085</c:v>
                </c:pt>
                <c:pt idx="457">
                  <c:v>2.5414296739999997</c:v>
                </c:pt>
                <c:pt idx="458">
                  <c:v>2.5603241080000045</c:v>
                </c:pt>
                <c:pt idx="459">
                  <c:v>2.525901234</c:v>
                </c:pt>
                <c:pt idx="460">
                  <c:v>2.5031980630000001</c:v>
                </c:pt>
                <c:pt idx="461">
                  <c:v>2.5304950829999995</c:v>
                </c:pt>
                <c:pt idx="462">
                  <c:v>2.5335611460000012</c:v>
                </c:pt>
                <c:pt idx="463">
                  <c:v>2.4942418690000001</c:v>
                </c:pt>
                <c:pt idx="464">
                  <c:v>2.4981538410000002</c:v>
                </c:pt>
                <c:pt idx="465">
                  <c:v>2.4054292790000003</c:v>
                </c:pt>
                <c:pt idx="466">
                  <c:v>2.4645117870000051</c:v>
                </c:pt>
                <c:pt idx="467">
                  <c:v>2.3630248660000039</c:v>
                </c:pt>
                <c:pt idx="468">
                  <c:v>2.4032076949999999</c:v>
                </c:pt>
                <c:pt idx="469">
                  <c:v>2.3905545830000001</c:v>
                </c:pt>
                <c:pt idx="470">
                  <c:v>2.3597771279999997</c:v>
                </c:pt>
                <c:pt idx="471">
                  <c:v>2.364451801</c:v>
                </c:pt>
                <c:pt idx="472">
                  <c:v>2.3205424899999967</c:v>
                </c:pt>
                <c:pt idx="473">
                  <c:v>2.2525648230000002</c:v>
                </c:pt>
                <c:pt idx="474">
                  <c:v>2.2491082310000001</c:v>
                </c:pt>
                <c:pt idx="475">
                  <c:v>2.247695362000004</c:v>
                </c:pt>
                <c:pt idx="476">
                  <c:v>2.2377325650000039</c:v>
                </c:pt>
                <c:pt idx="477">
                  <c:v>2.1908418289999996</c:v>
                </c:pt>
                <c:pt idx="478">
                  <c:v>2.1955584639999977</c:v>
                </c:pt>
                <c:pt idx="479">
                  <c:v>2.197133934</c:v>
                </c:pt>
                <c:pt idx="480">
                  <c:v>2.1735488530000002</c:v>
                </c:pt>
                <c:pt idx="481">
                  <c:v>2.1358684649999962</c:v>
                </c:pt>
                <c:pt idx="482">
                  <c:v>2.1078948140000002</c:v>
                </c:pt>
                <c:pt idx="483">
                  <c:v>2.121710217000004</c:v>
                </c:pt>
                <c:pt idx="484">
                  <c:v>2.0540393939999997</c:v>
                </c:pt>
                <c:pt idx="485">
                  <c:v>2.0440420269999997</c:v>
                </c:pt>
                <c:pt idx="486">
                  <c:v>2.0713953129999996</c:v>
                </c:pt>
                <c:pt idx="487">
                  <c:v>2.0277055850000001</c:v>
                </c:pt>
                <c:pt idx="488">
                  <c:v>1.9957582109999974</c:v>
                </c:pt>
                <c:pt idx="489">
                  <c:v>2.0313293090000002</c:v>
                </c:pt>
                <c:pt idx="490">
                  <c:v>2.0312987919999999</c:v>
                </c:pt>
                <c:pt idx="491">
                  <c:v>1.9697236179999937</c:v>
                </c:pt>
                <c:pt idx="492">
                  <c:v>2.0239438170000001</c:v>
                </c:pt>
                <c:pt idx="493">
                  <c:v>2.0269283410000001</c:v>
                </c:pt>
                <c:pt idx="494">
                  <c:v>1.962375915</c:v>
                </c:pt>
                <c:pt idx="495">
                  <c:v>2.0000099299999987</c:v>
                </c:pt>
                <c:pt idx="496">
                  <c:v>2.0653466339999977</c:v>
                </c:pt>
                <c:pt idx="497">
                  <c:v>2.0649627800000001</c:v>
                </c:pt>
                <c:pt idx="498">
                  <c:v>2.0332235450000002</c:v>
                </c:pt>
                <c:pt idx="499">
                  <c:v>2.0829745880000012</c:v>
                </c:pt>
                <c:pt idx="500">
                  <c:v>2.1164299599999987</c:v>
                </c:pt>
                <c:pt idx="501">
                  <c:v>2.1247891540000001</c:v>
                </c:pt>
                <c:pt idx="502">
                  <c:v>2.1915258520000012</c:v>
                </c:pt>
                <c:pt idx="503">
                  <c:v>2.204042828</c:v>
                </c:pt>
                <c:pt idx="504">
                  <c:v>2.2607201690000012</c:v>
                </c:pt>
                <c:pt idx="505">
                  <c:v>2.3231898900000001</c:v>
                </c:pt>
                <c:pt idx="506">
                  <c:v>2.3976801989999994</c:v>
                </c:pt>
                <c:pt idx="507">
                  <c:v>2.4361755009999997</c:v>
                </c:pt>
                <c:pt idx="508">
                  <c:v>2.4759718530000003</c:v>
                </c:pt>
                <c:pt idx="509">
                  <c:v>2.5473894230000003</c:v>
                </c:pt>
                <c:pt idx="510">
                  <c:v>2.5765961759999998</c:v>
                </c:pt>
                <c:pt idx="511">
                  <c:v>2.6600398180000049</c:v>
                </c:pt>
                <c:pt idx="512">
                  <c:v>2.6245988960000002</c:v>
                </c:pt>
                <c:pt idx="513">
                  <c:v>2.6828619590000002</c:v>
                </c:pt>
                <c:pt idx="514">
                  <c:v>2.654333984</c:v>
                </c:pt>
                <c:pt idx="515">
                  <c:v>2.7403804420000051</c:v>
                </c:pt>
                <c:pt idx="516">
                  <c:v>2.777207767000005</c:v>
                </c:pt>
                <c:pt idx="517">
                  <c:v>2.7799350380000001</c:v>
                </c:pt>
                <c:pt idx="518">
                  <c:v>2.7283200380000046</c:v>
                </c:pt>
                <c:pt idx="519">
                  <c:v>2.8092550389999977</c:v>
                </c:pt>
                <c:pt idx="520">
                  <c:v>2.7787212490000051</c:v>
                </c:pt>
                <c:pt idx="521">
                  <c:v>2.8208321689999996</c:v>
                </c:pt>
                <c:pt idx="522">
                  <c:v>2.7822610490000002</c:v>
                </c:pt>
                <c:pt idx="523">
                  <c:v>2.8334354519999998</c:v>
                </c:pt>
                <c:pt idx="524">
                  <c:v>2.7780131450000001</c:v>
                </c:pt>
                <c:pt idx="525">
                  <c:v>2.805284178</c:v>
                </c:pt>
                <c:pt idx="526">
                  <c:v>2.8536926859999987</c:v>
                </c:pt>
                <c:pt idx="527">
                  <c:v>2.790909445</c:v>
                </c:pt>
                <c:pt idx="528">
                  <c:v>2.8369042029999996</c:v>
                </c:pt>
                <c:pt idx="529">
                  <c:v>2.8063868639999998</c:v>
                </c:pt>
                <c:pt idx="530">
                  <c:v>2.7886110900000012</c:v>
                </c:pt>
                <c:pt idx="531">
                  <c:v>2.8174814339999967</c:v>
                </c:pt>
                <c:pt idx="532">
                  <c:v>2.7973078840000012</c:v>
                </c:pt>
                <c:pt idx="533">
                  <c:v>2.8025871869999999</c:v>
                </c:pt>
                <c:pt idx="534">
                  <c:v>2.729955828</c:v>
                </c:pt>
                <c:pt idx="535">
                  <c:v>2.6938046570000012</c:v>
                </c:pt>
                <c:pt idx="536">
                  <c:v>2.7224749680000002</c:v>
                </c:pt>
                <c:pt idx="537">
                  <c:v>2.6921171299999997</c:v>
                </c:pt>
                <c:pt idx="538">
                  <c:v>2.6564442269999997</c:v>
                </c:pt>
                <c:pt idx="539">
                  <c:v>2.6463049999999999</c:v>
                </c:pt>
                <c:pt idx="540">
                  <c:v>2.689529812000004</c:v>
                </c:pt>
                <c:pt idx="541">
                  <c:v>2.619073545</c:v>
                </c:pt>
                <c:pt idx="542">
                  <c:v>2.6224652879999999</c:v>
                </c:pt>
                <c:pt idx="543">
                  <c:v>2.6073860280000041</c:v>
                </c:pt>
                <c:pt idx="544">
                  <c:v>2.5844942680000056</c:v>
                </c:pt>
                <c:pt idx="545">
                  <c:v>2.6328195689999996</c:v>
                </c:pt>
                <c:pt idx="546">
                  <c:v>2.589915907</c:v>
                </c:pt>
                <c:pt idx="547">
                  <c:v>2.5887023560000002</c:v>
                </c:pt>
                <c:pt idx="548">
                  <c:v>2.6089989299999998</c:v>
                </c:pt>
                <c:pt idx="549">
                  <c:v>2.609324371000004</c:v>
                </c:pt>
                <c:pt idx="550">
                  <c:v>2.6255184759999999</c:v>
                </c:pt>
              </c:numCache>
            </c:numRef>
          </c:yVal>
          <c:smooth val="1"/>
        </c:ser>
        <c:ser>
          <c:idx val="34"/>
          <c:order val="34"/>
          <c:tx>
            <c:strRef>
              <c:f>'Nov 10 Time Experiments'!$BZ$1</c:f>
              <c:strCache>
                <c:ptCount val="1"/>
                <c:pt idx="0">
                  <c:v>160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Experiments'!$BZ$2:$BZ$552</c:f>
              <c:numCache>
                <c:formatCode>General</c:formatCode>
                <c:ptCount val="551"/>
                <c:pt idx="0">
                  <c:v>8.5381644470000004E-3</c:v>
                </c:pt>
                <c:pt idx="1">
                  <c:v>6.6721891210000028E-3</c:v>
                </c:pt>
                <c:pt idx="2">
                  <c:v>7.4510686260000139E-3</c:v>
                </c:pt>
                <c:pt idx="3">
                  <c:v>1.0883906959100003E-2</c:v>
                </c:pt>
                <c:pt idx="4">
                  <c:v>7.6549649399999895E-3</c:v>
                </c:pt>
                <c:pt idx="5">
                  <c:v>6.4866473120000247E-3</c:v>
                </c:pt>
                <c:pt idx="6">
                  <c:v>1.0699223421639301E-2</c:v>
                </c:pt>
                <c:pt idx="7">
                  <c:v>9.1406880100000035E-3</c:v>
                </c:pt>
                <c:pt idx="8">
                  <c:v>6.5638697860000133E-3</c:v>
                </c:pt>
                <c:pt idx="9">
                  <c:v>6.6543906150000028E-3</c:v>
                </c:pt>
                <c:pt idx="10">
                  <c:v>5.9363846820000028E-3</c:v>
                </c:pt>
                <c:pt idx="11">
                  <c:v>3.5877800700000028E-3</c:v>
                </c:pt>
                <c:pt idx="12">
                  <c:v>8.287719932000016E-3</c:v>
                </c:pt>
                <c:pt idx="13">
                  <c:v>6.1684665430000035E-3</c:v>
                </c:pt>
                <c:pt idx="14">
                  <c:v>4.1033039030000029E-3</c:v>
                </c:pt>
                <c:pt idx="15">
                  <c:v>6.6448506120000018E-3</c:v>
                </c:pt>
                <c:pt idx="16">
                  <c:v>6.0630384990000043E-3</c:v>
                </c:pt>
                <c:pt idx="17">
                  <c:v>4.2009125619999997E-3</c:v>
                </c:pt>
                <c:pt idx="18">
                  <c:v>4.5291385769999906E-3</c:v>
                </c:pt>
                <c:pt idx="19">
                  <c:v>4.9806311880000237E-3</c:v>
                </c:pt>
                <c:pt idx="20">
                  <c:v>7.3646973040000022E-3</c:v>
                </c:pt>
                <c:pt idx="21">
                  <c:v>3.8806810200000016E-3</c:v>
                </c:pt>
                <c:pt idx="22">
                  <c:v>5.2341343989999985E-3</c:v>
                </c:pt>
                <c:pt idx="23">
                  <c:v>3.2323762000000017E-3</c:v>
                </c:pt>
                <c:pt idx="24">
                  <c:v>5.3105722339999986E-3</c:v>
                </c:pt>
                <c:pt idx="25">
                  <c:v>2.9641199080000014E-3</c:v>
                </c:pt>
                <c:pt idx="26">
                  <c:v>5.6323209000000013E-3</c:v>
                </c:pt>
                <c:pt idx="27">
                  <c:v>4.5502702860000009E-3</c:v>
                </c:pt>
                <c:pt idx="28">
                  <c:v>3.8097431110000021E-3</c:v>
                </c:pt>
                <c:pt idx="29">
                  <c:v>5.3325090710000011E-3</c:v>
                </c:pt>
                <c:pt idx="30">
                  <c:v>1.0289200740000006E-3</c:v>
                </c:pt>
                <c:pt idx="31">
                  <c:v>1.0321610760000003E-3</c:v>
                </c:pt>
                <c:pt idx="32">
                  <c:v>2.6223869220000006E-3</c:v>
                </c:pt>
                <c:pt idx="33">
                  <c:v>2.6942496340000011E-3</c:v>
                </c:pt>
                <c:pt idx="34">
                  <c:v>2.391328585000001E-3</c:v>
                </c:pt>
                <c:pt idx="35">
                  <c:v>3.1398098999999924E-4</c:v>
                </c:pt>
                <c:pt idx="36">
                  <c:v>2.7266270640000012E-3</c:v>
                </c:pt>
                <c:pt idx="37">
                  <c:v>2.4124584319999997E-3</c:v>
                </c:pt>
                <c:pt idx="38">
                  <c:v>8.219399999998707E-6</c:v>
                </c:pt>
                <c:pt idx="39">
                  <c:v>2.8047091480000019E-3</c:v>
                </c:pt>
                <c:pt idx="40">
                  <c:v>7.9825289200000039E-4</c:v>
                </c:pt>
                <c:pt idx="41">
                  <c:v>7.2476000000000463E-5</c:v>
                </c:pt>
                <c:pt idx="42">
                  <c:v>1.9582477550000011E-3</c:v>
                </c:pt>
                <c:pt idx="43">
                  <c:v>2.7648531990000012E-3</c:v>
                </c:pt>
                <c:pt idx="44">
                  <c:v>3.136104454000001E-3</c:v>
                </c:pt>
                <c:pt idx="45">
                  <c:v>1.486517970000001E-3</c:v>
                </c:pt>
                <c:pt idx="46">
                  <c:v>9.4584144400000245E-4</c:v>
                </c:pt>
                <c:pt idx="47">
                  <c:v>6.8506367000000044E-4</c:v>
                </c:pt>
                <c:pt idx="48">
                  <c:v>3.0954037950000012E-3</c:v>
                </c:pt>
                <c:pt idx="49">
                  <c:v>8.3985134700000042E-4</c:v>
                </c:pt>
                <c:pt idx="50">
                  <c:v>4.0376421000000142E-4</c:v>
                </c:pt>
                <c:pt idx="51">
                  <c:v>2.4714335020000013E-3</c:v>
                </c:pt>
                <c:pt idx="52">
                  <c:v>3.8239094590000015E-3</c:v>
                </c:pt>
                <c:pt idx="53">
                  <c:v>2.8834161510000013E-3</c:v>
                </c:pt>
                <c:pt idx="54">
                  <c:v>1.8608379330000014E-3</c:v>
                </c:pt>
                <c:pt idx="55">
                  <c:v>2.0350753489999998E-3</c:v>
                </c:pt>
                <c:pt idx="56">
                  <c:v>1.3012527640000006E-3</c:v>
                </c:pt>
                <c:pt idx="57">
                  <c:v>2.6676175340000011E-3</c:v>
                </c:pt>
                <c:pt idx="58">
                  <c:v>3.322867227000001E-3</c:v>
                </c:pt>
                <c:pt idx="59">
                  <c:v>3.631532208000002E-3</c:v>
                </c:pt>
                <c:pt idx="60">
                  <c:v>2.2551291780000013E-3</c:v>
                </c:pt>
                <c:pt idx="61">
                  <c:v>4.6339905980000004E-3</c:v>
                </c:pt>
                <c:pt idx="62">
                  <c:v>5.2601066570000018E-3</c:v>
                </c:pt>
                <c:pt idx="63">
                  <c:v>3.4114928140000006E-3</c:v>
                </c:pt>
                <c:pt idx="64">
                  <c:v>3.388940372000002E-3</c:v>
                </c:pt>
                <c:pt idx="65">
                  <c:v>4.2609982350000014E-3</c:v>
                </c:pt>
                <c:pt idx="66">
                  <c:v>6.3272202540000013E-3</c:v>
                </c:pt>
                <c:pt idx="67">
                  <c:v>5.5844271710000018E-3</c:v>
                </c:pt>
                <c:pt idx="68">
                  <c:v>5.7473178180000011E-3</c:v>
                </c:pt>
                <c:pt idx="69">
                  <c:v>6.6374647590000018E-3</c:v>
                </c:pt>
                <c:pt idx="70">
                  <c:v>6.4127706150000144E-3</c:v>
                </c:pt>
                <c:pt idx="71">
                  <c:v>7.2815790930000242E-3</c:v>
                </c:pt>
                <c:pt idx="72">
                  <c:v>8.5388343010000048E-3</c:v>
                </c:pt>
                <c:pt idx="73">
                  <c:v>9.5615788750000145E-3</c:v>
                </c:pt>
                <c:pt idx="74">
                  <c:v>9.5951954290000255E-3</c:v>
                </c:pt>
                <c:pt idx="75">
                  <c:v>1.1660991776100004E-2</c:v>
                </c:pt>
                <c:pt idx="76">
                  <c:v>1.0684261616190006E-2</c:v>
                </c:pt>
                <c:pt idx="77">
                  <c:v>1.2272880545000005E-2</c:v>
                </c:pt>
                <c:pt idx="78">
                  <c:v>1.2687587661000005E-2</c:v>
                </c:pt>
                <c:pt idx="79">
                  <c:v>1.4671042577E-2</c:v>
                </c:pt>
                <c:pt idx="80">
                  <c:v>1.5275313069000006E-2</c:v>
                </c:pt>
                <c:pt idx="81">
                  <c:v>1.6169417665000012E-2</c:v>
                </c:pt>
                <c:pt idx="82">
                  <c:v>1.7267258388000011E-2</c:v>
                </c:pt>
                <c:pt idx="83">
                  <c:v>1.8483534005000014E-2</c:v>
                </c:pt>
                <c:pt idx="84">
                  <c:v>1.9970259179000003E-2</c:v>
                </c:pt>
                <c:pt idx="85">
                  <c:v>2.032515641000001E-2</c:v>
                </c:pt>
                <c:pt idx="86">
                  <c:v>2.0439716537000011E-2</c:v>
                </c:pt>
                <c:pt idx="87">
                  <c:v>2.4756191780000002E-2</c:v>
                </c:pt>
                <c:pt idx="88">
                  <c:v>2.4862245210000005E-2</c:v>
                </c:pt>
                <c:pt idx="89">
                  <c:v>2.7359332440000019E-2</c:v>
                </c:pt>
                <c:pt idx="90">
                  <c:v>2.842155054000001E-2</c:v>
                </c:pt>
                <c:pt idx="91">
                  <c:v>2.8936195670000012E-2</c:v>
                </c:pt>
                <c:pt idx="92">
                  <c:v>3.2109623320000016E-2</c:v>
                </c:pt>
                <c:pt idx="93">
                  <c:v>3.2761435510000006E-2</c:v>
                </c:pt>
                <c:pt idx="94">
                  <c:v>3.4738417260000015E-2</c:v>
                </c:pt>
                <c:pt idx="95">
                  <c:v>3.5537739770000014E-2</c:v>
                </c:pt>
                <c:pt idx="96">
                  <c:v>3.8448389170000014E-2</c:v>
                </c:pt>
                <c:pt idx="97">
                  <c:v>4.1359873040000023E-2</c:v>
                </c:pt>
                <c:pt idx="98">
                  <c:v>4.0986565420000003E-2</c:v>
                </c:pt>
                <c:pt idx="99">
                  <c:v>4.221426464000002E-2</c:v>
                </c:pt>
                <c:pt idx="100">
                  <c:v>4.3469702369999995E-2</c:v>
                </c:pt>
                <c:pt idx="101">
                  <c:v>4.5693633630000133E-2</c:v>
                </c:pt>
                <c:pt idx="102">
                  <c:v>4.7293899130000032E-2</c:v>
                </c:pt>
                <c:pt idx="103">
                  <c:v>5.0052342490000006E-2</c:v>
                </c:pt>
                <c:pt idx="104">
                  <c:v>5.1486787870000113E-2</c:v>
                </c:pt>
                <c:pt idx="105">
                  <c:v>5.3872471230000121E-2</c:v>
                </c:pt>
                <c:pt idx="106">
                  <c:v>5.5800811870000022E-2</c:v>
                </c:pt>
                <c:pt idx="107">
                  <c:v>5.7627049760000007E-2</c:v>
                </c:pt>
                <c:pt idx="108">
                  <c:v>5.941333390000024E-2</c:v>
                </c:pt>
                <c:pt idx="109">
                  <c:v>6.1790989260000019E-2</c:v>
                </c:pt>
                <c:pt idx="110">
                  <c:v>6.4429910400000026E-2</c:v>
                </c:pt>
                <c:pt idx="111">
                  <c:v>6.577428944000005E-2</c:v>
                </c:pt>
                <c:pt idx="112">
                  <c:v>6.7857296689999999E-2</c:v>
                </c:pt>
                <c:pt idx="113">
                  <c:v>6.9786747470000077E-2</c:v>
                </c:pt>
                <c:pt idx="114">
                  <c:v>7.314106963E-2</c:v>
                </c:pt>
                <c:pt idx="115">
                  <c:v>7.5285000280000028E-2</c:v>
                </c:pt>
                <c:pt idx="116">
                  <c:v>7.789549745000024E-2</c:v>
                </c:pt>
                <c:pt idx="117">
                  <c:v>8.0135372950000394E-2</c:v>
                </c:pt>
                <c:pt idx="118">
                  <c:v>8.3063965210000243E-2</c:v>
                </c:pt>
                <c:pt idx="119">
                  <c:v>8.6263497840000022E-2</c:v>
                </c:pt>
                <c:pt idx="120">
                  <c:v>8.7715630900000049E-2</c:v>
                </c:pt>
                <c:pt idx="121">
                  <c:v>9.0968494780000242E-2</c:v>
                </c:pt>
                <c:pt idx="122">
                  <c:v>9.3641874860000238E-2</c:v>
                </c:pt>
                <c:pt idx="123">
                  <c:v>9.637634225000026E-2</c:v>
                </c:pt>
                <c:pt idx="124">
                  <c:v>9.8322068820000261E-2</c:v>
                </c:pt>
                <c:pt idx="125">
                  <c:v>0.10149527855000005</c:v>
                </c:pt>
                <c:pt idx="126">
                  <c:v>0.10526402808000006</c:v>
                </c:pt>
                <c:pt idx="127">
                  <c:v>0.10684378214000002</c:v>
                </c:pt>
                <c:pt idx="128">
                  <c:v>0.11041932322</c:v>
                </c:pt>
                <c:pt idx="129">
                  <c:v>0.11344561490000003</c:v>
                </c:pt>
                <c:pt idx="130">
                  <c:v>0.11556014190000008</c:v>
                </c:pt>
                <c:pt idx="131">
                  <c:v>0.11985914180000003</c:v>
                </c:pt>
                <c:pt idx="132">
                  <c:v>0.12271035230000002</c:v>
                </c:pt>
                <c:pt idx="133">
                  <c:v>0.126559054</c:v>
                </c:pt>
                <c:pt idx="134">
                  <c:v>0.13022830850000006</c:v>
                </c:pt>
                <c:pt idx="135">
                  <c:v>0.13314831030000004</c:v>
                </c:pt>
                <c:pt idx="136">
                  <c:v>0.13765153059999999</c:v>
                </c:pt>
                <c:pt idx="137">
                  <c:v>0.14069975680000005</c:v>
                </c:pt>
                <c:pt idx="138">
                  <c:v>0.14562290680000001</c:v>
                </c:pt>
                <c:pt idx="139">
                  <c:v>0.15004035600000007</c:v>
                </c:pt>
                <c:pt idx="140">
                  <c:v>0.15408256419999999</c:v>
                </c:pt>
                <c:pt idx="141">
                  <c:v>0.15998236600000007</c:v>
                </c:pt>
                <c:pt idx="142">
                  <c:v>0.16408569880000007</c:v>
                </c:pt>
                <c:pt idx="143">
                  <c:v>0.16885836190000006</c:v>
                </c:pt>
                <c:pt idx="144">
                  <c:v>0.17503995960000004</c:v>
                </c:pt>
                <c:pt idx="145">
                  <c:v>0.18048043320000007</c:v>
                </c:pt>
                <c:pt idx="146">
                  <c:v>0.1856086082</c:v>
                </c:pt>
                <c:pt idx="147">
                  <c:v>0.19187709460000005</c:v>
                </c:pt>
                <c:pt idx="148">
                  <c:v>0.19719251760000001</c:v>
                </c:pt>
                <c:pt idx="149">
                  <c:v>0.20283686880000001</c:v>
                </c:pt>
                <c:pt idx="150">
                  <c:v>0.20965842670000001</c:v>
                </c:pt>
                <c:pt idx="151">
                  <c:v>0.21664090220000001</c:v>
                </c:pt>
                <c:pt idx="152">
                  <c:v>0.22310869160000005</c:v>
                </c:pt>
                <c:pt idx="153">
                  <c:v>0.22935500510000006</c:v>
                </c:pt>
                <c:pt idx="154">
                  <c:v>0.2364181406000001</c:v>
                </c:pt>
                <c:pt idx="155">
                  <c:v>0.24249017010000007</c:v>
                </c:pt>
                <c:pt idx="156">
                  <c:v>0.24948267410000005</c:v>
                </c:pt>
                <c:pt idx="157">
                  <c:v>0.2562734015</c:v>
                </c:pt>
                <c:pt idx="158">
                  <c:v>0.26333255830000002</c:v>
                </c:pt>
                <c:pt idx="159">
                  <c:v>0.27012009690000011</c:v>
                </c:pt>
                <c:pt idx="160">
                  <c:v>0.2755948431000001</c:v>
                </c:pt>
                <c:pt idx="161">
                  <c:v>0.28324077790000013</c:v>
                </c:pt>
                <c:pt idx="162">
                  <c:v>0.28966252270000009</c:v>
                </c:pt>
                <c:pt idx="163">
                  <c:v>0.29547773070000011</c:v>
                </c:pt>
                <c:pt idx="164">
                  <c:v>0.3017220027000001</c:v>
                </c:pt>
                <c:pt idx="165">
                  <c:v>0.30842141580000021</c:v>
                </c:pt>
                <c:pt idx="166">
                  <c:v>0.3158447570000002</c:v>
                </c:pt>
                <c:pt idx="167">
                  <c:v>0.32030330370000021</c:v>
                </c:pt>
                <c:pt idx="168">
                  <c:v>0.32647572230000022</c:v>
                </c:pt>
                <c:pt idx="169">
                  <c:v>0.3332275278000002</c:v>
                </c:pt>
                <c:pt idx="170">
                  <c:v>0.33951355290000013</c:v>
                </c:pt>
                <c:pt idx="171">
                  <c:v>0.34488858050000132</c:v>
                </c:pt>
                <c:pt idx="172">
                  <c:v>0.35112727950000011</c:v>
                </c:pt>
                <c:pt idx="173">
                  <c:v>0.35780302950000009</c:v>
                </c:pt>
                <c:pt idx="174">
                  <c:v>0.36475096410000013</c:v>
                </c:pt>
                <c:pt idx="175">
                  <c:v>0.37125046320000021</c:v>
                </c:pt>
                <c:pt idx="176">
                  <c:v>0.3788687117000003</c:v>
                </c:pt>
                <c:pt idx="177">
                  <c:v>0.38473926250000001</c:v>
                </c:pt>
                <c:pt idx="178">
                  <c:v>0.39194883170000022</c:v>
                </c:pt>
                <c:pt idx="179">
                  <c:v>0.39895359940000014</c:v>
                </c:pt>
                <c:pt idx="180">
                  <c:v>0.40657339760000011</c:v>
                </c:pt>
                <c:pt idx="181">
                  <c:v>0.41463999220000008</c:v>
                </c:pt>
                <c:pt idx="182">
                  <c:v>0.42320592470000001</c:v>
                </c:pt>
                <c:pt idx="183">
                  <c:v>0.43178684780000021</c:v>
                </c:pt>
                <c:pt idx="184">
                  <c:v>0.44064359140000009</c:v>
                </c:pt>
                <c:pt idx="185">
                  <c:v>0.44942922660000012</c:v>
                </c:pt>
                <c:pt idx="186">
                  <c:v>0.45957620210000011</c:v>
                </c:pt>
                <c:pt idx="187">
                  <c:v>0.46964798640000005</c:v>
                </c:pt>
                <c:pt idx="188">
                  <c:v>0.48050634330000014</c:v>
                </c:pt>
                <c:pt idx="189">
                  <c:v>0.49305028980000021</c:v>
                </c:pt>
                <c:pt idx="190">
                  <c:v>0.50600541900000118</c:v>
                </c:pt>
                <c:pt idx="191">
                  <c:v>0.51999021840000126</c:v>
                </c:pt>
                <c:pt idx="192">
                  <c:v>0.53401626419999981</c:v>
                </c:pt>
                <c:pt idx="193">
                  <c:v>0.54969747130000024</c:v>
                </c:pt>
                <c:pt idx="194">
                  <c:v>0.56525034969999988</c:v>
                </c:pt>
                <c:pt idx="195">
                  <c:v>0.58315433330000022</c:v>
                </c:pt>
                <c:pt idx="196">
                  <c:v>0.60267223190000019</c:v>
                </c:pt>
                <c:pt idx="197">
                  <c:v>0.62356550760000018</c:v>
                </c:pt>
                <c:pt idx="198">
                  <c:v>0.64500666920000005</c:v>
                </c:pt>
                <c:pt idx="199">
                  <c:v>0.67113192150000023</c:v>
                </c:pt>
                <c:pt idx="200">
                  <c:v>0.69610126090000024</c:v>
                </c:pt>
                <c:pt idx="201">
                  <c:v>0.72578926150000023</c:v>
                </c:pt>
                <c:pt idx="202">
                  <c:v>0.75760055850000241</c:v>
                </c:pt>
                <c:pt idx="203">
                  <c:v>0.79243285720000001</c:v>
                </c:pt>
                <c:pt idx="204">
                  <c:v>0.83219475810000021</c:v>
                </c:pt>
                <c:pt idx="205">
                  <c:v>0.87450642650000021</c:v>
                </c:pt>
                <c:pt idx="206">
                  <c:v>0.91966558760000017</c:v>
                </c:pt>
                <c:pt idx="207">
                  <c:v>0.9706342346000012</c:v>
                </c:pt>
                <c:pt idx="208">
                  <c:v>1.0253379469999999</c:v>
                </c:pt>
                <c:pt idx="209">
                  <c:v>1.0838526610000001</c:v>
                </c:pt>
                <c:pt idx="210">
                  <c:v>1.1491694579999974</c:v>
                </c:pt>
                <c:pt idx="211">
                  <c:v>1.2154317029999961</c:v>
                </c:pt>
                <c:pt idx="212">
                  <c:v>1.286081088</c:v>
                </c:pt>
                <c:pt idx="213">
                  <c:v>1.3612212069999974</c:v>
                </c:pt>
                <c:pt idx="214">
                  <c:v>1.432542813</c:v>
                </c:pt>
                <c:pt idx="215">
                  <c:v>1.5041426549999999</c:v>
                </c:pt>
                <c:pt idx="216">
                  <c:v>1.5739625819999998</c:v>
                </c:pt>
                <c:pt idx="217">
                  <c:v>1.639046443</c:v>
                </c:pt>
                <c:pt idx="218">
                  <c:v>1.697665346</c:v>
                </c:pt>
                <c:pt idx="219">
                  <c:v>1.751649512</c:v>
                </c:pt>
                <c:pt idx="220">
                  <c:v>1.7899705300000024</c:v>
                </c:pt>
                <c:pt idx="221">
                  <c:v>1.8206828960000001</c:v>
                </c:pt>
                <c:pt idx="222">
                  <c:v>1.843911064</c:v>
                </c:pt>
                <c:pt idx="223">
                  <c:v>1.8561427720000001</c:v>
                </c:pt>
                <c:pt idx="224">
                  <c:v>1.8571751240000025</c:v>
                </c:pt>
                <c:pt idx="225">
                  <c:v>1.849957002</c:v>
                </c:pt>
                <c:pt idx="226">
                  <c:v>1.8365643149999975</c:v>
                </c:pt>
                <c:pt idx="227">
                  <c:v>1.8186720740000024</c:v>
                </c:pt>
                <c:pt idx="228">
                  <c:v>1.8002720010000024</c:v>
                </c:pt>
                <c:pt idx="229">
                  <c:v>1.7800881990000028</c:v>
                </c:pt>
                <c:pt idx="230">
                  <c:v>1.7523925430000025</c:v>
                </c:pt>
                <c:pt idx="231">
                  <c:v>1.7371679670000024</c:v>
                </c:pt>
                <c:pt idx="232">
                  <c:v>1.7161157260000039</c:v>
                </c:pt>
                <c:pt idx="233">
                  <c:v>1.6945794949999999</c:v>
                </c:pt>
                <c:pt idx="234">
                  <c:v>1.6809429060000025</c:v>
                </c:pt>
                <c:pt idx="235">
                  <c:v>1.666483892</c:v>
                </c:pt>
                <c:pt idx="236">
                  <c:v>1.6627800590000001</c:v>
                </c:pt>
                <c:pt idx="237">
                  <c:v>1.6576696759999963</c:v>
                </c:pt>
                <c:pt idx="238">
                  <c:v>1.652649654</c:v>
                </c:pt>
                <c:pt idx="239">
                  <c:v>1.6549323919999999</c:v>
                </c:pt>
                <c:pt idx="240">
                  <c:v>1.6572258600000001</c:v>
                </c:pt>
                <c:pt idx="241">
                  <c:v>1.662189377</c:v>
                </c:pt>
                <c:pt idx="242">
                  <c:v>1.6662106640000025</c:v>
                </c:pt>
                <c:pt idx="243">
                  <c:v>1.6762415300000024</c:v>
                </c:pt>
                <c:pt idx="244">
                  <c:v>1.6950981740000024</c:v>
                </c:pt>
                <c:pt idx="245">
                  <c:v>1.7105471020000025</c:v>
                </c:pt>
                <c:pt idx="246">
                  <c:v>1.7272534500000001</c:v>
                </c:pt>
                <c:pt idx="247">
                  <c:v>1.7500925190000025</c:v>
                </c:pt>
                <c:pt idx="248">
                  <c:v>1.7674579750000026</c:v>
                </c:pt>
                <c:pt idx="249">
                  <c:v>1.7925920610000026</c:v>
                </c:pt>
                <c:pt idx="250">
                  <c:v>1.8110545999999998</c:v>
                </c:pt>
                <c:pt idx="251">
                  <c:v>1.837482227</c:v>
                </c:pt>
                <c:pt idx="252">
                  <c:v>1.8551308040000001</c:v>
                </c:pt>
                <c:pt idx="253">
                  <c:v>1.8786125310000028</c:v>
                </c:pt>
                <c:pt idx="254">
                  <c:v>1.8873387699999999</c:v>
                </c:pt>
                <c:pt idx="255">
                  <c:v>1.9064128519999999</c:v>
                </c:pt>
                <c:pt idx="256">
                  <c:v>1.9155966169999949</c:v>
                </c:pt>
                <c:pt idx="257">
                  <c:v>1.920172346</c:v>
                </c:pt>
                <c:pt idx="258">
                  <c:v>1.9339430459999973</c:v>
                </c:pt>
                <c:pt idx="259">
                  <c:v>1.9327179320000001</c:v>
                </c:pt>
                <c:pt idx="260">
                  <c:v>1.9212703829999962</c:v>
                </c:pt>
                <c:pt idx="261">
                  <c:v>1.9195759419999998</c:v>
                </c:pt>
                <c:pt idx="262">
                  <c:v>1.9117976549999962</c:v>
                </c:pt>
                <c:pt idx="263">
                  <c:v>1.9032080299999998</c:v>
                </c:pt>
                <c:pt idx="264">
                  <c:v>1.8925910119999998</c:v>
                </c:pt>
                <c:pt idx="265">
                  <c:v>1.8731057769999999</c:v>
                </c:pt>
                <c:pt idx="266">
                  <c:v>1.8560159330000026</c:v>
                </c:pt>
                <c:pt idx="267">
                  <c:v>1.8469396959999962</c:v>
                </c:pt>
                <c:pt idx="268">
                  <c:v>1.8255914579999961</c:v>
                </c:pt>
                <c:pt idx="269">
                  <c:v>1.7989083650000024</c:v>
                </c:pt>
                <c:pt idx="270">
                  <c:v>1.7775755050000024</c:v>
                </c:pt>
                <c:pt idx="271">
                  <c:v>1.7566288840000004</c:v>
                </c:pt>
                <c:pt idx="272">
                  <c:v>1.726938737</c:v>
                </c:pt>
                <c:pt idx="273">
                  <c:v>1.7033963329999975</c:v>
                </c:pt>
                <c:pt idx="274">
                  <c:v>1.675308598</c:v>
                </c:pt>
                <c:pt idx="275">
                  <c:v>1.6520949730000001</c:v>
                </c:pt>
                <c:pt idx="276">
                  <c:v>1.6255109440000024</c:v>
                </c:pt>
                <c:pt idx="277">
                  <c:v>1.60049547</c:v>
                </c:pt>
                <c:pt idx="278">
                  <c:v>1.577592028</c:v>
                </c:pt>
                <c:pt idx="279">
                  <c:v>1.559751404</c:v>
                </c:pt>
                <c:pt idx="280">
                  <c:v>1.5384677769999999</c:v>
                </c:pt>
                <c:pt idx="281">
                  <c:v>1.5172580610000004</c:v>
                </c:pt>
                <c:pt idx="282">
                  <c:v>1.5009123210000004</c:v>
                </c:pt>
                <c:pt idx="283">
                  <c:v>1.4849003679999975</c:v>
                </c:pt>
                <c:pt idx="284">
                  <c:v>1.4698454269999999</c:v>
                </c:pt>
                <c:pt idx="285">
                  <c:v>1.457817567</c:v>
                </c:pt>
                <c:pt idx="286">
                  <c:v>1.446660174</c:v>
                </c:pt>
                <c:pt idx="287">
                  <c:v>1.4399306899999962</c:v>
                </c:pt>
                <c:pt idx="288">
                  <c:v>1.4307795889999975</c:v>
                </c:pt>
                <c:pt idx="289">
                  <c:v>1.4249341609999975</c:v>
                </c:pt>
                <c:pt idx="290">
                  <c:v>1.4229711419999975</c:v>
                </c:pt>
                <c:pt idx="291">
                  <c:v>1.4157711389999974</c:v>
                </c:pt>
                <c:pt idx="292">
                  <c:v>1.4125352029999974</c:v>
                </c:pt>
                <c:pt idx="293">
                  <c:v>1.4138571149999999</c:v>
                </c:pt>
                <c:pt idx="294">
                  <c:v>1.413521182999995</c:v>
                </c:pt>
                <c:pt idx="295">
                  <c:v>1.4134415509999974</c:v>
                </c:pt>
                <c:pt idx="296">
                  <c:v>1.4160748849999998</c:v>
                </c:pt>
                <c:pt idx="297">
                  <c:v>1.4182919389999975</c:v>
                </c:pt>
                <c:pt idx="298">
                  <c:v>1.4176948199999961</c:v>
                </c:pt>
                <c:pt idx="299">
                  <c:v>1.4233540419999975</c:v>
                </c:pt>
                <c:pt idx="300">
                  <c:v>1.4274088269999998</c:v>
                </c:pt>
                <c:pt idx="301">
                  <c:v>1.4337349059999971</c:v>
                </c:pt>
                <c:pt idx="302">
                  <c:v>1.4362022999999975</c:v>
                </c:pt>
                <c:pt idx="303">
                  <c:v>1.4404752379999974</c:v>
                </c:pt>
                <c:pt idx="304">
                  <c:v>1.4445082079999974</c:v>
                </c:pt>
                <c:pt idx="305">
                  <c:v>1.4540889390000025</c:v>
                </c:pt>
                <c:pt idx="306">
                  <c:v>1.4596111899999975</c:v>
                </c:pt>
                <c:pt idx="307">
                  <c:v>1.4689374099999999</c:v>
                </c:pt>
                <c:pt idx="308">
                  <c:v>1.4712920309999975</c:v>
                </c:pt>
                <c:pt idx="309">
                  <c:v>1.4795550230000001</c:v>
                </c:pt>
                <c:pt idx="310">
                  <c:v>1.4866010079999974</c:v>
                </c:pt>
                <c:pt idx="311">
                  <c:v>1.4923586969999998</c:v>
                </c:pt>
                <c:pt idx="312">
                  <c:v>1.504299534</c:v>
                </c:pt>
                <c:pt idx="313">
                  <c:v>1.5097564579999974</c:v>
                </c:pt>
                <c:pt idx="314">
                  <c:v>1.5191828140000001</c:v>
                </c:pt>
                <c:pt idx="315">
                  <c:v>1.5304538140000001</c:v>
                </c:pt>
                <c:pt idx="316">
                  <c:v>1.5332570200000024</c:v>
                </c:pt>
                <c:pt idx="317">
                  <c:v>1.5439446099999974</c:v>
                </c:pt>
                <c:pt idx="318">
                  <c:v>1.554773701</c:v>
                </c:pt>
                <c:pt idx="319">
                  <c:v>1.5660641319999999</c:v>
                </c:pt>
                <c:pt idx="320">
                  <c:v>1.577797068</c:v>
                </c:pt>
                <c:pt idx="321">
                  <c:v>1.5841463929999975</c:v>
                </c:pt>
                <c:pt idx="322">
                  <c:v>1.5983561400000001</c:v>
                </c:pt>
                <c:pt idx="323">
                  <c:v>1.6081342819999978</c:v>
                </c:pt>
                <c:pt idx="324">
                  <c:v>1.622453345</c:v>
                </c:pt>
                <c:pt idx="325">
                  <c:v>1.6386836890000001</c:v>
                </c:pt>
                <c:pt idx="326">
                  <c:v>1.6531192189999975</c:v>
                </c:pt>
                <c:pt idx="327">
                  <c:v>1.6628124840000025</c:v>
                </c:pt>
                <c:pt idx="328">
                  <c:v>1.6802886850000001</c:v>
                </c:pt>
                <c:pt idx="329">
                  <c:v>1.6976657040000001</c:v>
                </c:pt>
                <c:pt idx="330">
                  <c:v>1.7173376210000024</c:v>
                </c:pt>
                <c:pt idx="331">
                  <c:v>1.7251405840000025</c:v>
                </c:pt>
                <c:pt idx="332">
                  <c:v>1.7490364440000001</c:v>
                </c:pt>
                <c:pt idx="333">
                  <c:v>1.7663647060000001</c:v>
                </c:pt>
                <c:pt idx="334">
                  <c:v>1.785101665</c:v>
                </c:pt>
                <c:pt idx="335">
                  <c:v>1.8092413069999975</c:v>
                </c:pt>
                <c:pt idx="336">
                  <c:v>1.8283504370000001</c:v>
                </c:pt>
                <c:pt idx="337">
                  <c:v>1.8501629960000001</c:v>
                </c:pt>
                <c:pt idx="338">
                  <c:v>1.8723042139999975</c:v>
                </c:pt>
                <c:pt idx="339">
                  <c:v>1.8974849110000001</c:v>
                </c:pt>
                <c:pt idx="340">
                  <c:v>1.9252708079999974</c:v>
                </c:pt>
                <c:pt idx="341">
                  <c:v>1.9482240799999975</c:v>
                </c:pt>
                <c:pt idx="342">
                  <c:v>1.977685106</c:v>
                </c:pt>
                <c:pt idx="343">
                  <c:v>2.0006433849999987</c:v>
                </c:pt>
                <c:pt idx="344">
                  <c:v>2.023333801000005</c:v>
                </c:pt>
                <c:pt idx="345">
                  <c:v>2.0499341610000039</c:v>
                </c:pt>
                <c:pt idx="346">
                  <c:v>2.086714519</c:v>
                </c:pt>
                <c:pt idx="347">
                  <c:v>2.1079199440000012</c:v>
                </c:pt>
                <c:pt idx="348">
                  <c:v>2.1357607970000001</c:v>
                </c:pt>
                <c:pt idx="349">
                  <c:v>2.1641326080000041</c:v>
                </c:pt>
                <c:pt idx="350">
                  <c:v>2.1968531729999987</c:v>
                </c:pt>
                <c:pt idx="351">
                  <c:v>2.2362518439999999</c:v>
                </c:pt>
                <c:pt idx="352">
                  <c:v>2.2541504030000001</c:v>
                </c:pt>
                <c:pt idx="353">
                  <c:v>2.2881491309999999</c:v>
                </c:pt>
                <c:pt idx="354">
                  <c:v>2.324941886</c:v>
                </c:pt>
                <c:pt idx="355">
                  <c:v>2.3522670389999987</c:v>
                </c:pt>
                <c:pt idx="356">
                  <c:v>2.3882231839999997</c:v>
                </c:pt>
                <c:pt idx="357">
                  <c:v>2.4269898059999999</c:v>
                </c:pt>
                <c:pt idx="358">
                  <c:v>2.4654615049999999</c:v>
                </c:pt>
                <c:pt idx="359">
                  <c:v>2.5088820580000002</c:v>
                </c:pt>
                <c:pt idx="360">
                  <c:v>2.5509512550000002</c:v>
                </c:pt>
                <c:pt idx="361">
                  <c:v>2.587234510000004</c:v>
                </c:pt>
                <c:pt idx="362">
                  <c:v>2.6292576919999999</c:v>
                </c:pt>
                <c:pt idx="363">
                  <c:v>2.6882376800000012</c:v>
                </c:pt>
                <c:pt idx="364">
                  <c:v>2.7276194220000001</c:v>
                </c:pt>
                <c:pt idx="365">
                  <c:v>2.7602548730000001</c:v>
                </c:pt>
                <c:pt idx="366">
                  <c:v>2.8229537139999987</c:v>
                </c:pt>
                <c:pt idx="367">
                  <c:v>2.8699433929999993</c:v>
                </c:pt>
                <c:pt idx="368">
                  <c:v>2.9282446029999996</c:v>
                </c:pt>
                <c:pt idx="369">
                  <c:v>2.9471871980000039</c:v>
                </c:pt>
                <c:pt idx="370">
                  <c:v>2.9978451849999947</c:v>
                </c:pt>
                <c:pt idx="371">
                  <c:v>3.082288278</c:v>
                </c:pt>
                <c:pt idx="372">
                  <c:v>3.1543378960000039</c:v>
                </c:pt>
                <c:pt idx="373">
                  <c:v>3.1701846250000001</c:v>
                </c:pt>
                <c:pt idx="374">
                  <c:v>3.2185542710000012</c:v>
                </c:pt>
                <c:pt idx="375">
                  <c:v>3.2491691239999998</c:v>
                </c:pt>
                <c:pt idx="376">
                  <c:v>3.2420175200000001</c:v>
                </c:pt>
                <c:pt idx="377">
                  <c:v>3.3462412480000001</c:v>
                </c:pt>
                <c:pt idx="378">
                  <c:v>3.434090388</c:v>
                </c:pt>
                <c:pt idx="379">
                  <c:v>3.3413550979999997</c:v>
                </c:pt>
                <c:pt idx="380">
                  <c:v>3.4138414989999988</c:v>
                </c:pt>
                <c:pt idx="381">
                  <c:v>3.4687640790000001</c:v>
                </c:pt>
                <c:pt idx="382">
                  <c:v>3.480451596</c:v>
                </c:pt>
                <c:pt idx="383">
                  <c:v>3.4588749529999996</c:v>
                </c:pt>
                <c:pt idx="384">
                  <c:v>3.5188548690000001</c:v>
                </c:pt>
                <c:pt idx="385">
                  <c:v>3.427369369</c:v>
                </c:pt>
                <c:pt idx="386">
                  <c:v>3.5189099439999998</c:v>
                </c:pt>
                <c:pt idx="387">
                  <c:v>3.4754986889999988</c:v>
                </c:pt>
                <c:pt idx="388">
                  <c:v>3.5082876810000001</c:v>
                </c:pt>
                <c:pt idx="389">
                  <c:v>3.5006961949999997</c:v>
                </c:pt>
                <c:pt idx="390">
                  <c:v>3.4498643999999987</c:v>
                </c:pt>
                <c:pt idx="391">
                  <c:v>3.4636719349999998</c:v>
                </c:pt>
                <c:pt idx="392">
                  <c:v>3.490630162</c:v>
                </c:pt>
                <c:pt idx="393">
                  <c:v>3.4059586649999987</c:v>
                </c:pt>
                <c:pt idx="394">
                  <c:v>3.383480085</c:v>
                </c:pt>
                <c:pt idx="395">
                  <c:v>3.340569747000004</c:v>
                </c:pt>
                <c:pt idx="396">
                  <c:v>3.375164045</c:v>
                </c:pt>
                <c:pt idx="397">
                  <c:v>3.3597874769999998</c:v>
                </c:pt>
                <c:pt idx="398">
                  <c:v>3.3133731009999998</c:v>
                </c:pt>
                <c:pt idx="399">
                  <c:v>3.299637569000001</c:v>
                </c:pt>
                <c:pt idx="400">
                  <c:v>3.25117637</c:v>
                </c:pt>
                <c:pt idx="401">
                  <c:v>3.2320544849999977</c:v>
                </c:pt>
                <c:pt idx="402">
                  <c:v>3.2025554309999977</c:v>
                </c:pt>
                <c:pt idx="403">
                  <c:v>3.1754577290000001</c:v>
                </c:pt>
                <c:pt idx="404">
                  <c:v>3.1204700600000002</c:v>
                </c:pt>
                <c:pt idx="405">
                  <c:v>3.0923586019999987</c:v>
                </c:pt>
                <c:pt idx="406">
                  <c:v>3.0886914860000001</c:v>
                </c:pt>
                <c:pt idx="407">
                  <c:v>3.0180335170000001</c:v>
                </c:pt>
                <c:pt idx="408">
                  <c:v>3.0101325640000001</c:v>
                </c:pt>
                <c:pt idx="409">
                  <c:v>2.9841222890000001</c:v>
                </c:pt>
                <c:pt idx="410">
                  <c:v>2.953308356</c:v>
                </c:pt>
                <c:pt idx="411">
                  <c:v>2.8987424499999968</c:v>
                </c:pt>
                <c:pt idx="412">
                  <c:v>2.8936023839999967</c:v>
                </c:pt>
                <c:pt idx="413">
                  <c:v>2.8337865</c:v>
                </c:pt>
                <c:pt idx="414">
                  <c:v>2.8142516739999968</c:v>
                </c:pt>
                <c:pt idx="415">
                  <c:v>2.7966635349999978</c:v>
                </c:pt>
                <c:pt idx="416">
                  <c:v>2.7578094129999995</c:v>
                </c:pt>
                <c:pt idx="417">
                  <c:v>2.7264542710000002</c:v>
                </c:pt>
                <c:pt idx="418">
                  <c:v>2.7090950139999999</c:v>
                </c:pt>
                <c:pt idx="419">
                  <c:v>2.714871896</c:v>
                </c:pt>
                <c:pt idx="420">
                  <c:v>2.6500578049999999</c:v>
                </c:pt>
                <c:pt idx="421">
                  <c:v>2.6116869579999999</c:v>
                </c:pt>
                <c:pt idx="422">
                  <c:v>2.599004758000004</c:v>
                </c:pt>
                <c:pt idx="423">
                  <c:v>2.5793912540000012</c:v>
                </c:pt>
                <c:pt idx="424">
                  <c:v>2.5748217230000003</c:v>
                </c:pt>
                <c:pt idx="425">
                  <c:v>2.5728561999999933</c:v>
                </c:pt>
                <c:pt idx="426">
                  <c:v>2.5382399680000001</c:v>
                </c:pt>
                <c:pt idx="427">
                  <c:v>2.5431578290000001</c:v>
                </c:pt>
                <c:pt idx="428">
                  <c:v>2.5354678759999998</c:v>
                </c:pt>
                <c:pt idx="429">
                  <c:v>2.534908546</c:v>
                </c:pt>
                <c:pt idx="430">
                  <c:v>2.5140848290000002</c:v>
                </c:pt>
                <c:pt idx="431">
                  <c:v>2.5016226889999995</c:v>
                </c:pt>
                <c:pt idx="432">
                  <c:v>2.4838080530000002</c:v>
                </c:pt>
                <c:pt idx="433">
                  <c:v>2.5177416929999996</c:v>
                </c:pt>
                <c:pt idx="434">
                  <c:v>2.4937548760000001</c:v>
                </c:pt>
                <c:pt idx="435">
                  <c:v>2.5275490410000012</c:v>
                </c:pt>
                <c:pt idx="436">
                  <c:v>2.5135338430000012</c:v>
                </c:pt>
                <c:pt idx="437">
                  <c:v>2.5375907550000041</c:v>
                </c:pt>
                <c:pt idx="438">
                  <c:v>2.5225920799999999</c:v>
                </c:pt>
                <c:pt idx="439">
                  <c:v>2.5281932480000067</c:v>
                </c:pt>
                <c:pt idx="440">
                  <c:v>2.535680068</c:v>
                </c:pt>
                <c:pt idx="441">
                  <c:v>2.5117752680000001</c:v>
                </c:pt>
                <c:pt idx="442">
                  <c:v>2.5315215710000012</c:v>
                </c:pt>
                <c:pt idx="443">
                  <c:v>2.5178046349999987</c:v>
                </c:pt>
                <c:pt idx="444">
                  <c:v>2.5646309980000002</c:v>
                </c:pt>
                <c:pt idx="445">
                  <c:v>2.5500259529999996</c:v>
                </c:pt>
                <c:pt idx="446">
                  <c:v>2.5711860780000002</c:v>
                </c:pt>
                <c:pt idx="447">
                  <c:v>2.5533259039999998</c:v>
                </c:pt>
                <c:pt idx="448">
                  <c:v>2.5236332540000039</c:v>
                </c:pt>
                <c:pt idx="449">
                  <c:v>2.5562667969999997</c:v>
                </c:pt>
                <c:pt idx="450">
                  <c:v>2.556589378</c:v>
                </c:pt>
                <c:pt idx="451">
                  <c:v>2.5645177490000051</c:v>
                </c:pt>
                <c:pt idx="452">
                  <c:v>2.6484642150000002</c:v>
                </c:pt>
                <c:pt idx="453">
                  <c:v>2.5429756769999998</c:v>
                </c:pt>
                <c:pt idx="454">
                  <c:v>2.5394525649999977</c:v>
                </c:pt>
                <c:pt idx="455">
                  <c:v>2.5642442830000003</c:v>
                </c:pt>
                <c:pt idx="456">
                  <c:v>2.6039831760000012</c:v>
                </c:pt>
                <c:pt idx="457">
                  <c:v>2.5257132180000039</c:v>
                </c:pt>
                <c:pt idx="458">
                  <c:v>2.5468723899999977</c:v>
                </c:pt>
                <c:pt idx="459">
                  <c:v>2.4706714279999997</c:v>
                </c:pt>
                <c:pt idx="460">
                  <c:v>2.4828038339999967</c:v>
                </c:pt>
                <c:pt idx="461">
                  <c:v>2.5079190860000002</c:v>
                </c:pt>
                <c:pt idx="462">
                  <c:v>2.4780295020000001</c:v>
                </c:pt>
                <c:pt idx="463">
                  <c:v>2.4018752699999997</c:v>
                </c:pt>
                <c:pt idx="464">
                  <c:v>2.4505067</c:v>
                </c:pt>
                <c:pt idx="465">
                  <c:v>2.4061157830000002</c:v>
                </c:pt>
                <c:pt idx="466">
                  <c:v>2.5205347660000066</c:v>
                </c:pt>
                <c:pt idx="467">
                  <c:v>2.3972900039999998</c:v>
                </c:pt>
                <c:pt idx="468">
                  <c:v>2.4407622939999998</c:v>
                </c:pt>
                <c:pt idx="469">
                  <c:v>2.323719514</c:v>
                </c:pt>
                <c:pt idx="470">
                  <c:v>2.367236627</c:v>
                </c:pt>
                <c:pt idx="471">
                  <c:v>2.3277561789999996</c:v>
                </c:pt>
                <c:pt idx="472">
                  <c:v>2.3195026049999967</c:v>
                </c:pt>
                <c:pt idx="473">
                  <c:v>2.2922375330000002</c:v>
                </c:pt>
                <c:pt idx="474">
                  <c:v>2.223921550000008</c:v>
                </c:pt>
                <c:pt idx="475">
                  <c:v>2.225969804</c:v>
                </c:pt>
                <c:pt idx="476">
                  <c:v>2.1926617749999999</c:v>
                </c:pt>
                <c:pt idx="477">
                  <c:v>2.2325697070000001</c:v>
                </c:pt>
                <c:pt idx="478">
                  <c:v>2.2174279820000002</c:v>
                </c:pt>
                <c:pt idx="479">
                  <c:v>2.1555516849999998</c:v>
                </c:pt>
                <c:pt idx="480">
                  <c:v>2.1590752729999996</c:v>
                </c:pt>
                <c:pt idx="481">
                  <c:v>2.1469383369999999</c:v>
                </c:pt>
                <c:pt idx="482">
                  <c:v>2.1096487169999998</c:v>
                </c:pt>
                <c:pt idx="483">
                  <c:v>2.0867235790000001</c:v>
                </c:pt>
                <c:pt idx="484">
                  <c:v>2.0727303149999998</c:v>
                </c:pt>
                <c:pt idx="485">
                  <c:v>2.0549497730000001</c:v>
                </c:pt>
                <c:pt idx="486">
                  <c:v>1.9895963789999962</c:v>
                </c:pt>
                <c:pt idx="487">
                  <c:v>1.9995308049999998</c:v>
                </c:pt>
                <c:pt idx="488">
                  <c:v>2.0271439680000012</c:v>
                </c:pt>
                <c:pt idx="489">
                  <c:v>2.0232796790000003</c:v>
                </c:pt>
                <c:pt idx="490">
                  <c:v>1.9961177240000025</c:v>
                </c:pt>
                <c:pt idx="491">
                  <c:v>1.9762370710000001</c:v>
                </c:pt>
                <c:pt idx="492">
                  <c:v>1.9696241739999973</c:v>
                </c:pt>
                <c:pt idx="493">
                  <c:v>1.9827749859999975</c:v>
                </c:pt>
                <c:pt idx="494">
                  <c:v>2.0004174839999997</c:v>
                </c:pt>
                <c:pt idx="495">
                  <c:v>2.0043401839999997</c:v>
                </c:pt>
                <c:pt idx="496">
                  <c:v>1.9894727589999974</c:v>
                </c:pt>
                <c:pt idx="497">
                  <c:v>2.0439903860000039</c:v>
                </c:pt>
                <c:pt idx="498">
                  <c:v>2.0402159819999999</c:v>
                </c:pt>
                <c:pt idx="499">
                  <c:v>2.0741984969999998</c:v>
                </c:pt>
                <c:pt idx="500">
                  <c:v>2.1154105790000002</c:v>
                </c:pt>
                <c:pt idx="501">
                  <c:v>2.1322746399999977</c:v>
                </c:pt>
                <c:pt idx="502">
                  <c:v>2.2024734149999987</c:v>
                </c:pt>
                <c:pt idx="503">
                  <c:v>2.2337954170000001</c:v>
                </c:pt>
                <c:pt idx="504">
                  <c:v>2.2470753320000001</c:v>
                </c:pt>
                <c:pt idx="505">
                  <c:v>2.349524272000004</c:v>
                </c:pt>
                <c:pt idx="506">
                  <c:v>2.4193072440000001</c:v>
                </c:pt>
                <c:pt idx="507">
                  <c:v>2.4535808690000001</c:v>
                </c:pt>
                <c:pt idx="508">
                  <c:v>2.4927411209999977</c:v>
                </c:pt>
                <c:pt idx="509">
                  <c:v>2.5249178540000012</c:v>
                </c:pt>
                <c:pt idx="510">
                  <c:v>2.5904164439999997</c:v>
                </c:pt>
                <c:pt idx="511">
                  <c:v>2.6138594279999987</c:v>
                </c:pt>
                <c:pt idx="512">
                  <c:v>2.6557092790000003</c:v>
                </c:pt>
                <c:pt idx="513">
                  <c:v>2.6594753389999988</c:v>
                </c:pt>
                <c:pt idx="514">
                  <c:v>2.6993334420000012</c:v>
                </c:pt>
                <c:pt idx="515">
                  <c:v>2.7223653919999999</c:v>
                </c:pt>
                <c:pt idx="516">
                  <c:v>2.7229287750000002</c:v>
                </c:pt>
                <c:pt idx="517">
                  <c:v>2.801377547000004</c:v>
                </c:pt>
                <c:pt idx="518">
                  <c:v>2.7618730190000003</c:v>
                </c:pt>
                <c:pt idx="519">
                  <c:v>2.7552175650000001</c:v>
                </c:pt>
                <c:pt idx="520">
                  <c:v>2.8043785219999999</c:v>
                </c:pt>
                <c:pt idx="521">
                  <c:v>2.8101611259999997</c:v>
                </c:pt>
                <c:pt idx="522">
                  <c:v>2.8556599739999933</c:v>
                </c:pt>
                <c:pt idx="523">
                  <c:v>2.8408923269999997</c:v>
                </c:pt>
                <c:pt idx="524">
                  <c:v>2.8418061859999977</c:v>
                </c:pt>
                <c:pt idx="525">
                  <c:v>2.803877843</c:v>
                </c:pt>
                <c:pt idx="526">
                  <c:v>2.8234729889999994</c:v>
                </c:pt>
                <c:pt idx="527">
                  <c:v>2.7968409189999988</c:v>
                </c:pt>
                <c:pt idx="528">
                  <c:v>2.807621492</c:v>
                </c:pt>
                <c:pt idx="529">
                  <c:v>2.7847812300000045</c:v>
                </c:pt>
                <c:pt idx="530">
                  <c:v>2.7999808910000001</c:v>
                </c:pt>
                <c:pt idx="531">
                  <c:v>2.8159675719999999</c:v>
                </c:pt>
                <c:pt idx="532">
                  <c:v>2.782080186</c:v>
                </c:pt>
                <c:pt idx="533">
                  <c:v>2.7752456789999989</c:v>
                </c:pt>
                <c:pt idx="534">
                  <c:v>2.7751708160000002</c:v>
                </c:pt>
                <c:pt idx="535">
                  <c:v>2.752661002</c:v>
                </c:pt>
                <c:pt idx="536">
                  <c:v>2.7363124019999998</c:v>
                </c:pt>
                <c:pt idx="537">
                  <c:v>2.6604533319999999</c:v>
                </c:pt>
                <c:pt idx="538">
                  <c:v>2.7582121019999999</c:v>
                </c:pt>
                <c:pt idx="539">
                  <c:v>2.680665506</c:v>
                </c:pt>
                <c:pt idx="540">
                  <c:v>2.6681916840000039</c:v>
                </c:pt>
                <c:pt idx="541">
                  <c:v>2.6724753509999997</c:v>
                </c:pt>
                <c:pt idx="542">
                  <c:v>2.6776373510000049</c:v>
                </c:pt>
                <c:pt idx="543">
                  <c:v>2.6406750799999998</c:v>
                </c:pt>
                <c:pt idx="544">
                  <c:v>2.6166181689999988</c:v>
                </c:pt>
                <c:pt idx="545">
                  <c:v>2.600384010000004</c:v>
                </c:pt>
                <c:pt idx="546">
                  <c:v>2.6087858800000001</c:v>
                </c:pt>
                <c:pt idx="547">
                  <c:v>2.6506984359999977</c:v>
                </c:pt>
                <c:pt idx="548">
                  <c:v>2.564366353</c:v>
                </c:pt>
                <c:pt idx="549">
                  <c:v>2.6191303860000001</c:v>
                </c:pt>
                <c:pt idx="550">
                  <c:v>2.6267078050000001</c:v>
                </c:pt>
              </c:numCache>
            </c:numRef>
          </c:yVal>
          <c:smooth val="1"/>
        </c:ser>
        <c:ser>
          <c:idx val="35"/>
          <c:order val="35"/>
          <c:tx>
            <c:strRef>
              <c:f>'Nov 10 Time Experiments'!$CA$1</c:f>
              <c:strCache>
                <c:ptCount val="1"/>
                <c:pt idx="0">
                  <c:v>180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Experiments'!$CA$2:$CA$552</c:f>
              <c:numCache>
                <c:formatCode>General</c:formatCode>
                <c:ptCount val="551"/>
                <c:pt idx="0">
                  <c:v>8.3193948200000149E-3</c:v>
                </c:pt>
                <c:pt idx="1">
                  <c:v>9.7983201600000003E-3</c:v>
                </c:pt>
                <c:pt idx="2">
                  <c:v>8.9580362300000268E-3</c:v>
                </c:pt>
                <c:pt idx="3">
                  <c:v>7.9050978300000043E-3</c:v>
                </c:pt>
                <c:pt idx="4">
                  <c:v>7.5439011300000147E-3</c:v>
                </c:pt>
                <c:pt idx="5">
                  <c:v>7.3986818699999929E-3</c:v>
                </c:pt>
                <c:pt idx="6">
                  <c:v>7.7855830700000132E-3</c:v>
                </c:pt>
                <c:pt idx="7">
                  <c:v>9.0920647300000261E-3</c:v>
                </c:pt>
                <c:pt idx="8">
                  <c:v>6.8732222200000139E-3</c:v>
                </c:pt>
                <c:pt idx="9">
                  <c:v>7.9712068300000181E-3</c:v>
                </c:pt>
                <c:pt idx="10">
                  <c:v>7.1890746800000131E-3</c:v>
                </c:pt>
                <c:pt idx="11">
                  <c:v>5.1684176200000017E-3</c:v>
                </c:pt>
                <c:pt idx="12">
                  <c:v>8.9018514000000007E-3</c:v>
                </c:pt>
                <c:pt idx="13">
                  <c:v>6.5834542399999928E-3</c:v>
                </c:pt>
                <c:pt idx="14">
                  <c:v>5.1289891499999903E-3</c:v>
                </c:pt>
                <c:pt idx="15">
                  <c:v>4.191683760000002E-3</c:v>
                </c:pt>
                <c:pt idx="16">
                  <c:v>5.4584687200000129E-3</c:v>
                </c:pt>
                <c:pt idx="17">
                  <c:v>3.0275901400000022E-3</c:v>
                </c:pt>
                <c:pt idx="18">
                  <c:v>5.4656138299999917E-3</c:v>
                </c:pt>
                <c:pt idx="19">
                  <c:v>4.1752328800000113E-3</c:v>
                </c:pt>
                <c:pt idx="20">
                  <c:v>5.9199651400000022E-3</c:v>
                </c:pt>
                <c:pt idx="21">
                  <c:v>4.1384642600000004E-3</c:v>
                </c:pt>
                <c:pt idx="22">
                  <c:v>5.1603858999999912E-3</c:v>
                </c:pt>
                <c:pt idx="23">
                  <c:v>3.808239630000002E-3</c:v>
                </c:pt>
                <c:pt idx="24">
                  <c:v>5.0208588700000108E-3</c:v>
                </c:pt>
                <c:pt idx="25">
                  <c:v>3.3639019000000015E-3</c:v>
                </c:pt>
                <c:pt idx="26">
                  <c:v>3.1116177900000013E-3</c:v>
                </c:pt>
                <c:pt idx="27">
                  <c:v>2.9923489000000009E-3</c:v>
                </c:pt>
                <c:pt idx="28">
                  <c:v>2.3951401600000011E-3</c:v>
                </c:pt>
                <c:pt idx="29">
                  <c:v>4.7172030100000118E-3</c:v>
                </c:pt>
                <c:pt idx="30">
                  <c:v>6.5966151999999421E-4</c:v>
                </c:pt>
                <c:pt idx="31">
                  <c:v>8.5421852999999562E-4</c:v>
                </c:pt>
                <c:pt idx="32">
                  <c:v>4.3950399099999902E-3</c:v>
                </c:pt>
                <c:pt idx="33">
                  <c:v>2.5198181799999911E-3</c:v>
                </c:pt>
                <c:pt idx="34">
                  <c:v>2.2630935200000017E-3</c:v>
                </c:pt>
                <c:pt idx="35">
                  <c:v>1.8269290800000007E-3</c:v>
                </c:pt>
                <c:pt idx="36">
                  <c:v>5.1643421500000009E-3</c:v>
                </c:pt>
                <c:pt idx="37">
                  <c:v>4.2670000000022433E-7</c:v>
                </c:pt>
                <c:pt idx="38">
                  <c:v>6.0199402999999826E-4</c:v>
                </c:pt>
                <c:pt idx="39">
                  <c:v>2.9363503300000007E-3</c:v>
                </c:pt>
                <c:pt idx="40">
                  <c:v>1.2364184200000005E-3</c:v>
                </c:pt>
                <c:pt idx="41">
                  <c:v>-2.0488150000000415E-4</c:v>
                </c:pt>
                <c:pt idx="42">
                  <c:v>2.6295801300000011E-3</c:v>
                </c:pt>
                <c:pt idx="43">
                  <c:v>1.9278173900000011E-3</c:v>
                </c:pt>
                <c:pt idx="44">
                  <c:v>9.0524011000000073E-4</c:v>
                </c:pt>
                <c:pt idx="45">
                  <c:v>2.1885728100000013E-3</c:v>
                </c:pt>
                <c:pt idx="46">
                  <c:v>1.5881528700000011E-3</c:v>
                </c:pt>
                <c:pt idx="47">
                  <c:v>-3.5537249999995127E-5</c:v>
                </c:pt>
                <c:pt idx="48">
                  <c:v>1.0423605900000007E-3</c:v>
                </c:pt>
                <c:pt idx="49">
                  <c:v>2.095321350000001E-3</c:v>
                </c:pt>
                <c:pt idx="50">
                  <c:v>6.0969047999999523E-4</c:v>
                </c:pt>
                <c:pt idx="51">
                  <c:v>1.4018958100000002E-3</c:v>
                </c:pt>
                <c:pt idx="52">
                  <c:v>1.0427256699999906E-3</c:v>
                </c:pt>
                <c:pt idx="53">
                  <c:v>2.0152872100000002E-3</c:v>
                </c:pt>
                <c:pt idx="54">
                  <c:v>1.736248060000001E-3</c:v>
                </c:pt>
                <c:pt idx="55">
                  <c:v>1.4524405500000006E-3</c:v>
                </c:pt>
                <c:pt idx="56">
                  <c:v>2.2942891000000015E-3</c:v>
                </c:pt>
                <c:pt idx="57">
                  <c:v>2.5673826800000016E-3</c:v>
                </c:pt>
                <c:pt idx="58">
                  <c:v>3.7648101900000022E-3</c:v>
                </c:pt>
                <c:pt idx="59">
                  <c:v>3.7241076700000124E-3</c:v>
                </c:pt>
                <c:pt idx="60">
                  <c:v>1.9505938200000011E-3</c:v>
                </c:pt>
                <c:pt idx="61">
                  <c:v>4.7802572700000115E-3</c:v>
                </c:pt>
                <c:pt idx="62">
                  <c:v>2.9172694000000011E-3</c:v>
                </c:pt>
                <c:pt idx="63">
                  <c:v>3.615381350000012E-3</c:v>
                </c:pt>
                <c:pt idx="64">
                  <c:v>2.652118139999991E-3</c:v>
                </c:pt>
                <c:pt idx="65">
                  <c:v>3.6022236200000017E-3</c:v>
                </c:pt>
                <c:pt idx="66">
                  <c:v>6.9365894100000139E-3</c:v>
                </c:pt>
                <c:pt idx="67">
                  <c:v>5.3772052400000115E-3</c:v>
                </c:pt>
                <c:pt idx="68">
                  <c:v>5.5155252700000001E-3</c:v>
                </c:pt>
                <c:pt idx="69">
                  <c:v>8.049385780000003E-3</c:v>
                </c:pt>
                <c:pt idx="70">
                  <c:v>6.2471946399999916E-3</c:v>
                </c:pt>
                <c:pt idx="71">
                  <c:v>7.8295042399999931E-3</c:v>
                </c:pt>
                <c:pt idx="72">
                  <c:v>9.2154314400000031E-3</c:v>
                </c:pt>
                <c:pt idx="73">
                  <c:v>8.9278390300000267E-3</c:v>
                </c:pt>
                <c:pt idx="74">
                  <c:v>1.0196106660000001E-2</c:v>
                </c:pt>
                <c:pt idx="75">
                  <c:v>1.2493940219999999E-2</c:v>
                </c:pt>
                <c:pt idx="76">
                  <c:v>9.9349340100000263E-3</c:v>
                </c:pt>
                <c:pt idx="77">
                  <c:v>1.2572938730000005E-2</c:v>
                </c:pt>
                <c:pt idx="78">
                  <c:v>1.3050170770000005E-2</c:v>
                </c:pt>
                <c:pt idx="79">
                  <c:v>1.5320697950000002E-2</c:v>
                </c:pt>
                <c:pt idx="80">
                  <c:v>1.5786739220000005E-2</c:v>
                </c:pt>
                <c:pt idx="81">
                  <c:v>1.5986213610000008E-2</c:v>
                </c:pt>
                <c:pt idx="82">
                  <c:v>1.7623895930000012E-2</c:v>
                </c:pt>
                <c:pt idx="83">
                  <c:v>1.9555347190000009E-2</c:v>
                </c:pt>
                <c:pt idx="84">
                  <c:v>2.032299541000001E-2</c:v>
                </c:pt>
                <c:pt idx="85">
                  <c:v>2.189521693000001E-2</c:v>
                </c:pt>
                <c:pt idx="86">
                  <c:v>2.1618800390000005E-2</c:v>
                </c:pt>
                <c:pt idx="87">
                  <c:v>2.3839207520000117E-2</c:v>
                </c:pt>
                <c:pt idx="88">
                  <c:v>2.5566684239999998E-2</c:v>
                </c:pt>
                <c:pt idx="89">
                  <c:v>2.6700684950000008E-2</c:v>
                </c:pt>
                <c:pt idx="90">
                  <c:v>2.8479563230000001E-2</c:v>
                </c:pt>
                <c:pt idx="91">
                  <c:v>2.9869819210000006E-2</c:v>
                </c:pt>
                <c:pt idx="92">
                  <c:v>3.2582352100000017E-2</c:v>
                </c:pt>
                <c:pt idx="93">
                  <c:v>3.444350710000002E-2</c:v>
                </c:pt>
                <c:pt idx="94">
                  <c:v>3.5904707500000008E-2</c:v>
                </c:pt>
                <c:pt idx="95">
                  <c:v>3.7590483399999999E-2</c:v>
                </c:pt>
                <c:pt idx="96">
                  <c:v>3.8635501800000013E-2</c:v>
                </c:pt>
                <c:pt idx="97">
                  <c:v>4.1765244799999997E-2</c:v>
                </c:pt>
                <c:pt idx="98">
                  <c:v>4.1357392600000022E-2</c:v>
                </c:pt>
                <c:pt idx="99">
                  <c:v>4.345800930000001E-2</c:v>
                </c:pt>
                <c:pt idx="100">
                  <c:v>4.566101190000002E-2</c:v>
                </c:pt>
                <c:pt idx="101">
                  <c:v>4.741832070000003E-2</c:v>
                </c:pt>
                <c:pt idx="102">
                  <c:v>4.906425830000001E-2</c:v>
                </c:pt>
                <c:pt idx="103">
                  <c:v>5.1226007000000018E-2</c:v>
                </c:pt>
                <c:pt idx="104">
                  <c:v>5.3061517100000025E-2</c:v>
                </c:pt>
                <c:pt idx="105">
                  <c:v>5.3372146700000019E-2</c:v>
                </c:pt>
                <c:pt idx="106">
                  <c:v>5.6189464600000009E-2</c:v>
                </c:pt>
                <c:pt idx="107">
                  <c:v>5.772596050000002E-2</c:v>
                </c:pt>
                <c:pt idx="108">
                  <c:v>5.9491837600000028E-2</c:v>
                </c:pt>
                <c:pt idx="109">
                  <c:v>6.3464144400000033E-2</c:v>
                </c:pt>
                <c:pt idx="110">
                  <c:v>6.5168107100000025E-2</c:v>
                </c:pt>
                <c:pt idx="111">
                  <c:v>6.6677847999999998E-2</c:v>
                </c:pt>
                <c:pt idx="112">
                  <c:v>6.8519080200000027E-2</c:v>
                </c:pt>
                <c:pt idx="113">
                  <c:v>7.0782015300000015E-2</c:v>
                </c:pt>
                <c:pt idx="114">
                  <c:v>7.3315093400000114E-2</c:v>
                </c:pt>
                <c:pt idx="115">
                  <c:v>7.6352337500000103E-2</c:v>
                </c:pt>
                <c:pt idx="116">
                  <c:v>7.8648114700000007E-2</c:v>
                </c:pt>
                <c:pt idx="117">
                  <c:v>8.1744248200000258E-2</c:v>
                </c:pt>
                <c:pt idx="118">
                  <c:v>8.4529558300000363E-2</c:v>
                </c:pt>
                <c:pt idx="119">
                  <c:v>8.6961472600000034E-2</c:v>
                </c:pt>
                <c:pt idx="120">
                  <c:v>8.8265264600000226E-2</c:v>
                </c:pt>
                <c:pt idx="121">
                  <c:v>9.158165210000016E-2</c:v>
                </c:pt>
                <c:pt idx="122">
                  <c:v>9.4760725400000259E-2</c:v>
                </c:pt>
                <c:pt idx="123">
                  <c:v>9.7295845100000278E-2</c:v>
                </c:pt>
                <c:pt idx="124">
                  <c:v>9.9597940400000265E-2</c:v>
                </c:pt>
                <c:pt idx="125">
                  <c:v>0.10293621770000003</c:v>
                </c:pt>
                <c:pt idx="126">
                  <c:v>0.10565363820000002</c:v>
                </c:pt>
                <c:pt idx="127">
                  <c:v>0.10852866820000003</c:v>
                </c:pt>
                <c:pt idx="128">
                  <c:v>0.11216872390000006</c:v>
                </c:pt>
                <c:pt idx="129">
                  <c:v>0.11593754050000003</c:v>
                </c:pt>
                <c:pt idx="130">
                  <c:v>0.11846036670000003</c:v>
                </c:pt>
                <c:pt idx="131">
                  <c:v>0.12251676080000003</c:v>
                </c:pt>
                <c:pt idx="132">
                  <c:v>0.1251679903</c:v>
                </c:pt>
                <c:pt idx="133">
                  <c:v>0.12853623380000007</c:v>
                </c:pt>
                <c:pt idx="134">
                  <c:v>0.1323660707</c:v>
                </c:pt>
                <c:pt idx="135">
                  <c:v>0.13710587669999996</c:v>
                </c:pt>
                <c:pt idx="136">
                  <c:v>0.14056285670000004</c:v>
                </c:pt>
                <c:pt idx="137">
                  <c:v>0.1447844451000001</c:v>
                </c:pt>
                <c:pt idx="138">
                  <c:v>0.15026506240000007</c:v>
                </c:pt>
                <c:pt idx="139">
                  <c:v>0.15461566500000001</c:v>
                </c:pt>
                <c:pt idx="140">
                  <c:v>0.15959146080000011</c:v>
                </c:pt>
                <c:pt idx="141">
                  <c:v>0.16565940730000006</c:v>
                </c:pt>
                <c:pt idx="142">
                  <c:v>0.17040277470000001</c:v>
                </c:pt>
                <c:pt idx="143">
                  <c:v>0.17547316310000005</c:v>
                </c:pt>
                <c:pt idx="144">
                  <c:v>0.18213299860000001</c:v>
                </c:pt>
                <c:pt idx="145">
                  <c:v>0.1885497665000001</c:v>
                </c:pt>
                <c:pt idx="146">
                  <c:v>0.19422317500000005</c:v>
                </c:pt>
                <c:pt idx="147">
                  <c:v>0.2008537447</c:v>
                </c:pt>
                <c:pt idx="148">
                  <c:v>0.20717869159999999</c:v>
                </c:pt>
                <c:pt idx="149">
                  <c:v>0.21349302880000007</c:v>
                </c:pt>
                <c:pt idx="150">
                  <c:v>0.22099677670000006</c:v>
                </c:pt>
                <c:pt idx="151">
                  <c:v>0.22814709890000007</c:v>
                </c:pt>
                <c:pt idx="152">
                  <c:v>0.23496962540000005</c:v>
                </c:pt>
                <c:pt idx="153">
                  <c:v>0.24255512110000005</c:v>
                </c:pt>
                <c:pt idx="154">
                  <c:v>0.24928859820000004</c:v>
                </c:pt>
                <c:pt idx="155">
                  <c:v>0.25560213079999999</c:v>
                </c:pt>
                <c:pt idx="156">
                  <c:v>0.26273421399999997</c:v>
                </c:pt>
                <c:pt idx="157">
                  <c:v>0.26954815740000004</c:v>
                </c:pt>
                <c:pt idx="158">
                  <c:v>0.27735070340000012</c:v>
                </c:pt>
                <c:pt idx="159">
                  <c:v>0.2842402255</c:v>
                </c:pt>
                <c:pt idx="160">
                  <c:v>0.29011837590000022</c:v>
                </c:pt>
                <c:pt idx="161">
                  <c:v>0.29717941040000001</c:v>
                </c:pt>
                <c:pt idx="162">
                  <c:v>0.30331722850000009</c:v>
                </c:pt>
                <c:pt idx="163">
                  <c:v>0.31102589720000023</c:v>
                </c:pt>
                <c:pt idx="164">
                  <c:v>0.31590242140000013</c:v>
                </c:pt>
                <c:pt idx="165">
                  <c:v>0.32193050740000012</c:v>
                </c:pt>
                <c:pt idx="166">
                  <c:v>0.32952530140000014</c:v>
                </c:pt>
                <c:pt idx="167">
                  <c:v>0.33430547470000022</c:v>
                </c:pt>
                <c:pt idx="168">
                  <c:v>0.33985734930000022</c:v>
                </c:pt>
                <c:pt idx="169">
                  <c:v>0.34582371470000023</c:v>
                </c:pt>
                <c:pt idx="170">
                  <c:v>0.35196835750000011</c:v>
                </c:pt>
                <c:pt idx="171">
                  <c:v>0.35687206140000022</c:v>
                </c:pt>
                <c:pt idx="172">
                  <c:v>0.36520339010000002</c:v>
                </c:pt>
                <c:pt idx="173">
                  <c:v>0.37040604110000014</c:v>
                </c:pt>
                <c:pt idx="174">
                  <c:v>0.37617261160000021</c:v>
                </c:pt>
                <c:pt idx="175">
                  <c:v>0.38299752230000011</c:v>
                </c:pt>
                <c:pt idx="176">
                  <c:v>0.38892651550000124</c:v>
                </c:pt>
                <c:pt idx="177">
                  <c:v>0.39554692260000013</c:v>
                </c:pt>
                <c:pt idx="178">
                  <c:v>0.4019547199000002</c:v>
                </c:pt>
                <c:pt idx="179">
                  <c:v>0.40901629080000013</c:v>
                </c:pt>
                <c:pt idx="180">
                  <c:v>0.41662008520000021</c:v>
                </c:pt>
                <c:pt idx="181">
                  <c:v>0.42463160510000009</c:v>
                </c:pt>
                <c:pt idx="182">
                  <c:v>0.43267194380000012</c:v>
                </c:pt>
                <c:pt idx="183">
                  <c:v>0.4416043555000001</c:v>
                </c:pt>
                <c:pt idx="184">
                  <c:v>0.45164326780000008</c:v>
                </c:pt>
                <c:pt idx="185">
                  <c:v>0.46072689650000009</c:v>
                </c:pt>
                <c:pt idx="186">
                  <c:v>0.47072474110000012</c:v>
                </c:pt>
                <c:pt idx="187">
                  <c:v>0.4824102318000002</c:v>
                </c:pt>
                <c:pt idx="188">
                  <c:v>0.49531147830000022</c:v>
                </c:pt>
                <c:pt idx="189">
                  <c:v>0.50714031810000004</c:v>
                </c:pt>
                <c:pt idx="190">
                  <c:v>0.52064053170000002</c:v>
                </c:pt>
                <c:pt idx="191">
                  <c:v>0.53623710029999982</c:v>
                </c:pt>
                <c:pt idx="192">
                  <c:v>0.55131904240000118</c:v>
                </c:pt>
                <c:pt idx="193">
                  <c:v>0.56719640840000118</c:v>
                </c:pt>
                <c:pt idx="194">
                  <c:v>0.58405158870000007</c:v>
                </c:pt>
                <c:pt idx="195">
                  <c:v>0.60406861660000244</c:v>
                </c:pt>
                <c:pt idx="196">
                  <c:v>0.62307713380000018</c:v>
                </c:pt>
                <c:pt idx="197">
                  <c:v>0.64644489640000247</c:v>
                </c:pt>
                <c:pt idx="198">
                  <c:v>0.66897902840000245</c:v>
                </c:pt>
                <c:pt idx="199">
                  <c:v>0.69508145210000261</c:v>
                </c:pt>
                <c:pt idx="200">
                  <c:v>0.72187785260000259</c:v>
                </c:pt>
                <c:pt idx="201">
                  <c:v>0.75155125010000023</c:v>
                </c:pt>
                <c:pt idx="202">
                  <c:v>0.78384564270000023</c:v>
                </c:pt>
                <c:pt idx="203">
                  <c:v>0.81995902410000021</c:v>
                </c:pt>
                <c:pt idx="204">
                  <c:v>0.85944799540000005</c:v>
                </c:pt>
                <c:pt idx="205">
                  <c:v>0.90357504240000019</c:v>
                </c:pt>
                <c:pt idx="206">
                  <c:v>0.94968167900000122</c:v>
                </c:pt>
                <c:pt idx="207">
                  <c:v>1.002747337</c:v>
                </c:pt>
                <c:pt idx="208">
                  <c:v>1.0594400559999975</c:v>
                </c:pt>
                <c:pt idx="209">
                  <c:v>1.1209136640000001</c:v>
                </c:pt>
                <c:pt idx="210">
                  <c:v>1.1853466429999975</c:v>
                </c:pt>
                <c:pt idx="211">
                  <c:v>1.2553848419999998</c:v>
                </c:pt>
                <c:pt idx="212">
                  <c:v>1.326306263</c:v>
                </c:pt>
                <c:pt idx="213">
                  <c:v>1.4018683829999949</c:v>
                </c:pt>
                <c:pt idx="214">
                  <c:v>1.4734996949999961</c:v>
                </c:pt>
                <c:pt idx="215">
                  <c:v>1.5483550230000025</c:v>
                </c:pt>
                <c:pt idx="216">
                  <c:v>1.6148161090000004</c:v>
                </c:pt>
                <c:pt idx="217">
                  <c:v>1.6829204949999998</c:v>
                </c:pt>
                <c:pt idx="218">
                  <c:v>1.7426106130000001</c:v>
                </c:pt>
                <c:pt idx="219">
                  <c:v>1.7845168510000016</c:v>
                </c:pt>
                <c:pt idx="220">
                  <c:v>1.8191379700000001</c:v>
                </c:pt>
                <c:pt idx="221">
                  <c:v>1.8481711540000001</c:v>
                </c:pt>
                <c:pt idx="222">
                  <c:v>1.8635715640000001</c:v>
                </c:pt>
                <c:pt idx="223">
                  <c:v>1.8723464400000001</c:v>
                </c:pt>
                <c:pt idx="224">
                  <c:v>1.8763220700000001</c:v>
                </c:pt>
                <c:pt idx="225">
                  <c:v>1.8583293349999999</c:v>
                </c:pt>
                <c:pt idx="226">
                  <c:v>1.8585920730000001</c:v>
                </c:pt>
                <c:pt idx="227">
                  <c:v>1.835172096</c:v>
                </c:pt>
                <c:pt idx="228">
                  <c:v>1.8153437769999998</c:v>
                </c:pt>
                <c:pt idx="229">
                  <c:v>1.7942753230000028</c:v>
                </c:pt>
                <c:pt idx="230">
                  <c:v>1.767940203</c:v>
                </c:pt>
                <c:pt idx="231">
                  <c:v>1.745566527</c:v>
                </c:pt>
                <c:pt idx="232">
                  <c:v>1.7286714710000024</c:v>
                </c:pt>
                <c:pt idx="233">
                  <c:v>1.7103438770000001</c:v>
                </c:pt>
                <c:pt idx="234">
                  <c:v>1.7001504100000016</c:v>
                </c:pt>
                <c:pt idx="235">
                  <c:v>1.6834446579999971</c:v>
                </c:pt>
                <c:pt idx="236">
                  <c:v>1.6800870100000025</c:v>
                </c:pt>
                <c:pt idx="237">
                  <c:v>1.673520366</c:v>
                </c:pt>
                <c:pt idx="238">
                  <c:v>1.677083651</c:v>
                </c:pt>
                <c:pt idx="239">
                  <c:v>1.6729758180000001</c:v>
                </c:pt>
                <c:pt idx="240">
                  <c:v>1.676270524000004</c:v>
                </c:pt>
                <c:pt idx="241">
                  <c:v>1.6844627060000001</c:v>
                </c:pt>
                <c:pt idx="242">
                  <c:v>1.6918920669999999</c:v>
                </c:pt>
                <c:pt idx="243">
                  <c:v>1.7027516760000001</c:v>
                </c:pt>
                <c:pt idx="244">
                  <c:v>1.7180052200000024</c:v>
                </c:pt>
                <c:pt idx="245">
                  <c:v>1.7378696599999974</c:v>
                </c:pt>
                <c:pt idx="246">
                  <c:v>1.75394837</c:v>
                </c:pt>
                <c:pt idx="247">
                  <c:v>1.7759783660000001</c:v>
                </c:pt>
                <c:pt idx="248">
                  <c:v>1.801256338</c:v>
                </c:pt>
                <c:pt idx="249">
                  <c:v>1.8220525180000025</c:v>
                </c:pt>
                <c:pt idx="250">
                  <c:v>1.8437208329999974</c:v>
                </c:pt>
                <c:pt idx="251">
                  <c:v>1.863538066</c:v>
                </c:pt>
                <c:pt idx="252">
                  <c:v>1.8840728200000025</c:v>
                </c:pt>
                <c:pt idx="253">
                  <c:v>1.903089563</c:v>
                </c:pt>
                <c:pt idx="254">
                  <c:v>1.9209964669999975</c:v>
                </c:pt>
                <c:pt idx="255">
                  <c:v>1.9294073969999974</c:v>
                </c:pt>
                <c:pt idx="256">
                  <c:v>1.9392775690000001</c:v>
                </c:pt>
                <c:pt idx="257">
                  <c:v>1.9503730929999974</c:v>
                </c:pt>
                <c:pt idx="258">
                  <c:v>1.9514192739999974</c:v>
                </c:pt>
                <c:pt idx="259">
                  <c:v>1.9491204419999975</c:v>
                </c:pt>
                <c:pt idx="260">
                  <c:v>1.9460837040000001</c:v>
                </c:pt>
                <c:pt idx="261">
                  <c:v>1.9435767329999962</c:v>
                </c:pt>
                <c:pt idx="262">
                  <c:v>1.9324244649999998</c:v>
                </c:pt>
                <c:pt idx="263">
                  <c:v>1.9232315219999998</c:v>
                </c:pt>
                <c:pt idx="264">
                  <c:v>1.9098012839999949</c:v>
                </c:pt>
                <c:pt idx="265">
                  <c:v>1.895338336</c:v>
                </c:pt>
                <c:pt idx="266">
                  <c:v>1.8780049480000001</c:v>
                </c:pt>
                <c:pt idx="267">
                  <c:v>1.8616736329999974</c:v>
                </c:pt>
                <c:pt idx="268">
                  <c:v>1.8404084840000001</c:v>
                </c:pt>
                <c:pt idx="269">
                  <c:v>1.8144622240000001</c:v>
                </c:pt>
                <c:pt idx="270">
                  <c:v>1.7906482610000025</c:v>
                </c:pt>
                <c:pt idx="271">
                  <c:v>1.7659675280000016</c:v>
                </c:pt>
                <c:pt idx="272">
                  <c:v>1.7394603879999975</c:v>
                </c:pt>
                <c:pt idx="273">
                  <c:v>1.72022144</c:v>
                </c:pt>
                <c:pt idx="274">
                  <c:v>1.6917593869999998</c:v>
                </c:pt>
                <c:pt idx="275">
                  <c:v>1.666349093</c:v>
                </c:pt>
                <c:pt idx="276">
                  <c:v>1.6461053290000025</c:v>
                </c:pt>
                <c:pt idx="277">
                  <c:v>1.6178538</c:v>
                </c:pt>
                <c:pt idx="278">
                  <c:v>1.5940319690000024</c:v>
                </c:pt>
                <c:pt idx="279">
                  <c:v>1.5721503890000001</c:v>
                </c:pt>
                <c:pt idx="280">
                  <c:v>1.5521436129999975</c:v>
                </c:pt>
                <c:pt idx="281">
                  <c:v>1.5346122179999975</c:v>
                </c:pt>
                <c:pt idx="282">
                  <c:v>1.5158763319999975</c:v>
                </c:pt>
                <c:pt idx="283">
                  <c:v>1.5006292259999974</c:v>
                </c:pt>
                <c:pt idx="284">
                  <c:v>1.488759199</c:v>
                </c:pt>
                <c:pt idx="285">
                  <c:v>1.4766215479999973</c:v>
                </c:pt>
                <c:pt idx="286">
                  <c:v>1.4677852779999974</c:v>
                </c:pt>
                <c:pt idx="287">
                  <c:v>1.4588245549999974</c:v>
                </c:pt>
                <c:pt idx="288">
                  <c:v>1.453410903</c:v>
                </c:pt>
                <c:pt idx="289">
                  <c:v>1.4461135060000001</c:v>
                </c:pt>
                <c:pt idx="290">
                  <c:v>1.4414718539999973</c:v>
                </c:pt>
                <c:pt idx="291">
                  <c:v>1.4344963229999974</c:v>
                </c:pt>
                <c:pt idx="292">
                  <c:v>1.4325151840000001</c:v>
                </c:pt>
                <c:pt idx="293">
                  <c:v>1.4371285829999974</c:v>
                </c:pt>
                <c:pt idx="294">
                  <c:v>1.4328736459999973</c:v>
                </c:pt>
                <c:pt idx="295">
                  <c:v>1.4361414109999975</c:v>
                </c:pt>
                <c:pt idx="296">
                  <c:v>1.4391460809999974</c:v>
                </c:pt>
                <c:pt idx="297">
                  <c:v>1.4387489949999999</c:v>
                </c:pt>
                <c:pt idx="298">
                  <c:v>1.4431790509999971</c:v>
                </c:pt>
                <c:pt idx="299">
                  <c:v>1.4476353319999975</c:v>
                </c:pt>
                <c:pt idx="300">
                  <c:v>1.4508616119999962</c:v>
                </c:pt>
                <c:pt idx="301">
                  <c:v>1.4558041489999971</c:v>
                </c:pt>
                <c:pt idx="302">
                  <c:v>1.4586644569999974</c:v>
                </c:pt>
                <c:pt idx="303">
                  <c:v>1.465477148</c:v>
                </c:pt>
                <c:pt idx="304">
                  <c:v>1.4734846749999975</c:v>
                </c:pt>
                <c:pt idx="305">
                  <c:v>1.4801624210000024</c:v>
                </c:pt>
                <c:pt idx="306">
                  <c:v>1.4862323200000001</c:v>
                </c:pt>
                <c:pt idx="307">
                  <c:v>1.4921410479999975</c:v>
                </c:pt>
                <c:pt idx="308">
                  <c:v>1.494983951</c:v>
                </c:pt>
                <c:pt idx="309">
                  <c:v>1.5068580300000001</c:v>
                </c:pt>
                <c:pt idx="310">
                  <c:v>1.5133213199999962</c:v>
                </c:pt>
                <c:pt idx="311">
                  <c:v>1.519142309</c:v>
                </c:pt>
                <c:pt idx="312">
                  <c:v>1.528692881</c:v>
                </c:pt>
                <c:pt idx="313">
                  <c:v>1.5364040529999974</c:v>
                </c:pt>
                <c:pt idx="314">
                  <c:v>1.5459804929999974</c:v>
                </c:pt>
                <c:pt idx="315">
                  <c:v>1.5551089440000001</c:v>
                </c:pt>
                <c:pt idx="316">
                  <c:v>1.5643381270000001</c:v>
                </c:pt>
                <c:pt idx="317">
                  <c:v>1.5726899300000001</c:v>
                </c:pt>
                <c:pt idx="318">
                  <c:v>1.5864258210000024</c:v>
                </c:pt>
                <c:pt idx="319">
                  <c:v>1.5914439360000001</c:v>
                </c:pt>
                <c:pt idx="320">
                  <c:v>1.605578819</c:v>
                </c:pt>
                <c:pt idx="321">
                  <c:v>1.617336074</c:v>
                </c:pt>
                <c:pt idx="322">
                  <c:v>1.6297475490000024</c:v>
                </c:pt>
                <c:pt idx="323">
                  <c:v>1.6390655430000001</c:v>
                </c:pt>
                <c:pt idx="324">
                  <c:v>1.6495753919999998</c:v>
                </c:pt>
                <c:pt idx="325">
                  <c:v>1.6685434969999999</c:v>
                </c:pt>
                <c:pt idx="326">
                  <c:v>1.6812580020000001</c:v>
                </c:pt>
                <c:pt idx="327">
                  <c:v>1.6944215690000024</c:v>
                </c:pt>
                <c:pt idx="328">
                  <c:v>1.711425344</c:v>
                </c:pt>
                <c:pt idx="329">
                  <c:v>1.728935758</c:v>
                </c:pt>
                <c:pt idx="330">
                  <c:v>1.7479159030000024</c:v>
                </c:pt>
                <c:pt idx="331">
                  <c:v>1.7569426690000025</c:v>
                </c:pt>
                <c:pt idx="332">
                  <c:v>1.7827678120000001</c:v>
                </c:pt>
                <c:pt idx="333">
                  <c:v>1.8000511320000001</c:v>
                </c:pt>
                <c:pt idx="334">
                  <c:v>1.8222408690000025</c:v>
                </c:pt>
                <c:pt idx="335">
                  <c:v>1.8490002549999998</c:v>
                </c:pt>
                <c:pt idx="336">
                  <c:v>1.8632214459999974</c:v>
                </c:pt>
                <c:pt idx="337">
                  <c:v>1.887135783</c:v>
                </c:pt>
                <c:pt idx="338">
                  <c:v>1.9107962049999974</c:v>
                </c:pt>
                <c:pt idx="339">
                  <c:v>1.9429432549999974</c:v>
                </c:pt>
                <c:pt idx="340">
                  <c:v>1.9640583190000001</c:v>
                </c:pt>
                <c:pt idx="341">
                  <c:v>1.989252249</c:v>
                </c:pt>
                <c:pt idx="342">
                  <c:v>2.0212992820000002</c:v>
                </c:pt>
                <c:pt idx="343">
                  <c:v>2.042732397</c:v>
                </c:pt>
                <c:pt idx="344">
                  <c:v>2.0636510050000001</c:v>
                </c:pt>
                <c:pt idx="345">
                  <c:v>2.0997418560000001</c:v>
                </c:pt>
                <c:pt idx="346">
                  <c:v>2.1311840210000002</c:v>
                </c:pt>
                <c:pt idx="347">
                  <c:v>2.1551613010000001</c:v>
                </c:pt>
                <c:pt idx="348">
                  <c:v>2.179300467</c:v>
                </c:pt>
                <c:pt idx="349">
                  <c:v>2.222738901</c:v>
                </c:pt>
                <c:pt idx="350">
                  <c:v>2.250512997</c:v>
                </c:pt>
                <c:pt idx="351">
                  <c:v>2.278182427</c:v>
                </c:pt>
                <c:pt idx="352">
                  <c:v>2.3062080539999967</c:v>
                </c:pt>
                <c:pt idx="353">
                  <c:v>2.3452388439999998</c:v>
                </c:pt>
                <c:pt idx="354">
                  <c:v>2.3781801849999997</c:v>
                </c:pt>
                <c:pt idx="355">
                  <c:v>2.4191984329999987</c:v>
                </c:pt>
                <c:pt idx="356">
                  <c:v>2.4494597109999998</c:v>
                </c:pt>
                <c:pt idx="357">
                  <c:v>2.4744161759999987</c:v>
                </c:pt>
                <c:pt idx="358">
                  <c:v>2.5186833539999998</c:v>
                </c:pt>
                <c:pt idx="359">
                  <c:v>2.5700334699999998</c:v>
                </c:pt>
                <c:pt idx="360">
                  <c:v>2.6015025770000002</c:v>
                </c:pt>
                <c:pt idx="361">
                  <c:v>2.643845717</c:v>
                </c:pt>
                <c:pt idx="362">
                  <c:v>2.6929110680000012</c:v>
                </c:pt>
                <c:pt idx="363">
                  <c:v>2.734182755000004</c:v>
                </c:pt>
                <c:pt idx="364">
                  <c:v>2.803947607</c:v>
                </c:pt>
                <c:pt idx="365">
                  <c:v>2.8328148519999998</c:v>
                </c:pt>
                <c:pt idx="366">
                  <c:v>2.8754040399999972</c:v>
                </c:pt>
                <c:pt idx="367">
                  <c:v>2.9418658409999998</c:v>
                </c:pt>
                <c:pt idx="368">
                  <c:v>2.9831494490000003</c:v>
                </c:pt>
                <c:pt idx="369">
                  <c:v>3.0001815950000039</c:v>
                </c:pt>
                <c:pt idx="370">
                  <c:v>3.031159798</c:v>
                </c:pt>
                <c:pt idx="371">
                  <c:v>3.1125966699999998</c:v>
                </c:pt>
                <c:pt idx="372">
                  <c:v>3.0995628029999995</c:v>
                </c:pt>
                <c:pt idx="373">
                  <c:v>3.1612214239999998</c:v>
                </c:pt>
                <c:pt idx="374">
                  <c:v>3.2028662359999998</c:v>
                </c:pt>
                <c:pt idx="375">
                  <c:v>3.268226782000005</c:v>
                </c:pt>
                <c:pt idx="376">
                  <c:v>3.2461930910000012</c:v>
                </c:pt>
                <c:pt idx="377">
                  <c:v>3.2848738820000012</c:v>
                </c:pt>
                <c:pt idx="378">
                  <c:v>3.3123959699999967</c:v>
                </c:pt>
                <c:pt idx="379">
                  <c:v>3.3205308110000002</c:v>
                </c:pt>
                <c:pt idx="380">
                  <c:v>3.3862687739999977</c:v>
                </c:pt>
                <c:pt idx="381">
                  <c:v>3.305980602</c:v>
                </c:pt>
                <c:pt idx="382">
                  <c:v>3.3869101199999987</c:v>
                </c:pt>
                <c:pt idx="383">
                  <c:v>3.3422667179999999</c:v>
                </c:pt>
                <c:pt idx="384">
                  <c:v>3.339714447</c:v>
                </c:pt>
                <c:pt idx="385">
                  <c:v>3.3242363130000001</c:v>
                </c:pt>
                <c:pt idx="386">
                  <c:v>3.3608647980000002</c:v>
                </c:pt>
                <c:pt idx="387">
                  <c:v>3.4093073999999999</c:v>
                </c:pt>
                <c:pt idx="388">
                  <c:v>3.296543518</c:v>
                </c:pt>
                <c:pt idx="389">
                  <c:v>3.3785549789999996</c:v>
                </c:pt>
                <c:pt idx="390">
                  <c:v>3.309129397</c:v>
                </c:pt>
                <c:pt idx="391">
                  <c:v>3.4311820659999999</c:v>
                </c:pt>
                <c:pt idx="392">
                  <c:v>3.3408641019999998</c:v>
                </c:pt>
                <c:pt idx="393">
                  <c:v>3.3237554229999988</c:v>
                </c:pt>
                <c:pt idx="394">
                  <c:v>3.3028723389999977</c:v>
                </c:pt>
                <c:pt idx="395">
                  <c:v>3.3319975530000003</c:v>
                </c:pt>
                <c:pt idx="396">
                  <c:v>3.3135229739999987</c:v>
                </c:pt>
                <c:pt idx="397">
                  <c:v>3.3060914669999999</c:v>
                </c:pt>
                <c:pt idx="398">
                  <c:v>3.2242571510000002</c:v>
                </c:pt>
                <c:pt idx="399">
                  <c:v>3.2769536169999998</c:v>
                </c:pt>
                <c:pt idx="400">
                  <c:v>3.2587978040000012</c:v>
                </c:pt>
                <c:pt idx="401">
                  <c:v>3.2060627139999998</c:v>
                </c:pt>
                <c:pt idx="402">
                  <c:v>3.1743630560000002</c:v>
                </c:pt>
                <c:pt idx="403">
                  <c:v>3.1554674299999972</c:v>
                </c:pt>
                <c:pt idx="404">
                  <c:v>3.1119934709999999</c:v>
                </c:pt>
                <c:pt idx="405">
                  <c:v>3.1161655580000001</c:v>
                </c:pt>
                <c:pt idx="406">
                  <c:v>3.0799707570000012</c:v>
                </c:pt>
                <c:pt idx="407">
                  <c:v>3.0410062470000012</c:v>
                </c:pt>
                <c:pt idx="408">
                  <c:v>3.0528811609999997</c:v>
                </c:pt>
                <c:pt idx="409">
                  <c:v>3.0056893029999996</c:v>
                </c:pt>
                <c:pt idx="410">
                  <c:v>2.9823235670000012</c:v>
                </c:pt>
                <c:pt idx="411">
                  <c:v>2.9050163420000001</c:v>
                </c:pt>
                <c:pt idx="412">
                  <c:v>2.9456912670000039</c:v>
                </c:pt>
                <c:pt idx="413">
                  <c:v>2.8618408829999988</c:v>
                </c:pt>
                <c:pt idx="414">
                  <c:v>2.8743693029999995</c:v>
                </c:pt>
                <c:pt idx="415">
                  <c:v>2.8441075480000051</c:v>
                </c:pt>
                <c:pt idx="416">
                  <c:v>2.8029488719999978</c:v>
                </c:pt>
                <c:pt idx="417">
                  <c:v>2.807999293</c:v>
                </c:pt>
                <c:pt idx="418">
                  <c:v>2.7609841020000045</c:v>
                </c:pt>
                <c:pt idx="419">
                  <c:v>2.7366754209999962</c:v>
                </c:pt>
                <c:pt idx="420">
                  <c:v>2.724276701000004</c:v>
                </c:pt>
                <c:pt idx="421">
                  <c:v>2.698478857</c:v>
                </c:pt>
                <c:pt idx="422">
                  <c:v>2.7214721829999995</c:v>
                </c:pt>
                <c:pt idx="423">
                  <c:v>2.6751040610000012</c:v>
                </c:pt>
                <c:pt idx="424">
                  <c:v>2.6424206890000002</c:v>
                </c:pt>
                <c:pt idx="425">
                  <c:v>2.6525959169999997</c:v>
                </c:pt>
                <c:pt idx="426">
                  <c:v>2.6312760509999999</c:v>
                </c:pt>
                <c:pt idx="427">
                  <c:v>2.6384297999999999</c:v>
                </c:pt>
                <c:pt idx="428">
                  <c:v>2.6180500179999999</c:v>
                </c:pt>
                <c:pt idx="429">
                  <c:v>2.588101784000004</c:v>
                </c:pt>
                <c:pt idx="430">
                  <c:v>2.5764760169999987</c:v>
                </c:pt>
                <c:pt idx="431">
                  <c:v>2.5841888580000041</c:v>
                </c:pt>
                <c:pt idx="432">
                  <c:v>2.6222092309999998</c:v>
                </c:pt>
                <c:pt idx="433">
                  <c:v>2.6067246590000002</c:v>
                </c:pt>
                <c:pt idx="434">
                  <c:v>2.6142555869999997</c:v>
                </c:pt>
                <c:pt idx="435">
                  <c:v>2.589142243</c:v>
                </c:pt>
                <c:pt idx="436">
                  <c:v>2.6059254799999998</c:v>
                </c:pt>
                <c:pt idx="437">
                  <c:v>2.6101760060000001</c:v>
                </c:pt>
                <c:pt idx="438">
                  <c:v>2.609563509</c:v>
                </c:pt>
                <c:pt idx="439">
                  <c:v>2.6137034090000002</c:v>
                </c:pt>
                <c:pt idx="440">
                  <c:v>2.6398061909999977</c:v>
                </c:pt>
                <c:pt idx="441">
                  <c:v>2.6144766009999998</c:v>
                </c:pt>
                <c:pt idx="442">
                  <c:v>2.6284593739999997</c:v>
                </c:pt>
                <c:pt idx="443">
                  <c:v>2.6592413580000001</c:v>
                </c:pt>
                <c:pt idx="444">
                  <c:v>2.6547061599999999</c:v>
                </c:pt>
                <c:pt idx="445">
                  <c:v>2.6477934510000041</c:v>
                </c:pt>
                <c:pt idx="446">
                  <c:v>2.6657044090000004</c:v>
                </c:pt>
                <c:pt idx="447">
                  <c:v>2.6664420759999987</c:v>
                </c:pt>
                <c:pt idx="448">
                  <c:v>2.6351594129999989</c:v>
                </c:pt>
                <c:pt idx="449">
                  <c:v>2.6543685590000003</c:v>
                </c:pt>
                <c:pt idx="450">
                  <c:v>2.6423215070000046</c:v>
                </c:pt>
                <c:pt idx="451">
                  <c:v>2.52921168</c:v>
                </c:pt>
                <c:pt idx="452">
                  <c:v>2.6917897860000002</c:v>
                </c:pt>
                <c:pt idx="453">
                  <c:v>2.6342903770000001</c:v>
                </c:pt>
                <c:pt idx="454">
                  <c:v>2.6395267640000002</c:v>
                </c:pt>
                <c:pt idx="455">
                  <c:v>2.6269797480000046</c:v>
                </c:pt>
                <c:pt idx="456">
                  <c:v>2.6676966339999999</c:v>
                </c:pt>
                <c:pt idx="457">
                  <c:v>2.5561451109999962</c:v>
                </c:pt>
                <c:pt idx="458">
                  <c:v>2.6159533649999998</c:v>
                </c:pt>
                <c:pt idx="459">
                  <c:v>2.5917267000000002</c:v>
                </c:pt>
                <c:pt idx="460">
                  <c:v>2.5468227059999999</c:v>
                </c:pt>
                <c:pt idx="461">
                  <c:v>2.4978992139999998</c:v>
                </c:pt>
                <c:pt idx="462">
                  <c:v>2.4406286869999998</c:v>
                </c:pt>
                <c:pt idx="463">
                  <c:v>2.5724996719999997</c:v>
                </c:pt>
                <c:pt idx="464">
                  <c:v>2.4555792009999999</c:v>
                </c:pt>
                <c:pt idx="465">
                  <c:v>2.4979135190000004</c:v>
                </c:pt>
                <c:pt idx="466">
                  <c:v>2.4749180470000001</c:v>
                </c:pt>
                <c:pt idx="467">
                  <c:v>2.4091476590000003</c:v>
                </c:pt>
                <c:pt idx="468">
                  <c:v>2.4309350639999998</c:v>
                </c:pt>
                <c:pt idx="469">
                  <c:v>2.3553263339999977</c:v>
                </c:pt>
                <c:pt idx="470">
                  <c:v>2.4171497020000001</c:v>
                </c:pt>
                <c:pt idx="471">
                  <c:v>2.3597480449999977</c:v>
                </c:pt>
                <c:pt idx="472">
                  <c:v>2.3361584339999912</c:v>
                </c:pt>
                <c:pt idx="473">
                  <c:v>2.2930261290000002</c:v>
                </c:pt>
                <c:pt idx="474">
                  <c:v>2.3735589179999987</c:v>
                </c:pt>
                <c:pt idx="475">
                  <c:v>2.3057676949999997</c:v>
                </c:pt>
                <c:pt idx="476">
                  <c:v>2.2823211350000001</c:v>
                </c:pt>
                <c:pt idx="477">
                  <c:v>2.2532629169999998</c:v>
                </c:pt>
                <c:pt idx="478">
                  <c:v>2.2419523389999996</c:v>
                </c:pt>
                <c:pt idx="479">
                  <c:v>2.2117103730000003</c:v>
                </c:pt>
                <c:pt idx="480">
                  <c:v>2.2091862360000012</c:v>
                </c:pt>
                <c:pt idx="481">
                  <c:v>2.1650430359999997</c:v>
                </c:pt>
                <c:pt idx="482">
                  <c:v>2.137522379</c:v>
                </c:pt>
                <c:pt idx="483">
                  <c:v>2.1266907850000001</c:v>
                </c:pt>
                <c:pt idx="484">
                  <c:v>2.0947891869999999</c:v>
                </c:pt>
                <c:pt idx="485">
                  <c:v>2.1011320750000002</c:v>
                </c:pt>
                <c:pt idx="486">
                  <c:v>2.056132952</c:v>
                </c:pt>
                <c:pt idx="487">
                  <c:v>2.046528736</c:v>
                </c:pt>
                <c:pt idx="488">
                  <c:v>2.0283896120000002</c:v>
                </c:pt>
                <c:pt idx="489">
                  <c:v>2.0367554819999967</c:v>
                </c:pt>
                <c:pt idx="490">
                  <c:v>2.0422045390000001</c:v>
                </c:pt>
                <c:pt idx="491">
                  <c:v>2.0481166040000001</c:v>
                </c:pt>
                <c:pt idx="492">
                  <c:v>2.0517558249999972</c:v>
                </c:pt>
                <c:pt idx="493">
                  <c:v>2.0104529059999967</c:v>
                </c:pt>
                <c:pt idx="494">
                  <c:v>2.0467013510000012</c:v>
                </c:pt>
                <c:pt idx="495">
                  <c:v>2.0280808600000002</c:v>
                </c:pt>
                <c:pt idx="496">
                  <c:v>2.080337444000004</c:v>
                </c:pt>
                <c:pt idx="497">
                  <c:v>2.103220860000004</c:v>
                </c:pt>
                <c:pt idx="498">
                  <c:v>2.0856305750000002</c:v>
                </c:pt>
                <c:pt idx="499">
                  <c:v>2.178251902</c:v>
                </c:pt>
                <c:pt idx="500">
                  <c:v>2.1551245840000002</c:v>
                </c:pt>
                <c:pt idx="501">
                  <c:v>2.2116188199999987</c:v>
                </c:pt>
                <c:pt idx="502">
                  <c:v>2.2495023400000012</c:v>
                </c:pt>
                <c:pt idx="503">
                  <c:v>2.2821139490000002</c:v>
                </c:pt>
                <c:pt idx="504">
                  <c:v>2.3275350720000012</c:v>
                </c:pt>
                <c:pt idx="505">
                  <c:v>2.4199601799999977</c:v>
                </c:pt>
                <c:pt idx="506">
                  <c:v>2.4471325070000041</c:v>
                </c:pt>
                <c:pt idx="507">
                  <c:v>2.6219214590000002</c:v>
                </c:pt>
                <c:pt idx="508">
                  <c:v>2.6169273049999999</c:v>
                </c:pt>
                <c:pt idx="509">
                  <c:v>2.6338678990000002</c:v>
                </c:pt>
                <c:pt idx="510">
                  <c:v>2.7558142339999998</c:v>
                </c:pt>
                <c:pt idx="511">
                  <c:v>2.7364231739999987</c:v>
                </c:pt>
                <c:pt idx="512">
                  <c:v>2.7321757470000012</c:v>
                </c:pt>
                <c:pt idx="513">
                  <c:v>2.8198994789999987</c:v>
                </c:pt>
                <c:pt idx="514">
                  <c:v>2.7758962309999999</c:v>
                </c:pt>
                <c:pt idx="515">
                  <c:v>2.8647557890000002</c:v>
                </c:pt>
                <c:pt idx="516">
                  <c:v>2.7870678100000039</c:v>
                </c:pt>
                <c:pt idx="517">
                  <c:v>2.8490370899999999</c:v>
                </c:pt>
                <c:pt idx="518">
                  <c:v>2.8315974869999998</c:v>
                </c:pt>
                <c:pt idx="519">
                  <c:v>2.8927721179999977</c:v>
                </c:pt>
                <c:pt idx="520">
                  <c:v>2.9734107650000001</c:v>
                </c:pt>
                <c:pt idx="521">
                  <c:v>2.9885012300000002</c:v>
                </c:pt>
                <c:pt idx="522">
                  <c:v>2.9868487509999997</c:v>
                </c:pt>
                <c:pt idx="523">
                  <c:v>3.0724395909999997</c:v>
                </c:pt>
                <c:pt idx="524">
                  <c:v>3.0075990350000001</c:v>
                </c:pt>
                <c:pt idx="525">
                  <c:v>2.94298021</c:v>
                </c:pt>
                <c:pt idx="526">
                  <c:v>2.9908129369999967</c:v>
                </c:pt>
                <c:pt idx="527">
                  <c:v>2.888054291</c:v>
                </c:pt>
                <c:pt idx="528">
                  <c:v>2.8693069609999999</c:v>
                </c:pt>
                <c:pt idx="529">
                  <c:v>2.9822472729999996</c:v>
                </c:pt>
                <c:pt idx="530">
                  <c:v>2.8991977370000002</c:v>
                </c:pt>
                <c:pt idx="531">
                  <c:v>2.9127926029999989</c:v>
                </c:pt>
                <c:pt idx="532">
                  <c:v>2.9632152710000002</c:v>
                </c:pt>
                <c:pt idx="533">
                  <c:v>2.8653835450000011</c:v>
                </c:pt>
                <c:pt idx="534">
                  <c:v>2.9607128299999999</c:v>
                </c:pt>
                <c:pt idx="535">
                  <c:v>2.8547789249999962</c:v>
                </c:pt>
                <c:pt idx="536">
                  <c:v>2.8996996079999997</c:v>
                </c:pt>
                <c:pt idx="537">
                  <c:v>2.8186661399999933</c:v>
                </c:pt>
                <c:pt idx="538">
                  <c:v>2.741972605</c:v>
                </c:pt>
                <c:pt idx="539">
                  <c:v>2.7632006800000002</c:v>
                </c:pt>
                <c:pt idx="540">
                  <c:v>2.7884806790000001</c:v>
                </c:pt>
                <c:pt idx="541">
                  <c:v>2.8351606519999999</c:v>
                </c:pt>
                <c:pt idx="542">
                  <c:v>2.7425650749999999</c:v>
                </c:pt>
                <c:pt idx="543">
                  <c:v>2.8076426179999987</c:v>
                </c:pt>
                <c:pt idx="544">
                  <c:v>2.7585887110000002</c:v>
                </c:pt>
                <c:pt idx="545">
                  <c:v>2.7076183949999999</c:v>
                </c:pt>
                <c:pt idx="546">
                  <c:v>2.724570194</c:v>
                </c:pt>
                <c:pt idx="547">
                  <c:v>2.7468845040000001</c:v>
                </c:pt>
                <c:pt idx="548">
                  <c:v>2.6893958250000001</c:v>
                </c:pt>
                <c:pt idx="549">
                  <c:v>2.7898062860000001</c:v>
                </c:pt>
                <c:pt idx="550">
                  <c:v>2.7596663629999996</c:v>
                </c:pt>
              </c:numCache>
            </c:numRef>
          </c:yVal>
          <c:smooth val="1"/>
        </c:ser>
        <c:ser>
          <c:idx val="36"/>
          <c:order val="36"/>
          <c:tx>
            <c:strRef>
              <c:f>'Nov 10 Time Experiments'!$CB$1</c:f>
              <c:strCache>
                <c:ptCount val="1"/>
                <c:pt idx="0">
                  <c:v>200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Experiments'!$CB$2:$CB$552</c:f>
              <c:numCache>
                <c:formatCode>General</c:formatCode>
                <c:ptCount val="551"/>
                <c:pt idx="0">
                  <c:v>7.1630608000000035E-3</c:v>
                </c:pt>
                <c:pt idx="1">
                  <c:v>7.5758676700000025E-3</c:v>
                </c:pt>
                <c:pt idx="2">
                  <c:v>9.2194210400000018E-3</c:v>
                </c:pt>
                <c:pt idx="3">
                  <c:v>8.507845890000006E-3</c:v>
                </c:pt>
                <c:pt idx="4">
                  <c:v>5.6451838099999914E-3</c:v>
                </c:pt>
                <c:pt idx="5">
                  <c:v>7.8650172499999896E-3</c:v>
                </c:pt>
                <c:pt idx="6">
                  <c:v>1.1519981520000002E-2</c:v>
                </c:pt>
                <c:pt idx="7">
                  <c:v>5.8199595299999914E-3</c:v>
                </c:pt>
                <c:pt idx="8">
                  <c:v>5.6254844799999894E-3</c:v>
                </c:pt>
                <c:pt idx="9">
                  <c:v>5.9332605100000128E-3</c:v>
                </c:pt>
                <c:pt idx="10">
                  <c:v>7.2229560099999921E-3</c:v>
                </c:pt>
                <c:pt idx="11">
                  <c:v>4.0806885499999916E-3</c:v>
                </c:pt>
                <c:pt idx="12">
                  <c:v>8.8016297300000049E-3</c:v>
                </c:pt>
                <c:pt idx="13">
                  <c:v>4.8735718900000018E-3</c:v>
                </c:pt>
                <c:pt idx="14">
                  <c:v>3.6013628999999924E-3</c:v>
                </c:pt>
                <c:pt idx="15">
                  <c:v>6.0434471499999929E-3</c:v>
                </c:pt>
                <c:pt idx="16">
                  <c:v>4.3211634899999922E-3</c:v>
                </c:pt>
                <c:pt idx="17">
                  <c:v>4.3883528200000018E-3</c:v>
                </c:pt>
                <c:pt idx="18">
                  <c:v>2.1638180699999916E-3</c:v>
                </c:pt>
                <c:pt idx="19">
                  <c:v>2.8223003899999917E-3</c:v>
                </c:pt>
                <c:pt idx="20">
                  <c:v>6.304612349999991E-3</c:v>
                </c:pt>
                <c:pt idx="21">
                  <c:v>3.136111389999992E-3</c:v>
                </c:pt>
                <c:pt idx="22">
                  <c:v>3.3576320499999917E-3</c:v>
                </c:pt>
                <c:pt idx="23">
                  <c:v>2.9171239299999917E-3</c:v>
                </c:pt>
                <c:pt idx="24">
                  <c:v>4.5439656499999918E-3</c:v>
                </c:pt>
                <c:pt idx="25">
                  <c:v>1.434897969999991E-3</c:v>
                </c:pt>
                <c:pt idx="26">
                  <c:v>3.3160876199999911E-3</c:v>
                </c:pt>
                <c:pt idx="27">
                  <c:v>4.1507389099999905E-3</c:v>
                </c:pt>
                <c:pt idx="28">
                  <c:v>3.0778552999999923E-3</c:v>
                </c:pt>
                <c:pt idx="29">
                  <c:v>3.5910736500000019E-3</c:v>
                </c:pt>
                <c:pt idx="30">
                  <c:v>6.2119025999998832E-4</c:v>
                </c:pt>
                <c:pt idx="31">
                  <c:v>1.7588395999999808E-4</c:v>
                </c:pt>
                <c:pt idx="32">
                  <c:v>2.883097130000001E-3</c:v>
                </c:pt>
                <c:pt idx="33">
                  <c:v>1.4316867700000003E-3</c:v>
                </c:pt>
                <c:pt idx="34">
                  <c:v>1.568039849999991E-3</c:v>
                </c:pt>
                <c:pt idx="35">
                  <c:v>1.1869330999998708E-4</c:v>
                </c:pt>
                <c:pt idx="36">
                  <c:v>3.1553264400000012E-3</c:v>
                </c:pt>
                <c:pt idx="37">
                  <c:v>-1.7325999999984219E-7</c:v>
                </c:pt>
                <c:pt idx="38">
                  <c:v>8.9468617999999343E-4</c:v>
                </c:pt>
                <c:pt idx="39">
                  <c:v>1.5126894800000005E-3</c:v>
                </c:pt>
                <c:pt idx="40">
                  <c:v>4.8216987999999536E-4</c:v>
                </c:pt>
                <c:pt idx="41">
                  <c:v>-2.2711794000000813E-4</c:v>
                </c:pt>
                <c:pt idx="42">
                  <c:v>8.6799820000000054E-4</c:v>
                </c:pt>
                <c:pt idx="43">
                  <c:v>1.2097339799999906E-3</c:v>
                </c:pt>
                <c:pt idx="44">
                  <c:v>1.6336198599999905E-3</c:v>
                </c:pt>
                <c:pt idx="45">
                  <c:v>2.8125773800000012E-3</c:v>
                </c:pt>
                <c:pt idx="46">
                  <c:v>1.1235978099999903E-3</c:v>
                </c:pt>
                <c:pt idx="47">
                  <c:v>1.6903709299999909E-3</c:v>
                </c:pt>
                <c:pt idx="48">
                  <c:v>1.3140197499999908E-3</c:v>
                </c:pt>
                <c:pt idx="49">
                  <c:v>2.0631532800000018E-3</c:v>
                </c:pt>
                <c:pt idx="50">
                  <c:v>1.3165231500000007E-3</c:v>
                </c:pt>
                <c:pt idx="51">
                  <c:v>2.033976809999991E-3</c:v>
                </c:pt>
                <c:pt idx="52">
                  <c:v>1.8707569400000011E-3</c:v>
                </c:pt>
                <c:pt idx="53">
                  <c:v>3.0239354499999919E-3</c:v>
                </c:pt>
                <c:pt idx="54">
                  <c:v>2.1926965200000001E-3</c:v>
                </c:pt>
                <c:pt idx="55">
                  <c:v>2.5815795800000017E-3</c:v>
                </c:pt>
                <c:pt idx="56">
                  <c:v>1.5217121399999907E-3</c:v>
                </c:pt>
                <c:pt idx="57">
                  <c:v>3.4944768700000016E-3</c:v>
                </c:pt>
                <c:pt idx="58">
                  <c:v>2.8801243400000021E-3</c:v>
                </c:pt>
                <c:pt idx="59">
                  <c:v>3.3188815799999926E-3</c:v>
                </c:pt>
                <c:pt idx="60">
                  <c:v>8.7038237999999236E-4</c:v>
                </c:pt>
                <c:pt idx="61">
                  <c:v>4.1551049499999786E-3</c:v>
                </c:pt>
                <c:pt idx="62">
                  <c:v>4.5821275199999919E-3</c:v>
                </c:pt>
                <c:pt idx="63">
                  <c:v>3.3191870600000014E-3</c:v>
                </c:pt>
                <c:pt idx="64">
                  <c:v>2.1334644099999913E-3</c:v>
                </c:pt>
                <c:pt idx="65">
                  <c:v>4.5194234399999929E-3</c:v>
                </c:pt>
                <c:pt idx="66">
                  <c:v>6.1827730099999938E-3</c:v>
                </c:pt>
                <c:pt idx="67">
                  <c:v>6.3868965599999921E-3</c:v>
                </c:pt>
                <c:pt idx="68">
                  <c:v>5.8405901900000024E-3</c:v>
                </c:pt>
                <c:pt idx="69">
                  <c:v>7.3406230300000139E-3</c:v>
                </c:pt>
                <c:pt idx="70">
                  <c:v>7.287038459999993E-3</c:v>
                </c:pt>
                <c:pt idx="71">
                  <c:v>8.9601333900000239E-3</c:v>
                </c:pt>
                <c:pt idx="72">
                  <c:v>7.8791360999999945E-3</c:v>
                </c:pt>
                <c:pt idx="73">
                  <c:v>9.1024245700000173E-3</c:v>
                </c:pt>
                <c:pt idx="74">
                  <c:v>1.0166509050000005E-2</c:v>
                </c:pt>
                <c:pt idx="75">
                  <c:v>1.2042744050000003E-2</c:v>
                </c:pt>
                <c:pt idx="76">
                  <c:v>1.1915652050000003E-2</c:v>
                </c:pt>
                <c:pt idx="77">
                  <c:v>1.2311933529999999E-2</c:v>
                </c:pt>
                <c:pt idx="78">
                  <c:v>1.3453891470000003E-2</c:v>
                </c:pt>
                <c:pt idx="79">
                  <c:v>1.5116034040000004E-2</c:v>
                </c:pt>
                <c:pt idx="80">
                  <c:v>1.6264660250000007E-2</c:v>
                </c:pt>
                <c:pt idx="81">
                  <c:v>1.6507735440000011E-2</c:v>
                </c:pt>
                <c:pt idx="82">
                  <c:v>1.8750278250000006E-2</c:v>
                </c:pt>
                <c:pt idx="83">
                  <c:v>2.0494161140000005E-2</c:v>
                </c:pt>
                <c:pt idx="84">
                  <c:v>2.1283810930000011E-2</c:v>
                </c:pt>
                <c:pt idx="85">
                  <c:v>2.3240825130000003E-2</c:v>
                </c:pt>
                <c:pt idx="86">
                  <c:v>2.2607808900000012E-2</c:v>
                </c:pt>
                <c:pt idx="87">
                  <c:v>2.6061831010000015E-2</c:v>
                </c:pt>
                <c:pt idx="88">
                  <c:v>2.7185475420000018E-2</c:v>
                </c:pt>
                <c:pt idx="89">
                  <c:v>2.9048552700000008E-2</c:v>
                </c:pt>
                <c:pt idx="90">
                  <c:v>2.9830133500000008E-2</c:v>
                </c:pt>
                <c:pt idx="91">
                  <c:v>3.137669520000002E-2</c:v>
                </c:pt>
                <c:pt idx="92">
                  <c:v>3.4026941300000002E-2</c:v>
                </c:pt>
                <c:pt idx="93">
                  <c:v>3.4899732100000018E-2</c:v>
                </c:pt>
                <c:pt idx="94">
                  <c:v>3.6283684900000002E-2</c:v>
                </c:pt>
                <c:pt idx="95">
                  <c:v>3.8387632000000012E-2</c:v>
                </c:pt>
                <c:pt idx="96">
                  <c:v>4.0839089000000023E-2</c:v>
                </c:pt>
                <c:pt idx="97">
                  <c:v>4.237552540000001E-2</c:v>
                </c:pt>
                <c:pt idx="98">
                  <c:v>4.449710810000003E-2</c:v>
                </c:pt>
                <c:pt idx="99">
                  <c:v>4.5874303200000022E-2</c:v>
                </c:pt>
                <c:pt idx="100">
                  <c:v>4.7610213900000024E-2</c:v>
                </c:pt>
                <c:pt idx="101">
                  <c:v>4.9011183900000026E-2</c:v>
                </c:pt>
                <c:pt idx="102">
                  <c:v>5.096063570000002E-2</c:v>
                </c:pt>
                <c:pt idx="103">
                  <c:v>5.2600441500000018E-2</c:v>
                </c:pt>
                <c:pt idx="104">
                  <c:v>5.5138772300000014E-2</c:v>
                </c:pt>
                <c:pt idx="105">
                  <c:v>5.6345289500000013E-2</c:v>
                </c:pt>
                <c:pt idx="106">
                  <c:v>5.9212258100000033E-2</c:v>
                </c:pt>
                <c:pt idx="107">
                  <c:v>6.072994130000002E-2</c:v>
                </c:pt>
                <c:pt idx="108">
                  <c:v>6.2091669000000134E-2</c:v>
                </c:pt>
                <c:pt idx="109">
                  <c:v>6.4725553600000027E-2</c:v>
                </c:pt>
                <c:pt idx="110">
                  <c:v>6.724922910000003E-2</c:v>
                </c:pt>
                <c:pt idx="111">
                  <c:v>6.8492909900000246E-2</c:v>
                </c:pt>
                <c:pt idx="112">
                  <c:v>7.11899753E-2</c:v>
                </c:pt>
                <c:pt idx="113">
                  <c:v>7.375275150000013E-2</c:v>
                </c:pt>
                <c:pt idx="114">
                  <c:v>7.6245715799999905E-2</c:v>
                </c:pt>
                <c:pt idx="115">
                  <c:v>7.9222699600000043E-2</c:v>
                </c:pt>
                <c:pt idx="116">
                  <c:v>8.1715932100000221E-2</c:v>
                </c:pt>
                <c:pt idx="117">
                  <c:v>8.4183713399999999E-2</c:v>
                </c:pt>
                <c:pt idx="118">
                  <c:v>8.7255453700000235E-2</c:v>
                </c:pt>
                <c:pt idx="119">
                  <c:v>8.9852845300000372E-2</c:v>
                </c:pt>
                <c:pt idx="120">
                  <c:v>9.1117700500000023E-2</c:v>
                </c:pt>
                <c:pt idx="121">
                  <c:v>9.3749573400000161E-2</c:v>
                </c:pt>
                <c:pt idx="122">
                  <c:v>9.7427269400000044E-2</c:v>
                </c:pt>
                <c:pt idx="123">
                  <c:v>0.1000614371</c:v>
                </c:pt>
                <c:pt idx="124">
                  <c:v>0.10202441180000002</c:v>
                </c:pt>
                <c:pt idx="125">
                  <c:v>0.10600607650000003</c:v>
                </c:pt>
                <c:pt idx="126">
                  <c:v>0.10908543130000002</c:v>
                </c:pt>
                <c:pt idx="127">
                  <c:v>0.11159584480000004</c:v>
                </c:pt>
                <c:pt idx="128">
                  <c:v>0.11566895800000003</c:v>
                </c:pt>
                <c:pt idx="129">
                  <c:v>0.11888965030000002</c:v>
                </c:pt>
                <c:pt idx="130">
                  <c:v>0.1210676636</c:v>
                </c:pt>
                <c:pt idx="131">
                  <c:v>0.12576956110000001</c:v>
                </c:pt>
                <c:pt idx="132">
                  <c:v>0.12855580999999996</c:v>
                </c:pt>
                <c:pt idx="133">
                  <c:v>0.13237542469999997</c:v>
                </c:pt>
                <c:pt idx="134">
                  <c:v>0.13695920070000006</c:v>
                </c:pt>
                <c:pt idx="135">
                  <c:v>0.14075659770000001</c:v>
                </c:pt>
                <c:pt idx="136">
                  <c:v>0.14547195100000004</c:v>
                </c:pt>
                <c:pt idx="137">
                  <c:v>0.14847393890000005</c:v>
                </c:pt>
                <c:pt idx="138">
                  <c:v>0.154374754</c:v>
                </c:pt>
                <c:pt idx="139">
                  <c:v>0.15980107150000006</c:v>
                </c:pt>
                <c:pt idx="140">
                  <c:v>0.16426954230000007</c:v>
                </c:pt>
                <c:pt idx="141">
                  <c:v>0.17076103940000006</c:v>
                </c:pt>
                <c:pt idx="142">
                  <c:v>0.1751776095</c:v>
                </c:pt>
                <c:pt idx="143">
                  <c:v>0.18045330600000006</c:v>
                </c:pt>
                <c:pt idx="144">
                  <c:v>0.18685860000000001</c:v>
                </c:pt>
                <c:pt idx="145">
                  <c:v>0.19324836690000011</c:v>
                </c:pt>
                <c:pt idx="146">
                  <c:v>0.19924375970000011</c:v>
                </c:pt>
                <c:pt idx="147">
                  <c:v>0.20559406840000005</c:v>
                </c:pt>
                <c:pt idx="148">
                  <c:v>0.21244156920000001</c:v>
                </c:pt>
                <c:pt idx="149">
                  <c:v>0.21902195170000005</c:v>
                </c:pt>
                <c:pt idx="150">
                  <c:v>0.22565427980000005</c:v>
                </c:pt>
                <c:pt idx="151">
                  <c:v>0.23369408210000006</c:v>
                </c:pt>
                <c:pt idx="152">
                  <c:v>0.24101335370000007</c:v>
                </c:pt>
                <c:pt idx="153">
                  <c:v>0.24768448430000006</c:v>
                </c:pt>
                <c:pt idx="154">
                  <c:v>0.25487000310000013</c:v>
                </c:pt>
                <c:pt idx="155">
                  <c:v>0.2623694893000002</c:v>
                </c:pt>
                <c:pt idx="156">
                  <c:v>0.26973262980000001</c:v>
                </c:pt>
                <c:pt idx="157">
                  <c:v>0.2762069758000002</c:v>
                </c:pt>
                <c:pt idx="158">
                  <c:v>0.28423119149999992</c:v>
                </c:pt>
                <c:pt idx="159">
                  <c:v>0.29016340330000012</c:v>
                </c:pt>
                <c:pt idx="160">
                  <c:v>0.29684603770000012</c:v>
                </c:pt>
                <c:pt idx="161">
                  <c:v>0.30367285570000013</c:v>
                </c:pt>
                <c:pt idx="162">
                  <c:v>0.30978352390000014</c:v>
                </c:pt>
                <c:pt idx="163">
                  <c:v>0.31766608910000022</c:v>
                </c:pt>
                <c:pt idx="164">
                  <c:v>0.32321814260000009</c:v>
                </c:pt>
                <c:pt idx="165">
                  <c:v>0.32880330640000011</c:v>
                </c:pt>
                <c:pt idx="166">
                  <c:v>0.33645305590000013</c:v>
                </c:pt>
                <c:pt idx="167">
                  <c:v>0.3415559586000001</c:v>
                </c:pt>
                <c:pt idx="168">
                  <c:v>0.34748381930000133</c:v>
                </c:pt>
                <c:pt idx="169">
                  <c:v>0.35361543849999999</c:v>
                </c:pt>
                <c:pt idx="170">
                  <c:v>0.36005756810000011</c:v>
                </c:pt>
                <c:pt idx="171">
                  <c:v>0.3648490961000001</c:v>
                </c:pt>
                <c:pt idx="172">
                  <c:v>0.37136534410000011</c:v>
                </c:pt>
                <c:pt idx="173">
                  <c:v>0.37782863340000022</c:v>
                </c:pt>
                <c:pt idx="174">
                  <c:v>0.3839983400000001</c:v>
                </c:pt>
                <c:pt idx="175">
                  <c:v>0.39035979470000021</c:v>
                </c:pt>
                <c:pt idx="176">
                  <c:v>0.39593083220000014</c:v>
                </c:pt>
                <c:pt idx="177">
                  <c:v>0.40333098730000022</c:v>
                </c:pt>
                <c:pt idx="178">
                  <c:v>0.40972236350000013</c:v>
                </c:pt>
                <c:pt idx="179">
                  <c:v>0.41671252810000009</c:v>
                </c:pt>
                <c:pt idx="180">
                  <c:v>0.42365471080000011</c:v>
                </c:pt>
                <c:pt idx="181">
                  <c:v>0.4326480385</c:v>
                </c:pt>
                <c:pt idx="182">
                  <c:v>0.44000390730000022</c:v>
                </c:pt>
                <c:pt idx="183">
                  <c:v>0.44914541200000002</c:v>
                </c:pt>
                <c:pt idx="184">
                  <c:v>0.45867875770000011</c:v>
                </c:pt>
                <c:pt idx="185">
                  <c:v>0.46789607960000013</c:v>
                </c:pt>
                <c:pt idx="186">
                  <c:v>0.47767368510000013</c:v>
                </c:pt>
                <c:pt idx="187">
                  <c:v>0.48976126870000009</c:v>
                </c:pt>
                <c:pt idx="188">
                  <c:v>0.50252786829999996</c:v>
                </c:pt>
                <c:pt idx="189">
                  <c:v>0.51402810770000007</c:v>
                </c:pt>
                <c:pt idx="190">
                  <c:v>0.52773228839999997</c:v>
                </c:pt>
                <c:pt idx="191">
                  <c:v>0.54205099300000004</c:v>
                </c:pt>
                <c:pt idx="192">
                  <c:v>0.55706242279999996</c:v>
                </c:pt>
                <c:pt idx="193">
                  <c:v>0.57494566400000124</c:v>
                </c:pt>
                <c:pt idx="194">
                  <c:v>0.59182933530000126</c:v>
                </c:pt>
                <c:pt idx="195">
                  <c:v>0.61133078299999999</c:v>
                </c:pt>
                <c:pt idx="196">
                  <c:v>0.62979773240000247</c:v>
                </c:pt>
                <c:pt idx="197">
                  <c:v>0.65100405180000021</c:v>
                </c:pt>
                <c:pt idx="198">
                  <c:v>0.6740067955000002</c:v>
                </c:pt>
                <c:pt idx="199">
                  <c:v>0.70033053119999999</c:v>
                </c:pt>
                <c:pt idx="200">
                  <c:v>0.7262905594000002</c:v>
                </c:pt>
                <c:pt idx="201">
                  <c:v>0.7560853120000004</c:v>
                </c:pt>
                <c:pt idx="202">
                  <c:v>0.78873721320000023</c:v>
                </c:pt>
                <c:pt idx="203">
                  <c:v>0.82412687500000004</c:v>
                </c:pt>
                <c:pt idx="204">
                  <c:v>0.86429611400000017</c:v>
                </c:pt>
                <c:pt idx="205">
                  <c:v>0.90559825860000021</c:v>
                </c:pt>
                <c:pt idx="206">
                  <c:v>0.95254395000000003</c:v>
                </c:pt>
                <c:pt idx="207">
                  <c:v>1.0032438989999974</c:v>
                </c:pt>
                <c:pt idx="208">
                  <c:v>1.0597947589999959</c:v>
                </c:pt>
                <c:pt idx="209">
                  <c:v>1.1210553400000001</c:v>
                </c:pt>
                <c:pt idx="210">
                  <c:v>1.1872927899999999</c:v>
                </c:pt>
                <c:pt idx="211">
                  <c:v>1.2547114849999998</c:v>
                </c:pt>
                <c:pt idx="212">
                  <c:v>1.3219022509999974</c:v>
                </c:pt>
                <c:pt idx="213">
                  <c:v>1.3984776490000004</c:v>
                </c:pt>
                <c:pt idx="214">
                  <c:v>1.4692810529999973</c:v>
                </c:pt>
                <c:pt idx="215">
                  <c:v>1.542967414</c:v>
                </c:pt>
                <c:pt idx="216">
                  <c:v>1.611673927</c:v>
                </c:pt>
                <c:pt idx="217">
                  <c:v>1.6738410949999998</c:v>
                </c:pt>
                <c:pt idx="218">
                  <c:v>1.7283855430000028</c:v>
                </c:pt>
                <c:pt idx="219">
                  <c:v>1.7811623569999999</c:v>
                </c:pt>
                <c:pt idx="220">
                  <c:v>1.8134382719999975</c:v>
                </c:pt>
                <c:pt idx="221">
                  <c:v>1.8412835360000004</c:v>
                </c:pt>
                <c:pt idx="222">
                  <c:v>1.857918596</c:v>
                </c:pt>
                <c:pt idx="223">
                  <c:v>1.8638846629999974</c:v>
                </c:pt>
                <c:pt idx="224">
                  <c:v>1.8671735280000001</c:v>
                </c:pt>
                <c:pt idx="225">
                  <c:v>1.8636594769999999</c:v>
                </c:pt>
                <c:pt idx="226">
                  <c:v>1.8477596989999974</c:v>
                </c:pt>
                <c:pt idx="227">
                  <c:v>1.8258762119999974</c:v>
                </c:pt>
                <c:pt idx="228">
                  <c:v>1.8030246249999975</c:v>
                </c:pt>
                <c:pt idx="229">
                  <c:v>1.7861881010000029</c:v>
                </c:pt>
                <c:pt idx="230">
                  <c:v>1.7641618010000024</c:v>
                </c:pt>
                <c:pt idx="231">
                  <c:v>1.743725872</c:v>
                </c:pt>
                <c:pt idx="232">
                  <c:v>1.7258885860000004</c:v>
                </c:pt>
                <c:pt idx="233">
                  <c:v>1.70793817</c:v>
                </c:pt>
                <c:pt idx="234">
                  <c:v>1.6951775310000026</c:v>
                </c:pt>
                <c:pt idx="235">
                  <c:v>1.6824604030000001</c:v>
                </c:pt>
                <c:pt idx="236">
                  <c:v>1.6754084579999975</c:v>
                </c:pt>
                <c:pt idx="237">
                  <c:v>1.672071313</c:v>
                </c:pt>
                <c:pt idx="238">
                  <c:v>1.669563269</c:v>
                </c:pt>
                <c:pt idx="239">
                  <c:v>1.6727132549999999</c:v>
                </c:pt>
                <c:pt idx="240">
                  <c:v>1.6769525760000028</c:v>
                </c:pt>
                <c:pt idx="241">
                  <c:v>1.6796459910000001</c:v>
                </c:pt>
                <c:pt idx="242">
                  <c:v>1.6882341860000001</c:v>
                </c:pt>
                <c:pt idx="243">
                  <c:v>1.705898022</c:v>
                </c:pt>
                <c:pt idx="244">
                  <c:v>1.7223641630000004</c:v>
                </c:pt>
                <c:pt idx="245">
                  <c:v>1.7399892559999974</c:v>
                </c:pt>
                <c:pt idx="246">
                  <c:v>1.7524720190000025</c:v>
                </c:pt>
                <c:pt idx="247">
                  <c:v>1.7754624840000024</c:v>
                </c:pt>
                <c:pt idx="248">
                  <c:v>1.7959784030000001</c:v>
                </c:pt>
                <c:pt idx="249">
                  <c:v>1.8159959069999998</c:v>
                </c:pt>
                <c:pt idx="250">
                  <c:v>1.8401092049999999</c:v>
                </c:pt>
                <c:pt idx="251">
                  <c:v>1.8588855020000001</c:v>
                </c:pt>
                <c:pt idx="252">
                  <c:v>1.8856596699999999</c:v>
                </c:pt>
                <c:pt idx="253">
                  <c:v>1.9042808769999999</c:v>
                </c:pt>
                <c:pt idx="254">
                  <c:v>1.9139407629999974</c:v>
                </c:pt>
                <c:pt idx="255">
                  <c:v>1.9264712089999974</c:v>
                </c:pt>
                <c:pt idx="256">
                  <c:v>1.9376747369999974</c:v>
                </c:pt>
                <c:pt idx="257">
                  <c:v>1.9424361939999975</c:v>
                </c:pt>
                <c:pt idx="258">
                  <c:v>1.945357537</c:v>
                </c:pt>
                <c:pt idx="259">
                  <c:v>1.9447872399999999</c:v>
                </c:pt>
                <c:pt idx="260">
                  <c:v>1.9468862769999975</c:v>
                </c:pt>
                <c:pt idx="261">
                  <c:v>1.9421512839999975</c:v>
                </c:pt>
                <c:pt idx="262">
                  <c:v>1.9307942149999962</c:v>
                </c:pt>
                <c:pt idx="263">
                  <c:v>1.9259872189999974</c:v>
                </c:pt>
                <c:pt idx="264">
                  <c:v>1.9040288679999975</c:v>
                </c:pt>
                <c:pt idx="265">
                  <c:v>1.8908257240000004</c:v>
                </c:pt>
                <c:pt idx="266">
                  <c:v>1.873311138</c:v>
                </c:pt>
                <c:pt idx="267">
                  <c:v>1.855241513</c:v>
                </c:pt>
                <c:pt idx="268">
                  <c:v>1.8376799579999974</c:v>
                </c:pt>
                <c:pt idx="269">
                  <c:v>1.8178627249999999</c:v>
                </c:pt>
                <c:pt idx="270">
                  <c:v>1.7879042379999974</c:v>
                </c:pt>
                <c:pt idx="271">
                  <c:v>1.7633046859999975</c:v>
                </c:pt>
                <c:pt idx="272">
                  <c:v>1.7427826880000001</c:v>
                </c:pt>
                <c:pt idx="273">
                  <c:v>1.711043095</c:v>
                </c:pt>
                <c:pt idx="274">
                  <c:v>1.6941489930000024</c:v>
                </c:pt>
                <c:pt idx="275">
                  <c:v>1.6601392979999963</c:v>
                </c:pt>
                <c:pt idx="276">
                  <c:v>1.6394984479999974</c:v>
                </c:pt>
                <c:pt idx="277">
                  <c:v>1.617753601</c:v>
                </c:pt>
                <c:pt idx="278">
                  <c:v>1.5989622829999974</c:v>
                </c:pt>
                <c:pt idx="279">
                  <c:v>1.5756035799999999</c:v>
                </c:pt>
                <c:pt idx="280">
                  <c:v>1.55424962</c:v>
                </c:pt>
                <c:pt idx="281">
                  <c:v>1.5335566759999975</c:v>
                </c:pt>
                <c:pt idx="282">
                  <c:v>1.5205129140000024</c:v>
                </c:pt>
                <c:pt idx="283">
                  <c:v>1.5023236029999973</c:v>
                </c:pt>
                <c:pt idx="284">
                  <c:v>1.4955379719999999</c:v>
                </c:pt>
                <c:pt idx="285">
                  <c:v>1.4790053129999974</c:v>
                </c:pt>
                <c:pt idx="286">
                  <c:v>1.4687959909999975</c:v>
                </c:pt>
                <c:pt idx="287">
                  <c:v>1.4582978240000024</c:v>
                </c:pt>
                <c:pt idx="288">
                  <c:v>1.452317214</c:v>
                </c:pt>
                <c:pt idx="289">
                  <c:v>1.4445515630000001</c:v>
                </c:pt>
                <c:pt idx="290">
                  <c:v>1.4448791499999998</c:v>
                </c:pt>
                <c:pt idx="291">
                  <c:v>1.438686108</c:v>
                </c:pt>
                <c:pt idx="292">
                  <c:v>1.435507154</c:v>
                </c:pt>
                <c:pt idx="293">
                  <c:v>1.4395493029999962</c:v>
                </c:pt>
                <c:pt idx="294">
                  <c:v>1.4350599999999998</c:v>
                </c:pt>
                <c:pt idx="295">
                  <c:v>1.4365756269999999</c:v>
                </c:pt>
                <c:pt idx="296">
                  <c:v>1.4401333089999975</c:v>
                </c:pt>
                <c:pt idx="297">
                  <c:v>1.4408187619999999</c:v>
                </c:pt>
                <c:pt idx="298">
                  <c:v>1.4452910179999949</c:v>
                </c:pt>
                <c:pt idx="299">
                  <c:v>1.4498686549999962</c:v>
                </c:pt>
                <c:pt idx="300">
                  <c:v>1.4509840959999973</c:v>
                </c:pt>
                <c:pt idx="301">
                  <c:v>1.4540866369999998</c:v>
                </c:pt>
                <c:pt idx="302">
                  <c:v>1.4629565230000001</c:v>
                </c:pt>
                <c:pt idx="303">
                  <c:v>1.466942763</c:v>
                </c:pt>
                <c:pt idx="304">
                  <c:v>1.4717343799999962</c:v>
                </c:pt>
                <c:pt idx="305">
                  <c:v>1.479856944</c:v>
                </c:pt>
                <c:pt idx="306">
                  <c:v>1.4893675799999999</c:v>
                </c:pt>
                <c:pt idx="307">
                  <c:v>1.4904124490000001</c:v>
                </c:pt>
                <c:pt idx="308">
                  <c:v>1.5034532299999999</c:v>
                </c:pt>
                <c:pt idx="309">
                  <c:v>1.5077506059999974</c:v>
                </c:pt>
                <c:pt idx="310">
                  <c:v>1.5120630019999999</c:v>
                </c:pt>
                <c:pt idx="311">
                  <c:v>1.5209880819999999</c:v>
                </c:pt>
                <c:pt idx="312">
                  <c:v>1.530291533</c:v>
                </c:pt>
                <c:pt idx="313">
                  <c:v>1.5396107189999975</c:v>
                </c:pt>
                <c:pt idx="314">
                  <c:v>1.5452096219999998</c:v>
                </c:pt>
                <c:pt idx="315">
                  <c:v>1.5553055760000001</c:v>
                </c:pt>
                <c:pt idx="316">
                  <c:v>1.563954568</c:v>
                </c:pt>
                <c:pt idx="317">
                  <c:v>1.5736775160000001</c:v>
                </c:pt>
                <c:pt idx="318">
                  <c:v>1.5886842959999974</c:v>
                </c:pt>
                <c:pt idx="319">
                  <c:v>1.5968638419999999</c:v>
                </c:pt>
                <c:pt idx="320">
                  <c:v>1.6085541010000024</c:v>
                </c:pt>
                <c:pt idx="321">
                  <c:v>1.6173337459999975</c:v>
                </c:pt>
                <c:pt idx="322">
                  <c:v>1.6285505050000024</c:v>
                </c:pt>
                <c:pt idx="323">
                  <c:v>1.6388808250000024</c:v>
                </c:pt>
                <c:pt idx="324">
                  <c:v>1.653469061</c:v>
                </c:pt>
                <c:pt idx="325">
                  <c:v>1.665330982</c:v>
                </c:pt>
                <c:pt idx="326">
                  <c:v>1.6818837879999975</c:v>
                </c:pt>
                <c:pt idx="327">
                  <c:v>1.6967874520000001</c:v>
                </c:pt>
                <c:pt idx="328">
                  <c:v>1.7118712419999975</c:v>
                </c:pt>
                <c:pt idx="329">
                  <c:v>1.7270109410000025</c:v>
                </c:pt>
                <c:pt idx="330">
                  <c:v>1.7477429860000024</c:v>
                </c:pt>
                <c:pt idx="331">
                  <c:v>1.7640517710000025</c:v>
                </c:pt>
                <c:pt idx="332">
                  <c:v>1.7844532490000025</c:v>
                </c:pt>
                <c:pt idx="333">
                  <c:v>1.7990187160000024</c:v>
                </c:pt>
                <c:pt idx="334">
                  <c:v>1.8197095149999998</c:v>
                </c:pt>
                <c:pt idx="335">
                  <c:v>1.84656558</c:v>
                </c:pt>
                <c:pt idx="336">
                  <c:v>1.864526844</c:v>
                </c:pt>
                <c:pt idx="337">
                  <c:v>1.8933883660000004</c:v>
                </c:pt>
                <c:pt idx="338">
                  <c:v>1.9112137309999975</c:v>
                </c:pt>
                <c:pt idx="339">
                  <c:v>1.9370958559999962</c:v>
                </c:pt>
                <c:pt idx="340">
                  <c:v>1.9638638249999998</c:v>
                </c:pt>
                <c:pt idx="341">
                  <c:v>1.9884373899999999</c:v>
                </c:pt>
                <c:pt idx="342">
                  <c:v>2.0151006929999995</c:v>
                </c:pt>
                <c:pt idx="343">
                  <c:v>2.0425281279999998</c:v>
                </c:pt>
                <c:pt idx="344">
                  <c:v>2.0741371870000012</c:v>
                </c:pt>
                <c:pt idx="345">
                  <c:v>2.0980188599999998</c:v>
                </c:pt>
                <c:pt idx="346">
                  <c:v>2.1267640349999999</c:v>
                </c:pt>
                <c:pt idx="347">
                  <c:v>2.1566350219999997</c:v>
                </c:pt>
                <c:pt idx="348">
                  <c:v>2.175300097</c:v>
                </c:pt>
                <c:pt idx="349">
                  <c:v>2.2134833090000003</c:v>
                </c:pt>
                <c:pt idx="350">
                  <c:v>2.2479274030000012</c:v>
                </c:pt>
                <c:pt idx="351">
                  <c:v>2.2872302290000039</c:v>
                </c:pt>
                <c:pt idx="352">
                  <c:v>2.3011626949999977</c:v>
                </c:pt>
                <c:pt idx="353">
                  <c:v>2.3401200530000001</c:v>
                </c:pt>
                <c:pt idx="354">
                  <c:v>2.3759133569999999</c:v>
                </c:pt>
                <c:pt idx="355">
                  <c:v>2.4129442929999989</c:v>
                </c:pt>
                <c:pt idx="356">
                  <c:v>2.4332437269999998</c:v>
                </c:pt>
                <c:pt idx="357">
                  <c:v>2.4936523199999967</c:v>
                </c:pt>
                <c:pt idx="358">
                  <c:v>2.5190801379999987</c:v>
                </c:pt>
                <c:pt idx="359">
                  <c:v>2.5688040010000002</c:v>
                </c:pt>
                <c:pt idx="360">
                  <c:v>2.5868770829999996</c:v>
                </c:pt>
                <c:pt idx="361">
                  <c:v>2.6316587679999999</c:v>
                </c:pt>
                <c:pt idx="362">
                  <c:v>2.680070138</c:v>
                </c:pt>
                <c:pt idx="363">
                  <c:v>2.7432574980000002</c:v>
                </c:pt>
                <c:pt idx="364">
                  <c:v>2.7799601309999997</c:v>
                </c:pt>
                <c:pt idx="365">
                  <c:v>2.8095955610000001</c:v>
                </c:pt>
                <c:pt idx="366">
                  <c:v>2.8618550059999968</c:v>
                </c:pt>
                <c:pt idx="367">
                  <c:v>2.9109174959999997</c:v>
                </c:pt>
                <c:pt idx="368">
                  <c:v>2.946351742000004</c:v>
                </c:pt>
                <c:pt idx="369">
                  <c:v>2.9852568859999997</c:v>
                </c:pt>
                <c:pt idx="370">
                  <c:v>3.0524258369999977</c:v>
                </c:pt>
                <c:pt idx="371">
                  <c:v>3.0972726099999988</c:v>
                </c:pt>
                <c:pt idx="372">
                  <c:v>3.1300534959999977</c:v>
                </c:pt>
                <c:pt idx="373">
                  <c:v>3.1375536680000002</c:v>
                </c:pt>
                <c:pt idx="374">
                  <c:v>3.1896109339999987</c:v>
                </c:pt>
                <c:pt idx="375">
                  <c:v>3.2536229839999997</c:v>
                </c:pt>
                <c:pt idx="376">
                  <c:v>3.247729992000004</c:v>
                </c:pt>
                <c:pt idx="377">
                  <c:v>3.268542981</c:v>
                </c:pt>
                <c:pt idx="378">
                  <c:v>3.2797991990000002</c:v>
                </c:pt>
                <c:pt idx="379">
                  <c:v>3.3319537399999981</c:v>
                </c:pt>
                <c:pt idx="380">
                  <c:v>3.3490762470000002</c:v>
                </c:pt>
                <c:pt idx="381">
                  <c:v>3.3341436139999967</c:v>
                </c:pt>
                <c:pt idx="382">
                  <c:v>3.3444683309999967</c:v>
                </c:pt>
                <c:pt idx="383">
                  <c:v>3.3563680409999987</c:v>
                </c:pt>
                <c:pt idx="384">
                  <c:v>3.3178658239999947</c:v>
                </c:pt>
                <c:pt idx="385">
                  <c:v>3.3880715130000003</c:v>
                </c:pt>
                <c:pt idx="386">
                  <c:v>3.3537118190000004</c:v>
                </c:pt>
                <c:pt idx="387">
                  <c:v>3.3677704090000002</c:v>
                </c:pt>
                <c:pt idx="388">
                  <c:v>3.3652364969999997</c:v>
                </c:pt>
                <c:pt idx="389">
                  <c:v>3.3155135869999999</c:v>
                </c:pt>
                <c:pt idx="390">
                  <c:v>3.3783116099999999</c:v>
                </c:pt>
                <c:pt idx="391">
                  <c:v>3.3479285000000001</c:v>
                </c:pt>
                <c:pt idx="392">
                  <c:v>3.3166541809999948</c:v>
                </c:pt>
                <c:pt idx="393">
                  <c:v>3.3359029049999962</c:v>
                </c:pt>
                <c:pt idx="394">
                  <c:v>3.3415424579999997</c:v>
                </c:pt>
                <c:pt idx="395">
                  <c:v>3.2587766400000002</c:v>
                </c:pt>
                <c:pt idx="396">
                  <c:v>3.3011221639999997</c:v>
                </c:pt>
                <c:pt idx="397">
                  <c:v>3.3066897149999988</c:v>
                </c:pt>
                <c:pt idx="398">
                  <c:v>3.2865013830000001</c:v>
                </c:pt>
                <c:pt idx="399">
                  <c:v>3.285304284000004</c:v>
                </c:pt>
                <c:pt idx="400">
                  <c:v>3.2044160120000011</c:v>
                </c:pt>
                <c:pt idx="401">
                  <c:v>3.1819100140000001</c:v>
                </c:pt>
                <c:pt idx="402">
                  <c:v>3.1138891929999994</c:v>
                </c:pt>
                <c:pt idx="403">
                  <c:v>3.114345288</c:v>
                </c:pt>
                <c:pt idx="404">
                  <c:v>3.1498961209999998</c:v>
                </c:pt>
                <c:pt idx="405">
                  <c:v>3.1414015050000001</c:v>
                </c:pt>
                <c:pt idx="406">
                  <c:v>3.075198388</c:v>
                </c:pt>
                <c:pt idx="407">
                  <c:v>3.0178863759999999</c:v>
                </c:pt>
                <c:pt idx="408">
                  <c:v>3.0154616589999996</c:v>
                </c:pt>
                <c:pt idx="409">
                  <c:v>3.0201446770000002</c:v>
                </c:pt>
                <c:pt idx="410">
                  <c:v>2.9488596669999998</c:v>
                </c:pt>
                <c:pt idx="411">
                  <c:v>2.9440128560000001</c:v>
                </c:pt>
                <c:pt idx="412">
                  <c:v>2.8933944460000012</c:v>
                </c:pt>
                <c:pt idx="413">
                  <c:v>2.9122428649999947</c:v>
                </c:pt>
                <c:pt idx="414">
                  <c:v>2.8578364609999998</c:v>
                </c:pt>
                <c:pt idx="415">
                  <c:v>2.8214320889999995</c:v>
                </c:pt>
                <c:pt idx="416">
                  <c:v>2.8698990099999997</c:v>
                </c:pt>
                <c:pt idx="417">
                  <c:v>2.7905854939999997</c:v>
                </c:pt>
                <c:pt idx="418">
                  <c:v>2.762681937</c:v>
                </c:pt>
                <c:pt idx="419">
                  <c:v>2.7771091220000002</c:v>
                </c:pt>
                <c:pt idx="420">
                  <c:v>2.747428631</c:v>
                </c:pt>
                <c:pt idx="421">
                  <c:v>2.7196309319999998</c:v>
                </c:pt>
                <c:pt idx="422">
                  <c:v>2.6707300900000002</c:v>
                </c:pt>
                <c:pt idx="423">
                  <c:v>2.6611759420000012</c:v>
                </c:pt>
                <c:pt idx="424">
                  <c:v>2.6541976690000002</c:v>
                </c:pt>
                <c:pt idx="425">
                  <c:v>2.6581616160000001</c:v>
                </c:pt>
                <c:pt idx="426">
                  <c:v>2.6549105400000008</c:v>
                </c:pt>
                <c:pt idx="427">
                  <c:v>2.6326441519999997</c:v>
                </c:pt>
                <c:pt idx="428">
                  <c:v>2.6321427580000001</c:v>
                </c:pt>
                <c:pt idx="429">
                  <c:v>2.628169751000005</c:v>
                </c:pt>
                <c:pt idx="430">
                  <c:v>2.6402079820000002</c:v>
                </c:pt>
                <c:pt idx="431">
                  <c:v>2.5749602080000011</c:v>
                </c:pt>
                <c:pt idx="432">
                  <c:v>2.588556981</c:v>
                </c:pt>
                <c:pt idx="433">
                  <c:v>2.587127900000004</c:v>
                </c:pt>
                <c:pt idx="434">
                  <c:v>2.6011512040000002</c:v>
                </c:pt>
                <c:pt idx="435">
                  <c:v>2.5927006959999988</c:v>
                </c:pt>
                <c:pt idx="436">
                  <c:v>2.6079430339999998</c:v>
                </c:pt>
                <c:pt idx="437">
                  <c:v>2.6273431540000001</c:v>
                </c:pt>
                <c:pt idx="438">
                  <c:v>2.6342112780000049</c:v>
                </c:pt>
                <c:pt idx="439">
                  <c:v>2.6518010849999998</c:v>
                </c:pt>
                <c:pt idx="440">
                  <c:v>2.6336011639999999</c:v>
                </c:pt>
                <c:pt idx="441">
                  <c:v>2.623223281000004</c:v>
                </c:pt>
                <c:pt idx="442">
                  <c:v>2.65308783</c:v>
                </c:pt>
                <c:pt idx="443">
                  <c:v>2.6409265750000039</c:v>
                </c:pt>
                <c:pt idx="444">
                  <c:v>2.6438588849999998</c:v>
                </c:pt>
                <c:pt idx="445">
                  <c:v>2.6379413359999999</c:v>
                </c:pt>
                <c:pt idx="446">
                  <c:v>2.6435880420000051</c:v>
                </c:pt>
                <c:pt idx="447">
                  <c:v>2.63356564</c:v>
                </c:pt>
                <c:pt idx="448">
                  <c:v>2.6666590919999997</c:v>
                </c:pt>
                <c:pt idx="449">
                  <c:v>2.6234328500000039</c:v>
                </c:pt>
                <c:pt idx="450">
                  <c:v>2.6448881379999998</c:v>
                </c:pt>
                <c:pt idx="451">
                  <c:v>2.600563025</c:v>
                </c:pt>
                <c:pt idx="452">
                  <c:v>2.7339973210000039</c:v>
                </c:pt>
                <c:pt idx="453">
                  <c:v>2.5311932320000001</c:v>
                </c:pt>
                <c:pt idx="454">
                  <c:v>2.6261534449999999</c:v>
                </c:pt>
                <c:pt idx="455">
                  <c:v>2.647501444000004</c:v>
                </c:pt>
                <c:pt idx="456">
                  <c:v>2.6174564119999997</c:v>
                </c:pt>
                <c:pt idx="457">
                  <c:v>2.6478750460000002</c:v>
                </c:pt>
                <c:pt idx="458">
                  <c:v>2.5935609099999999</c:v>
                </c:pt>
                <c:pt idx="459">
                  <c:v>2.582604146</c:v>
                </c:pt>
                <c:pt idx="460">
                  <c:v>2.6024236439999999</c:v>
                </c:pt>
                <c:pt idx="461">
                  <c:v>2.5621552219999999</c:v>
                </c:pt>
                <c:pt idx="462">
                  <c:v>2.5131301640000001</c:v>
                </c:pt>
                <c:pt idx="463">
                  <c:v>2.5029368160000001</c:v>
                </c:pt>
                <c:pt idx="464">
                  <c:v>2.550568556</c:v>
                </c:pt>
                <c:pt idx="465">
                  <c:v>2.5124623529999988</c:v>
                </c:pt>
                <c:pt idx="466">
                  <c:v>2.4804992430000001</c:v>
                </c:pt>
                <c:pt idx="467">
                  <c:v>2.5138926259999987</c:v>
                </c:pt>
                <c:pt idx="468">
                  <c:v>2.4200820680000001</c:v>
                </c:pt>
                <c:pt idx="469">
                  <c:v>2.4263708349999997</c:v>
                </c:pt>
                <c:pt idx="470">
                  <c:v>2.4237563369999999</c:v>
                </c:pt>
                <c:pt idx="471">
                  <c:v>2.3108758679999997</c:v>
                </c:pt>
                <c:pt idx="472">
                  <c:v>2.3522791619999968</c:v>
                </c:pt>
                <c:pt idx="473">
                  <c:v>2.3253371470000039</c:v>
                </c:pt>
                <c:pt idx="474">
                  <c:v>2.297063326</c:v>
                </c:pt>
                <c:pt idx="475">
                  <c:v>2.3012072799999999</c:v>
                </c:pt>
                <c:pt idx="476">
                  <c:v>2.2322807070000001</c:v>
                </c:pt>
                <c:pt idx="477">
                  <c:v>2.2198357339999997</c:v>
                </c:pt>
                <c:pt idx="478">
                  <c:v>2.234131312000005</c:v>
                </c:pt>
                <c:pt idx="479">
                  <c:v>2.1650733710000001</c:v>
                </c:pt>
                <c:pt idx="480">
                  <c:v>2.1758374929999995</c:v>
                </c:pt>
                <c:pt idx="481">
                  <c:v>2.1738903280000001</c:v>
                </c:pt>
                <c:pt idx="482">
                  <c:v>2.1275684590000004</c:v>
                </c:pt>
                <c:pt idx="483">
                  <c:v>2.1150488609999987</c:v>
                </c:pt>
                <c:pt idx="484">
                  <c:v>2.0929107420000039</c:v>
                </c:pt>
                <c:pt idx="485">
                  <c:v>2.0629997010000012</c:v>
                </c:pt>
                <c:pt idx="486">
                  <c:v>2.0691284890000001</c:v>
                </c:pt>
                <c:pt idx="487">
                  <c:v>2.0355391259999998</c:v>
                </c:pt>
                <c:pt idx="488">
                  <c:v>2.0520217180000002</c:v>
                </c:pt>
                <c:pt idx="489">
                  <c:v>2.020763611</c:v>
                </c:pt>
                <c:pt idx="490">
                  <c:v>2.037177062000004</c:v>
                </c:pt>
                <c:pt idx="491">
                  <c:v>2.0414714570000001</c:v>
                </c:pt>
                <c:pt idx="492">
                  <c:v>2.0223986859999998</c:v>
                </c:pt>
                <c:pt idx="493">
                  <c:v>2.0312897919999999</c:v>
                </c:pt>
                <c:pt idx="494">
                  <c:v>2.026722645</c:v>
                </c:pt>
                <c:pt idx="495">
                  <c:v>2.0316471809999972</c:v>
                </c:pt>
                <c:pt idx="496">
                  <c:v>2.0718385929999994</c:v>
                </c:pt>
                <c:pt idx="497">
                  <c:v>2.1048564669999998</c:v>
                </c:pt>
                <c:pt idx="498">
                  <c:v>2.0884215590000039</c:v>
                </c:pt>
                <c:pt idx="499">
                  <c:v>2.1511440030000002</c:v>
                </c:pt>
                <c:pt idx="500">
                  <c:v>2.1836790800000001</c:v>
                </c:pt>
                <c:pt idx="501">
                  <c:v>2.2370829339999987</c:v>
                </c:pt>
                <c:pt idx="502">
                  <c:v>2.2913763280000001</c:v>
                </c:pt>
                <c:pt idx="503">
                  <c:v>2.2856507060000002</c:v>
                </c:pt>
                <c:pt idx="504">
                  <c:v>2.3732688179999997</c:v>
                </c:pt>
                <c:pt idx="505">
                  <c:v>2.4108156919999977</c:v>
                </c:pt>
                <c:pt idx="506">
                  <c:v>2.4978244059999999</c:v>
                </c:pt>
                <c:pt idx="507">
                  <c:v>2.60807631</c:v>
                </c:pt>
                <c:pt idx="508">
                  <c:v>2.5578980199999997</c:v>
                </c:pt>
                <c:pt idx="509">
                  <c:v>2.5907516239999997</c:v>
                </c:pt>
                <c:pt idx="510">
                  <c:v>2.6866869680000001</c:v>
                </c:pt>
                <c:pt idx="511">
                  <c:v>2.7286808250000001</c:v>
                </c:pt>
                <c:pt idx="512">
                  <c:v>2.71700046</c:v>
                </c:pt>
                <c:pt idx="513">
                  <c:v>2.802339768000004</c:v>
                </c:pt>
                <c:pt idx="514">
                  <c:v>2.8134340999999998</c:v>
                </c:pt>
                <c:pt idx="515">
                  <c:v>2.9068844079999998</c:v>
                </c:pt>
                <c:pt idx="516">
                  <c:v>2.8654064889999988</c:v>
                </c:pt>
                <c:pt idx="517">
                  <c:v>2.9524612179999998</c:v>
                </c:pt>
                <c:pt idx="518">
                  <c:v>2.9663614979999999</c:v>
                </c:pt>
                <c:pt idx="519">
                  <c:v>2.9880053749999997</c:v>
                </c:pt>
                <c:pt idx="520">
                  <c:v>2.884974932</c:v>
                </c:pt>
                <c:pt idx="521">
                  <c:v>3.1344637630000003</c:v>
                </c:pt>
                <c:pt idx="522">
                  <c:v>2.9522793049999967</c:v>
                </c:pt>
                <c:pt idx="523">
                  <c:v>2.913531994</c:v>
                </c:pt>
                <c:pt idx="524">
                  <c:v>2.8825793019999999</c:v>
                </c:pt>
                <c:pt idx="525">
                  <c:v>2.8703982590000003</c:v>
                </c:pt>
                <c:pt idx="526">
                  <c:v>3.1763233899999999</c:v>
                </c:pt>
                <c:pt idx="527">
                  <c:v>2.9046113249999999</c:v>
                </c:pt>
                <c:pt idx="528">
                  <c:v>2.8121430629999988</c:v>
                </c:pt>
                <c:pt idx="529">
                  <c:v>2.9523825399999981</c:v>
                </c:pt>
                <c:pt idx="530">
                  <c:v>2.9874453299999977</c:v>
                </c:pt>
                <c:pt idx="531">
                  <c:v>2.8696243520000002</c:v>
                </c:pt>
                <c:pt idx="532">
                  <c:v>2.8839115850000012</c:v>
                </c:pt>
                <c:pt idx="533">
                  <c:v>2.8933353180000001</c:v>
                </c:pt>
                <c:pt idx="534">
                  <c:v>2.9614295720000001</c:v>
                </c:pt>
                <c:pt idx="535">
                  <c:v>2.9308085199999967</c:v>
                </c:pt>
                <c:pt idx="536">
                  <c:v>2.866887068</c:v>
                </c:pt>
                <c:pt idx="537">
                  <c:v>2.8637749910000001</c:v>
                </c:pt>
                <c:pt idx="538">
                  <c:v>2.8230821839999987</c:v>
                </c:pt>
                <c:pt idx="539">
                  <c:v>2.8467793219999997</c:v>
                </c:pt>
                <c:pt idx="540">
                  <c:v>2.761123633</c:v>
                </c:pt>
                <c:pt idx="541">
                  <c:v>2.8437506909999999</c:v>
                </c:pt>
                <c:pt idx="542">
                  <c:v>2.7938911670000039</c:v>
                </c:pt>
                <c:pt idx="543">
                  <c:v>2.7299465890000003</c:v>
                </c:pt>
                <c:pt idx="544">
                  <c:v>2.6941532850000001</c:v>
                </c:pt>
                <c:pt idx="545">
                  <c:v>2.735500788000004</c:v>
                </c:pt>
                <c:pt idx="546">
                  <c:v>2.765867209</c:v>
                </c:pt>
                <c:pt idx="547">
                  <c:v>2.7747120610000002</c:v>
                </c:pt>
                <c:pt idx="548">
                  <c:v>2.7953796139999998</c:v>
                </c:pt>
                <c:pt idx="549">
                  <c:v>2.7564363239999987</c:v>
                </c:pt>
                <c:pt idx="550">
                  <c:v>2.75990746</c:v>
                </c:pt>
              </c:numCache>
            </c:numRef>
          </c:yVal>
          <c:smooth val="1"/>
        </c:ser>
        <c:ser>
          <c:idx val="37"/>
          <c:order val="37"/>
          <c:tx>
            <c:strRef>
              <c:f>'Nov 10 Time Experiments'!$CC$1</c:f>
              <c:strCache>
                <c:ptCount val="1"/>
                <c:pt idx="0">
                  <c:v>220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Experiments'!$CC$2:$CC$552</c:f>
              <c:numCache>
                <c:formatCode>General</c:formatCode>
                <c:ptCount val="551"/>
                <c:pt idx="0">
                  <c:v>9.2615400000000143E-3</c:v>
                </c:pt>
                <c:pt idx="1">
                  <c:v>6.7284394500000035E-3</c:v>
                </c:pt>
                <c:pt idx="2">
                  <c:v>6.4721692800000343E-3</c:v>
                </c:pt>
                <c:pt idx="3">
                  <c:v>8.3764408200000477E-3</c:v>
                </c:pt>
                <c:pt idx="4">
                  <c:v>5.7016600400000127E-3</c:v>
                </c:pt>
                <c:pt idx="5">
                  <c:v>3.2702897200000019E-3</c:v>
                </c:pt>
                <c:pt idx="6">
                  <c:v>6.6770304400000126E-3</c:v>
                </c:pt>
                <c:pt idx="7">
                  <c:v>8.710718570000003E-3</c:v>
                </c:pt>
                <c:pt idx="8">
                  <c:v>5.2347992100000122E-3</c:v>
                </c:pt>
                <c:pt idx="9">
                  <c:v>4.9600814000000139E-3</c:v>
                </c:pt>
                <c:pt idx="10">
                  <c:v>5.9998248200000019E-3</c:v>
                </c:pt>
                <c:pt idx="11">
                  <c:v>4.9778584800000128E-3</c:v>
                </c:pt>
                <c:pt idx="12">
                  <c:v>7.0099745400000113E-3</c:v>
                </c:pt>
                <c:pt idx="13">
                  <c:v>4.1928355099999995E-3</c:v>
                </c:pt>
                <c:pt idx="14">
                  <c:v>4.5330364700000014E-3</c:v>
                </c:pt>
                <c:pt idx="15">
                  <c:v>5.4447491200000321E-3</c:v>
                </c:pt>
                <c:pt idx="16">
                  <c:v>3.6820386100000122E-3</c:v>
                </c:pt>
                <c:pt idx="17">
                  <c:v>2.7433474100000015E-3</c:v>
                </c:pt>
                <c:pt idx="18">
                  <c:v>3.8016055200000018E-3</c:v>
                </c:pt>
                <c:pt idx="19">
                  <c:v>3.5731483700000019E-3</c:v>
                </c:pt>
                <c:pt idx="20">
                  <c:v>2.5777582500000119E-3</c:v>
                </c:pt>
                <c:pt idx="21">
                  <c:v>5.0702158800000124E-3</c:v>
                </c:pt>
                <c:pt idx="22">
                  <c:v>3.187849040000012E-3</c:v>
                </c:pt>
                <c:pt idx="23">
                  <c:v>1.5938718300000107E-3</c:v>
                </c:pt>
                <c:pt idx="24">
                  <c:v>5.2588198799999996E-3</c:v>
                </c:pt>
                <c:pt idx="25">
                  <c:v>2.4555687300000109E-3</c:v>
                </c:pt>
                <c:pt idx="26">
                  <c:v>3.9612938200000126E-3</c:v>
                </c:pt>
                <c:pt idx="27">
                  <c:v>4.4957537700000012E-3</c:v>
                </c:pt>
                <c:pt idx="28">
                  <c:v>3.230891050000012E-3</c:v>
                </c:pt>
                <c:pt idx="29">
                  <c:v>2.9360939300000105E-3</c:v>
                </c:pt>
                <c:pt idx="30">
                  <c:v>-3.0889468999999224E-4</c:v>
                </c:pt>
                <c:pt idx="31">
                  <c:v>2.0346109300000003E-3</c:v>
                </c:pt>
                <c:pt idx="32">
                  <c:v>2.204424560000012E-3</c:v>
                </c:pt>
                <c:pt idx="33">
                  <c:v>2.617626310000011E-3</c:v>
                </c:pt>
                <c:pt idx="34">
                  <c:v>2.028307740000001E-3</c:v>
                </c:pt>
                <c:pt idx="35">
                  <c:v>1.6976807700000006E-3</c:v>
                </c:pt>
                <c:pt idx="36">
                  <c:v>2.327254830000001E-3</c:v>
                </c:pt>
                <c:pt idx="37">
                  <c:v>1.0811452300000105E-3</c:v>
                </c:pt>
                <c:pt idx="38">
                  <c:v>-1.801635600000021E-4</c:v>
                </c:pt>
                <c:pt idx="39">
                  <c:v>1.4028240400000007E-3</c:v>
                </c:pt>
                <c:pt idx="40">
                  <c:v>1.4097381800000103E-3</c:v>
                </c:pt>
                <c:pt idx="41">
                  <c:v>1.0143433200000005E-3</c:v>
                </c:pt>
                <c:pt idx="42">
                  <c:v>1.8884305400000011E-3</c:v>
                </c:pt>
                <c:pt idx="43">
                  <c:v>-4.3398248999999925E-4</c:v>
                </c:pt>
                <c:pt idx="44">
                  <c:v>1.1457715600000104E-3</c:v>
                </c:pt>
                <c:pt idx="45">
                  <c:v>9.4722104000000238E-4</c:v>
                </c:pt>
                <c:pt idx="46">
                  <c:v>1.2613673200000005E-3</c:v>
                </c:pt>
                <c:pt idx="47">
                  <c:v>9.8165762000000981E-4</c:v>
                </c:pt>
                <c:pt idx="48">
                  <c:v>1.2494463900000108E-3</c:v>
                </c:pt>
                <c:pt idx="49">
                  <c:v>1.6323838800000106E-3</c:v>
                </c:pt>
                <c:pt idx="50">
                  <c:v>2.1550868200000003E-3</c:v>
                </c:pt>
                <c:pt idx="51">
                  <c:v>2.7005140200000118E-3</c:v>
                </c:pt>
                <c:pt idx="52">
                  <c:v>2.3596723099999998E-3</c:v>
                </c:pt>
                <c:pt idx="53">
                  <c:v>2.7498517600000115E-3</c:v>
                </c:pt>
                <c:pt idx="54">
                  <c:v>2.5280703300000116E-3</c:v>
                </c:pt>
                <c:pt idx="55">
                  <c:v>2.6752416500000114E-3</c:v>
                </c:pt>
                <c:pt idx="56">
                  <c:v>4.4706602100000126E-3</c:v>
                </c:pt>
                <c:pt idx="57">
                  <c:v>4.0177021600000104E-3</c:v>
                </c:pt>
                <c:pt idx="58">
                  <c:v>3.6155496200000119E-3</c:v>
                </c:pt>
                <c:pt idx="59">
                  <c:v>5.2207623100000112E-3</c:v>
                </c:pt>
                <c:pt idx="60">
                  <c:v>2.8801698700000118E-3</c:v>
                </c:pt>
                <c:pt idx="61">
                  <c:v>4.028706670000012E-3</c:v>
                </c:pt>
                <c:pt idx="62">
                  <c:v>4.9415890600000021E-3</c:v>
                </c:pt>
                <c:pt idx="63">
                  <c:v>3.8653452400000021E-3</c:v>
                </c:pt>
                <c:pt idx="64">
                  <c:v>4.5879100000000023E-3</c:v>
                </c:pt>
                <c:pt idx="65">
                  <c:v>6.233914610000002E-3</c:v>
                </c:pt>
                <c:pt idx="66">
                  <c:v>7.0368338800000331E-3</c:v>
                </c:pt>
                <c:pt idx="67">
                  <c:v>6.5823708200000034E-3</c:v>
                </c:pt>
                <c:pt idx="68">
                  <c:v>6.5207545200000119E-3</c:v>
                </c:pt>
                <c:pt idx="69">
                  <c:v>7.691531300000002E-3</c:v>
                </c:pt>
                <c:pt idx="70">
                  <c:v>8.3962593700000164E-3</c:v>
                </c:pt>
                <c:pt idx="71">
                  <c:v>8.9672793100000255E-3</c:v>
                </c:pt>
                <c:pt idx="72">
                  <c:v>1.0532154560000001E-2</c:v>
                </c:pt>
                <c:pt idx="73">
                  <c:v>1.0121359350000003E-2</c:v>
                </c:pt>
                <c:pt idx="74">
                  <c:v>1.170056951000001E-2</c:v>
                </c:pt>
                <c:pt idx="75">
                  <c:v>1.4065868080000002E-2</c:v>
                </c:pt>
                <c:pt idx="76">
                  <c:v>1.2791789000000003E-2</c:v>
                </c:pt>
                <c:pt idx="77">
                  <c:v>1.5709235190000007E-2</c:v>
                </c:pt>
                <c:pt idx="78">
                  <c:v>1.4354898450000002E-2</c:v>
                </c:pt>
                <c:pt idx="79">
                  <c:v>1.7361006560000017E-2</c:v>
                </c:pt>
                <c:pt idx="80">
                  <c:v>1.6859649540000004E-2</c:v>
                </c:pt>
                <c:pt idx="81">
                  <c:v>1.8196730729999999E-2</c:v>
                </c:pt>
                <c:pt idx="82">
                  <c:v>1.9981413010000011E-2</c:v>
                </c:pt>
                <c:pt idx="83">
                  <c:v>2.0288302420000015E-2</c:v>
                </c:pt>
                <c:pt idx="84">
                  <c:v>2.3098691229999999E-2</c:v>
                </c:pt>
                <c:pt idx="85">
                  <c:v>2.3527740360000011E-2</c:v>
                </c:pt>
                <c:pt idx="86">
                  <c:v>2.4105585040000006E-2</c:v>
                </c:pt>
                <c:pt idx="87">
                  <c:v>2.6986813960000015E-2</c:v>
                </c:pt>
                <c:pt idx="88">
                  <c:v>2.8753778800000008E-2</c:v>
                </c:pt>
                <c:pt idx="89">
                  <c:v>3.0487752400000012E-2</c:v>
                </c:pt>
                <c:pt idx="90">
                  <c:v>3.1693062600000023E-2</c:v>
                </c:pt>
                <c:pt idx="91">
                  <c:v>3.3036953600000016E-2</c:v>
                </c:pt>
                <c:pt idx="92">
                  <c:v>3.5643688300000011E-2</c:v>
                </c:pt>
                <c:pt idx="93">
                  <c:v>3.7264912200000007E-2</c:v>
                </c:pt>
                <c:pt idx="94">
                  <c:v>3.8730434000000001E-2</c:v>
                </c:pt>
                <c:pt idx="95">
                  <c:v>4.0282963600000013E-2</c:v>
                </c:pt>
                <c:pt idx="96">
                  <c:v>4.2368373700000017E-2</c:v>
                </c:pt>
                <c:pt idx="97">
                  <c:v>4.5391178500000018E-2</c:v>
                </c:pt>
                <c:pt idx="98">
                  <c:v>4.5628181500000017E-2</c:v>
                </c:pt>
                <c:pt idx="99">
                  <c:v>4.6490064700000014E-2</c:v>
                </c:pt>
                <c:pt idx="100">
                  <c:v>4.9311130200000129E-2</c:v>
                </c:pt>
                <c:pt idx="101">
                  <c:v>5.1411985300000004E-2</c:v>
                </c:pt>
                <c:pt idx="102">
                  <c:v>5.3381501600000013E-2</c:v>
                </c:pt>
                <c:pt idx="103">
                  <c:v>5.4895042300000016E-2</c:v>
                </c:pt>
                <c:pt idx="104">
                  <c:v>5.6844144000000006E-2</c:v>
                </c:pt>
                <c:pt idx="105">
                  <c:v>5.8235912400000013E-2</c:v>
                </c:pt>
                <c:pt idx="106">
                  <c:v>6.0549824400000007E-2</c:v>
                </c:pt>
                <c:pt idx="107">
                  <c:v>6.2444045100000012E-2</c:v>
                </c:pt>
                <c:pt idx="108">
                  <c:v>6.4698903700000032E-2</c:v>
                </c:pt>
                <c:pt idx="109">
                  <c:v>6.7785709000000124E-2</c:v>
                </c:pt>
                <c:pt idx="110">
                  <c:v>7.0319368399999985E-2</c:v>
                </c:pt>
                <c:pt idx="111">
                  <c:v>7.1952818799999985E-2</c:v>
                </c:pt>
                <c:pt idx="112">
                  <c:v>7.2864129100000022E-2</c:v>
                </c:pt>
                <c:pt idx="113">
                  <c:v>7.5438572900000125E-2</c:v>
                </c:pt>
                <c:pt idx="114">
                  <c:v>7.8204407200000034E-2</c:v>
                </c:pt>
                <c:pt idx="115">
                  <c:v>8.1914394000000126E-2</c:v>
                </c:pt>
                <c:pt idx="116">
                  <c:v>8.4117456200000024E-2</c:v>
                </c:pt>
                <c:pt idx="117">
                  <c:v>8.6460544600000022E-2</c:v>
                </c:pt>
                <c:pt idx="118">
                  <c:v>8.8633402100000258E-2</c:v>
                </c:pt>
                <c:pt idx="119">
                  <c:v>9.2374100200000045E-2</c:v>
                </c:pt>
                <c:pt idx="120">
                  <c:v>9.4161956400000052E-2</c:v>
                </c:pt>
                <c:pt idx="121">
                  <c:v>9.6372379800000033E-2</c:v>
                </c:pt>
                <c:pt idx="122">
                  <c:v>9.9805458300000385E-2</c:v>
                </c:pt>
                <c:pt idx="123">
                  <c:v>0.10412695900000003</c:v>
                </c:pt>
                <c:pt idx="124">
                  <c:v>0.10470619690000003</c:v>
                </c:pt>
                <c:pt idx="125">
                  <c:v>0.10878379540000004</c:v>
                </c:pt>
                <c:pt idx="126">
                  <c:v>0.11229185650000004</c:v>
                </c:pt>
                <c:pt idx="127">
                  <c:v>0.11452172590000008</c:v>
                </c:pt>
                <c:pt idx="128">
                  <c:v>0.11818078050000005</c:v>
                </c:pt>
                <c:pt idx="129">
                  <c:v>0.12200617680000003</c:v>
                </c:pt>
                <c:pt idx="130">
                  <c:v>0.1243684877</c:v>
                </c:pt>
                <c:pt idx="131">
                  <c:v>0.1285396506</c:v>
                </c:pt>
                <c:pt idx="132">
                  <c:v>0.13260173689999999</c:v>
                </c:pt>
                <c:pt idx="133">
                  <c:v>0.13638672129999996</c:v>
                </c:pt>
                <c:pt idx="134">
                  <c:v>0.13986334100000006</c:v>
                </c:pt>
                <c:pt idx="135">
                  <c:v>0.14439211680000005</c:v>
                </c:pt>
                <c:pt idx="136">
                  <c:v>0.14871181440000006</c:v>
                </c:pt>
                <c:pt idx="137">
                  <c:v>0.15254288800000007</c:v>
                </c:pt>
                <c:pt idx="138">
                  <c:v>0.15818662829999997</c:v>
                </c:pt>
                <c:pt idx="139">
                  <c:v>0.16318420960000005</c:v>
                </c:pt>
                <c:pt idx="140">
                  <c:v>0.16796491930000007</c:v>
                </c:pt>
                <c:pt idx="141">
                  <c:v>0.17401955910000005</c:v>
                </c:pt>
                <c:pt idx="142">
                  <c:v>0.17885018780000006</c:v>
                </c:pt>
                <c:pt idx="143">
                  <c:v>0.18452347710000006</c:v>
                </c:pt>
                <c:pt idx="144">
                  <c:v>0.19092555240000006</c:v>
                </c:pt>
                <c:pt idx="145">
                  <c:v>0.19760288190000005</c:v>
                </c:pt>
                <c:pt idx="146">
                  <c:v>0.20336331320000001</c:v>
                </c:pt>
                <c:pt idx="147">
                  <c:v>0.20992766210000005</c:v>
                </c:pt>
                <c:pt idx="148">
                  <c:v>0.21737833210000007</c:v>
                </c:pt>
                <c:pt idx="149">
                  <c:v>0.22336269810000006</c:v>
                </c:pt>
                <c:pt idx="150">
                  <c:v>0.23113177609999996</c:v>
                </c:pt>
                <c:pt idx="151">
                  <c:v>0.23836202810000001</c:v>
                </c:pt>
                <c:pt idx="152">
                  <c:v>0.24580268450000006</c:v>
                </c:pt>
                <c:pt idx="153">
                  <c:v>0.25245265560000002</c:v>
                </c:pt>
                <c:pt idx="154">
                  <c:v>0.26002605150000002</c:v>
                </c:pt>
                <c:pt idx="155">
                  <c:v>0.26697830750000012</c:v>
                </c:pt>
                <c:pt idx="156">
                  <c:v>0.27516437960000012</c:v>
                </c:pt>
                <c:pt idx="157">
                  <c:v>0.28212450340000012</c:v>
                </c:pt>
                <c:pt idx="158">
                  <c:v>0.28962786390000023</c:v>
                </c:pt>
                <c:pt idx="159">
                  <c:v>0.29578877880000021</c:v>
                </c:pt>
                <c:pt idx="160">
                  <c:v>0.30306149910000013</c:v>
                </c:pt>
                <c:pt idx="161">
                  <c:v>0.3106444020000001</c:v>
                </c:pt>
                <c:pt idx="162">
                  <c:v>0.31674079490000012</c:v>
                </c:pt>
                <c:pt idx="163">
                  <c:v>0.32464711260000001</c:v>
                </c:pt>
                <c:pt idx="164">
                  <c:v>0.32918091010000022</c:v>
                </c:pt>
                <c:pt idx="165">
                  <c:v>0.3356327553000002</c:v>
                </c:pt>
                <c:pt idx="166">
                  <c:v>0.34239493200000021</c:v>
                </c:pt>
                <c:pt idx="167">
                  <c:v>0.34827609250000013</c:v>
                </c:pt>
                <c:pt idx="168">
                  <c:v>0.35323507980000002</c:v>
                </c:pt>
                <c:pt idx="169">
                  <c:v>0.36004488060000012</c:v>
                </c:pt>
                <c:pt idx="170">
                  <c:v>0.3656727512000002</c:v>
                </c:pt>
                <c:pt idx="171">
                  <c:v>0.37168683000000013</c:v>
                </c:pt>
                <c:pt idx="172">
                  <c:v>0.37751065090000013</c:v>
                </c:pt>
                <c:pt idx="173">
                  <c:v>0.38414986320000022</c:v>
                </c:pt>
                <c:pt idx="174">
                  <c:v>0.3901253481000001</c:v>
                </c:pt>
                <c:pt idx="175">
                  <c:v>0.39695642780000023</c:v>
                </c:pt>
                <c:pt idx="176">
                  <c:v>0.40335018830000013</c:v>
                </c:pt>
                <c:pt idx="177">
                  <c:v>0.40993152449999992</c:v>
                </c:pt>
                <c:pt idx="178">
                  <c:v>0.4157372553</c:v>
                </c:pt>
                <c:pt idx="179">
                  <c:v>0.42374573540000005</c:v>
                </c:pt>
                <c:pt idx="180">
                  <c:v>0.43079192830000002</c:v>
                </c:pt>
                <c:pt idx="181">
                  <c:v>0.43822486590000131</c:v>
                </c:pt>
                <c:pt idx="182">
                  <c:v>0.44701231910000022</c:v>
                </c:pt>
                <c:pt idx="183">
                  <c:v>0.4553556581</c:v>
                </c:pt>
                <c:pt idx="184">
                  <c:v>0.4651598473000001</c:v>
                </c:pt>
                <c:pt idx="185">
                  <c:v>0.47424627730000013</c:v>
                </c:pt>
                <c:pt idx="186">
                  <c:v>0.48519714069999992</c:v>
                </c:pt>
                <c:pt idx="187">
                  <c:v>0.49621833750000011</c:v>
                </c:pt>
                <c:pt idx="188">
                  <c:v>0.5081534524000012</c:v>
                </c:pt>
                <c:pt idx="189">
                  <c:v>0.5209303636999999</c:v>
                </c:pt>
                <c:pt idx="190">
                  <c:v>0.53339828440000003</c:v>
                </c:pt>
                <c:pt idx="191">
                  <c:v>0.54871816829999998</c:v>
                </c:pt>
                <c:pt idx="192">
                  <c:v>0.56296117499999998</c:v>
                </c:pt>
                <c:pt idx="193">
                  <c:v>0.58005113790000018</c:v>
                </c:pt>
                <c:pt idx="194">
                  <c:v>0.59700794410000002</c:v>
                </c:pt>
                <c:pt idx="195">
                  <c:v>0.61597420170000017</c:v>
                </c:pt>
                <c:pt idx="196">
                  <c:v>0.63527871560000126</c:v>
                </c:pt>
                <c:pt idx="197">
                  <c:v>0.65747530650000241</c:v>
                </c:pt>
                <c:pt idx="198">
                  <c:v>0.6798223991000002</c:v>
                </c:pt>
                <c:pt idx="199">
                  <c:v>0.70436270429999981</c:v>
                </c:pt>
                <c:pt idx="200">
                  <c:v>0.72909648610000022</c:v>
                </c:pt>
                <c:pt idx="201">
                  <c:v>0.76011492200000019</c:v>
                </c:pt>
                <c:pt idx="202">
                  <c:v>0.79179568480000018</c:v>
                </c:pt>
                <c:pt idx="203">
                  <c:v>0.82635725930000004</c:v>
                </c:pt>
                <c:pt idx="204">
                  <c:v>0.86619938800000018</c:v>
                </c:pt>
                <c:pt idx="205">
                  <c:v>0.90924025960000121</c:v>
                </c:pt>
                <c:pt idx="206">
                  <c:v>0.9543629429999998</c:v>
                </c:pt>
                <c:pt idx="207">
                  <c:v>1.0057769559999974</c:v>
                </c:pt>
                <c:pt idx="208">
                  <c:v>1.06063719</c:v>
                </c:pt>
                <c:pt idx="209">
                  <c:v>1.1197926539999974</c:v>
                </c:pt>
                <c:pt idx="210">
                  <c:v>1.1822175520000024</c:v>
                </c:pt>
                <c:pt idx="211">
                  <c:v>1.253045156</c:v>
                </c:pt>
                <c:pt idx="212">
                  <c:v>1.3235702059999974</c:v>
                </c:pt>
                <c:pt idx="213">
                  <c:v>1.3940277830000001</c:v>
                </c:pt>
                <c:pt idx="214">
                  <c:v>1.468042447</c:v>
                </c:pt>
                <c:pt idx="215">
                  <c:v>1.537355735</c:v>
                </c:pt>
                <c:pt idx="216">
                  <c:v>1.6068688169999998</c:v>
                </c:pt>
                <c:pt idx="217">
                  <c:v>1.6668006919999998</c:v>
                </c:pt>
                <c:pt idx="218">
                  <c:v>1.7253651160000001</c:v>
                </c:pt>
                <c:pt idx="219">
                  <c:v>1.772801592</c:v>
                </c:pt>
                <c:pt idx="220">
                  <c:v>1.8110707539999975</c:v>
                </c:pt>
                <c:pt idx="221">
                  <c:v>1.83687289</c:v>
                </c:pt>
                <c:pt idx="222">
                  <c:v>1.8461395040000024</c:v>
                </c:pt>
                <c:pt idx="223">
                  <c:v>1.8625993269999999</c:v>
                </c:pt>
                <c:pt idx="224">
                  <c:v>1.863782837</c:v>
                </c:pt>
                <c:pt idx="225">
                  <c:v>1.8540148280000004</c:v>
                </c:pt>
                <c:pt idx="226">
                  <c:v>1.8392232199999974</c:v>
                </c:pt>
                <c:pt idx="227">
                  <c:v>1.8264517330000001</c:v>
                </c:pt>
                <c:pt idx="228">
                  <c:v>1.8038697979999949</c:v>
                </c:pt>
                <c:pt idx="229">
                  <c:v>1.7811249040000001</c:v>
                </c:pt>
                <c:pt idx="230">
                  <c:v>1.7592018380000001</c:v>
                </c:pt>
                <c:pt idx="231">
                  <c:v>1.7392859000000025</c:v>
                </c:pt>
                <c:pt idx="232">
                  <c:v>1.724234893</c:v>
                </c:pt>
                <c:pt idx="233">
                  <c:v>1.7039075630000025</c:v>
                </c:pt>
                <c:pt idx="234">
                  <c:v>1.691189482</c:v>
                </c:pt>
                <c:pt idx="235">
                  <c:v>1.6840160630000025</c:v>
                </c:pt>
                <c:pt idx="236">
                  <c:v>1.6756400600000001</c:v>
                </c:pt>
                <c:pt idx="237">
                  <c:v>1.6713916799999975</c:v>
                </c:pt>
                <c:pt idx="238">
                  <c:v>1.6669179940000025</c:v>
                </c:pt>
                <c:pt idx="239">
                  <c:v>1.671300842</c:v>
                </c:pt>
                <c:pt idx="240">
                  <c:v>1.6728604569999999</c:v>
                </c:pt>
                <c:pt idx="241">
                  <c:v>1.6782248749999999</c:v>
                </c:pt>
                <c:pt idx="242">
                  <c:v>1.690071895</c:v>
                </c:pt>
                <c:pt idx="243">
                  <c:v>1.7018456</c:v>
                </c:pt>
                <c:pt idx="244">
                  <c:v>1.7132071990000024</c:v>
                </c:pt>
                <c:pt idx="245">
                  <c:v>1.7287959590000004</c:v>
                </c:pt>
                <c:pt idx="246">
                  <c:v>1.751140787</c:v>
                </c:pt>
                <c:pt idx="247">
                  <c:v>1.7670217290000001</c:v>
                </c:pt>
                <c:pt idx="248">
                  <c:v>1.7913096690000001</c:v>
                </c:pt>
                <c:pt idx="249">
                  <c:v>1.817158415</c:v>
                </c:pt>
                <c:pt idx="250">
                  <c:v>1.8359807269999999</c:v>
                </c:pt>
                <c:pt idx="251">
                  <c:v>1.858635499</c:v>
                </c:pt>
                <c:pt idx="252">
                  <c:v>1.877680733</c:v>
                </c:pt>
                <c:pt idx="253">
                  <c:v>1.8954505460000024</c:v>
                </c:pt>
                <c:pt idx="254">
                  <c:v>1.9116743349999974</c:v>
                </c:pt>
                <c:pt idx="255">
                  <c:v>1.9242485300000001</c:v>
                </c:pt>
                <c:pt idx="256">
                  <c:v>1.9368574160000001</c:v>
                </c:pt>
                <c:pt idx="257">
                  <c:v>1.939680769</c:v>
                </c:pt>
                <c:pt idx="258">
                  <c:v>1.9493836899999974</c:v>
                </c:pt>
                <c:pt idx="259">
                  <c:v>1.946616127</c:v>
                </c:pt>
                <c:pt idx="260">
                  <c:v>1.9367990039999974</c:v>
                </c:pt>
                <c:pt idx="261">
                  <c:v>1.9370858210000024</c:v>
                </c:pt>
                <c:pt idx="262">
                  <c:v>1.9254287019999974</c:v>
                </c:pt>
                <c:pt idx="263">
                  <c:v>1.9150139829999975</c:v>
                </c:pt>
                <c:pt idx="264">
                  <c:v>1.9086615579999962</c:v>
                </c:pt>
                <c:pt idx="265">
                  <c:v>1.8871553680000004</c:v>
                </c:pt>
                <c:pt idx="266">
                  <c:v>1.8677149549999998</c:v>
                </c:pt>
                <c:pt idx="267">
                  <c:v>1.8579196469999975</c:v>
                </c:pt>
                <c:pt idx="268">
                  <c:v>1.8378598230000001</c:v>
                </c:pt>
                <c:pt idx="269">
                  <c:v>1.811117007</c:v>
                </c:pt>
                <c:pt idx="270">
                  <c:v>1.7932036660000001</c:v>
                </c:pt>
                <c:pt idx="271">
                  <c:v>1.7682895200000028</c:v>
                </c:pt>
                <c:pt idx="272">
                  <c:v>1.7423369430000024</c:v>
                </c:pt>
                <c:pt idx="273">
                  <c:v>1.7165877360000039</c:v>
                </c:pt>
                <c:pt idx="274">
                  <c:v>1.6913114330000001</c:v>
                </c:pt>
                <c:pt idx="275">
                  <c:v>1.661294534</c:v>
                </c:pt>
                <c:pt idx="276">
                  <c:v>1.6379717129999973</c:v>
                </c:pt>
                <c:pt idx="277">
                  <c:v>1.618796184</c:v>
                </c:pt>
                <c:pt idx="278">
                  <c:v>1.6019204399999998</c:v>
                </c:pt>
                <c:pt idx="279">
                  <c:v>1.575376822</c:v>
                </c:pt>
                <c:pt idx="280">
                  <c:v>1.5552296179999949</c:v>
                </c:pt>
                <c:pt idx="281">
                  <c:v>1.5372511879999975</c:v>
                </c:pt>
                <c:pt idx="282">
                  <c:v>1.520225479</c:v>
                </c:pt>
                <c:pt idx="283">
                  <c:v>1.5047221919999998</c:v>
                </c:pt>
                <c:pt idx="284">
                  <c:v>1.4933390159999962</c:v>
                </c:pt>
                <c:pt idx="285">
                  <c:v>1.4816671149999998</c:v>
                </c:pt>
                <c:pt idx="286">
                  <c:v>1.4709497229999986</c:v>
                </c:pt>
                <c:pt idx="287">
                  <c:v>1.4654969709999974</c:v>
                </c:pt>
                <c:pt idx="288">
                  <c:v>1.4543694989999973</c:v>
                </c:pt>
                <c:pt idx="289">
                  <c:v>1.452097609</c:v>
                </c:pt>
                <c:pt idx="290">
                  <c:v>1.4440450210000024</c:v>
                </c:pt>
                <c:pt idx="291">
                  <c:v>1.4381014839999986</c:v>
                </c:pt>
                <c:pt idx="292">
                  <c:v>1.4399935739999974</c:v>
                </c:pt>
                <c:pt idx="293">
                  <c:v>1.4410306949999974</c:v>
                </c:pt>
                <c:pt idx="294">
                  <c:v>1.4396715899999974</c:v>
                </c:pt>
                <c:pt idx="295">
                  <c:v>1.4417880319999998</c:v>
                </c:pt>
                <c:pt idx="296">
                  <c:v>1.4408843059999974</c:v>
                </c:pt>
                <c:pt idx="297">
                  <c:v>1.4406877300000001</c:v>
                </c:pt>
                <c:pt idx="298">
                  <c:v>1.4452880159999975</c:v>
                </c:pt>
                <c:pt idx="299">
                  <c:v>1.4499105949999975</c:v>
                </c:pt>
                <c:pt idx="300">
                  <c:v>1.4541123650000001</c:v>
                </c:pt>
                <c:pt idx="301">
                  <c:v>1.4596627489999974</c:v>
                </c:pt>
                <c:pt idx="302">
                  <c:v>1.4662147299999999</c:v>
                </c:pt>
                <c:pt idx="303">
                  <c:v>1.4695505640000004</c:v>
                </c:pt>
                <c:pt idx="304">
                  <c:v>1.4762318869999975</c:v>
                </c:pt>
                <c:pt idx="305">
                  <c:v>1.4801836749999999</c:v>
                </c:pt>
                <c:pt idx="306">
                  <c:v>1.4875517629999975</c:v>
                </c:pt>
                <c:pt idx="307">
                  <c:v>1.4939955019999998</c:v>
                </c:pt>
                <c:pt idx="308">
                  <c:v>1.5012148159999974</c:v>
                </c:pt>
                <c:pt idx="309">
                  <c:v>1.508499934</c:v>
                </c:pt>
                <c:pt idx="310">
                  <c:v>1.516413762</c:v>
                </c:pt>
                <c:pt idx="311">
                  <c:v>1.5265638369999999</c:v>
                </c:pt>
                <c:pt idx="312">
                  <c:v>1.530788853</c:v>
                </c:pt>
                <c:pt idx="313">
                  <c:v>1.539727404</c:v>
                </c:pt>
                <c:pt idx="314">
                  <c:v>1.5528755919999999</c:v>
                </c:pt>
                <c:pt idx="315">
                  <c:v>1.5564891830000001</c:v>
                </c:pt>
                <c:pt idx="316">
                  <c:v>1.5647661230000001</c:v>
                </c:pt>
                <c:pt idx="317">
                  <c:v>1.5768972179999974</c:v>
                </c:pt>
                <c:pt idx="318">
                  <c:v>1.5823205250000001</c:v>
                </c:pt>
                <c:pt idx="319">
                  <c:v>1.5951461330000001</c:v>
                </c:pt>
                <c:pt idx="320">
                  <c:v>1.6080652019999999</c:v>
                </c:pt>
                <c:pt idx="321">
                  <c:v>1.6123632929999963</c:v>
                </c:pt>
                <c:pt idx="322">
                  <c:v>1.6299684779999974</c:v>
                </c:pt>
                <c:pt idx="323">
                  <c:v>1.6422978180000001</c:v>
                </c:pt>
                <c:pt idx="324">
                  <c:v>1.6520454430000016</c:v>
                </c:pt>
                <c:pt idx="325">
                  <c:v>1.667994095999995</c:v>
                </c:pt>
                <c:pt idx="326">
                  <c:v>1.6806200280000001</c:v>
                </c:pt>
                <c:pt idx="327">
                  <c:v>1.6939117449999999</c:v>
                </c:pt>
                <c:pt idx="328">
                  <c:v>1.7118064899999998</c:v>
                </c:pt>
                <c:pt idx="329">
                  <c:v>1.7320038810000025</c:v>
                </c:pt>
                <c:pt idx="330">
                  <c:v>1.7482126490000025</c:v>
                </c:pt>
                <c:pt idx="331">
                  <c:v>1.761919572</c:v>
                </c:pt>
                <c:pt idx="332">
                  <c:v>1.776260688</c:v>
                </c:pt>
                <c:pt idx="333">
                  <c:v>1.7989539640000043</c:v>
                </c:pt>
                <c:pt idx="334">
                  <c:v>1.8251046679999974</c:v>
                </c:pt>
                <c:pt idx="335">
                  <c:v>1.8386504190000001</c:v>
                </c:pt>
                <c:pt idx="336">
                  <c:v>1.8663492939999975</c:v>
                </c:pt>
                <c:pt idx="337">
                  <c:v>1.892469003</c:v>
                </c:pt>
                <c:pt idx="338">
                  <c:v>1.9114629759999975</c:v>
                </c:pt>
                <c:pt idx="339">
                  <c:v>1.9335860749999998</c:v>
                </c:pt>
                <c:pt idx="340">
                  <c:v>1.9605080619999999</c:v>
                </c:pt>
                <c:pt idx="341">
                  <c:v>1.9836153529999974</c:v>
                </c:pt>
                <c:pt idx="342">
                  <c:v>2.022927954</c:v>
                </c:pt>
                <c:pt idx="343">
                  <c:v>2.040516808000004</c:v>
                </c:pt>
                <c:pt idx="344">
                  <c:v>2.0694567699999999</c:v>
                </c:pt>
                <c:pt idx="345">
                  <c:v>2.0946239969999998</c:v>
                </c:pt>
                <c:pt idx="346">
                  <c:v>2.1238839170000001</c:v>
                </c:pt>
                <c:pt idx="347">
                  <c:v>2.1534420989999994</c:v>
                </c:pt>
                <c:pt idx="348">
                  <c:v>2.1836256520000012</c:v>
                </c:pt>
                <c:pt idx="349">
                  <c:v>2.2108325500000001</c:v>
                </c:pt>
                <c:pt idx="350">
                  <c:v>2.2363228339999988</c:v>
                </c:pt>
                <c:pt idx="351">
                  <c:v>2.2748908540000001</c:v>
                </c:pt>
                <c:pt idx="352">
                  <c:v>2.3017694489999996</c:v>
                </c:pt>
                <c:pt idx="353">
                  <c:v>2.3413335820000012</c:v>
                </c:pt>
                <c:pt idx="354">
                  <c:v>2.3745610259999999</c:v>
                </c:pt>
                <c:pt idx="355">
                  <c:v>2.4056148070000001</c:v>
                </c:pt>
                <c:pt idx="356">
                  <c:v>2.4515525839999968</c:v>
                </c:pt>
                <c:pt idx="357">
                  <c:v>2.4814950959999997</c:v>
                </c:pt>
                <c:pt idx="358">
                  <c:v>2.5145816349999999</c:v>
                </c:pt>
                <c:pt idx="359">
                  <c:v>2.5676743530000001</c:v>
                </c:pt>
                <c:pt idx="360">
                  <c:v>2.6066679499999998</c:v>
                </c:pt>
                <c:pt idx="361">
                  <c:v>2.6310512560000001</c:v>
                </c:pt>
                <c:pt idx="362">
                  <c:v>2.6790215510000039</c:v>
                </c:pt>
                <c:pt idx="363">
                  <c:v>2.7326871889999991</c:v>
                </c:pt>
                <c:pt idx="364">
                  <c:v>2.7884363670000041</c:v>
                </c:pt>
                <c:pt idx="365">
                  <c:v>2.8233692190000004</c:v>
                </c:pt>
                <c:pt idx="366">
                  <c:v>2.8722071189999987</c:v>
                </c:pt>
                <c:pt idx="367">
                  <c:v>2.921001865</c:v>
                </c:pt>
                <c:pt idx="368">
                  <c:v>2.9606387160000001</c:v>
                </c:pt>
                <c:pt idx="369">
                  <c:v>2.989236547000004</c:v>
                </c:pt>
                <c:pt idx="370">
                  <c:v>3.0524594329999952</c:v>
                </c:pt>
                <c:pt idx="371">
                  <c:v>3.0914976139999997</c:v>
                </c:pt>
                <c:pt idx="372">
                  <c:v>3.1260523339999962</c:v>
                </c:pt>
                <c:pt idx="373">
                  <c:v>3.1680938740000002</c:v>
                </c:pt>
                <c:pt idx="374">
                  <c:v>3.1851207750000046</c:v>
                </c:pt>
                <c:pt idx="375">
                  <c:v>3.2335195080000045</c:v>
                </c:pt>
                <c:pt idx="376">
                  <c:v>3.2888731500000001</c:v>
                </c:pt>
                <c:pt idx="377">
                  <c:v>3.2635767000000055</c:v>
                </c:pt>
                <c:pt idx="378">
                  <c:v>3.2901811140000001</c:v>
                </c:pt>
                <c:pt idx="379">
                  <c:v>3.386725142</c:v>
                </c:pt>
                <c:pt idx="380">
                  <c:v>3.3257736699999998</c:v>
                </c:pt>
                <c:pt idx="381">
                  <c:v>3.3259582059999997</c:v>
                </c:pt>
                <c:pt idx="382">
                  <c:v>3.3079936050000001</c:v>
                </c:pt>
                <c:pt idx="383">
                  <c:v>3.3514091509999977</c:v>
                </c:pt>
                <c:pt idx="384">
                  <c:v>3.3536908169999999</c:v>
                </c:pt>
                <c:pt idx="385">
                  <c:v>3.3898939629999996</c:v>
                </c:pt>
                <c:pt idx="386">
                  <c:v>3.3836142560000049</c:v>
                </c:pt>
                <c:pt idx="387">
                  <c:v>3.353529408</c:v>
                </c:pt>
                <c:pt idx="388">
                  <c:v>3.3506307139999998</c:v>
                </c:pt>
                <c:pt idx="389">
                  <c:v>3.3786353609999997</c:v>
                </c:pt>
                <c:pt idx="390">
                  <c:v>3.3162049789999988</c:v>
                </c:pt>
                <c:pt idx="391">
                  <c:v>3.3783776299999997</c:v>
                </c:pt>
                <c:pt idx="392">
                  <c:v>3.2952560919999998</c:v>
                </c:pt>
                <c:pt idx="393">
                  <c:v>3.3096065059999997</c:v>
                </c:pt>
                <c:pt idx="394">
                  <c:v>3.2901455899999998</c:v>
                </c:pt>
                <c:pt idx="395">
                  <c:v>3.297480776000004</c:v>
                </c:pt>
                <c:pt idx="396">
                  <c:v>3.3241548080000012</c:v>
                </c:pt>
                <c:pt idx="397">
                  <c:v>3.2598478339999977</c:v>
                </c:pt>
                <c:pt idx="398">
                  <c:v>3.226770117</c:v>
                </c:pt>
                <c:pt idx="399">
                  <c:v>3.2753140470000051</c:v>
                </c:pt>
                <c:pt idx="400">
                  <c:v>3.1976882949999998</c:v>
                </c:pt>
                <c:pt idx="401">
                  <c:v>3.1689261930000003</c:v>
                </c:pt>
                <c:pt idx="402">
                  <c:v>3.147258951</c:v>
                </c:pt>
                <c:pt idx="403">
                  <c:v>3.1294023530000001</c:v>
                </c:pt>
                <c:pt idx="404">
                  <c:v>3.1219925420000041</c:v>
                </c:pt>
                <c:pt idx="405">
                  <c:v>3.0914992830000001</c:v>
                </c:pt>
                <c:pt idx="406">
                  <c:v>3.0870708960000002</c:v>
                </c:pt>
                <c:pt idx="407">
                  <c:v>3.067630245000005</c:v>
                </c:pt>
                <c:pt idx="408">
                  <c:v>2.9904584429999987</c:v>
                </c:pt>
                <c:pt idx="409">
                  <c:v>3.0111922760000001</c:v>
                </c:pt>
                <c:pt idx="410">
                  <c:v>2.9473049180000039</c:v>
                </c:pt>
                <c:pt idx="411">
                  <c:v>2.9314884679999977</c:v>
                </c:pt>
                <c:pt idx="412">
                  <c:v>2.8972625269999988</c:v>
                </c:pt>
                <c:pt idx="413">
                  <c:v>2.8744475379999987</c:v>
                </c:pt>
                <c:pt idx="414">
                  <c:v>2.8469428559999987</c:v>
                </c:pt>
                <c:pt idx="415">
                  <c:v>2.8444950119999999</c:v>
                </c:pt>
                <c:pt idx="416">
                  <c:v>2.8177103539999999</c:v>
                </c:pt>
                <c:pt idx="417">
                  <c:v>2.7684731030000003</c:v>
                </c:pt>
                <c:pt idx="418">
                  <c:v>2.7430643580000056</c:v>
                </c:pt>
                <c:pt idx="419">
                  <c:v>2.7493958020000049</c:v>
                </c:pt>
                <c:pt idx="420">
                  <c:v>2.7213446640000001</c:v>
                </c:pt>
                <c:pt idx="421">
                  <c:v>2.7099666139999998</c:v>
                </c:pt>
                <c:pt idx="422">
                  <c:v>2.7104713460000012</c:v>
                </c:pt>
                <c:pt idx="423">
                  <c:v>2.6555895349999998</c:v>
                </c:pt>
                <c:pt idx="424">
                  <c:v>2.6975979350000001</c:v>
                </c:pt>
                <c:pt idx="425">
                  <c:v>2.6427299520000012</c:v>
                </c:pt>
                <c:pt idx="426">
                  <c:v>2.6252705590000001</c:v>
                </c:pt>
                <c:pt idx="427">
                  <c:v>2.6202864190000001</c:v>
                </c:pt>
                <c:pt idx="428">
                  <c:v>2.5930985949999998</c:v>
                </c:pt>
                <c:pt idx="429">
                  <c:v>2.6237031960000001</c:v>
                </c:pt>
                <c:pt idx="430">
                  <c:v>2.592966272</c:v>
                </c:pt>
                <c:pt idx="431">
                  <c:v>2.6100956939999977</c:v>
                </c:pt>
                <c:pt idx="432">
                  <c:v>2.5761365430000001</c:v>
                </c:pt>
                <c:pt idx="433">
                  <c:v>2.5979027290000003</c:v>
                </c:pt>
                <c:pt idx="434">
                  <c:v>2.6046823999999997</c:v>
                </c:pt>
                <c:pt idx="435">
                  <c:v>2.6268605729999996</c:v>
                </c:pt>
                <c:pt idx="436">
                  <c:v>2.6086840170000012</c:v>
                </c:pt>
                <c:pt idx="437">
                  <c:v>2.6048540610000002</c:v>
                </c:pt>
                <c:pt idx="438">
                  <c:v>2.618823006</c:v>
                </c:pt>
                <c:pt idx="439">
                  <c:v>2.6270589369999997</c:v>
                </c:pt>
                <c:pt idx="440">
                  <c:v>2.6290523549999998</c:v>
                </c:pt>
                <c:pt idx="441">
                  <c:v>2.6337835330000003</c:v>
                </c:pt>
                <c:pt idx="442">
                  <c:v>2.6392652529999996</c:v>
                </c:pt>
                <c:pt idx="443">
                  <c:v>2.6247100370000012</c:v>
                </c:pt>
                <c:pt idx="444">
                  <c:v>2.6506776349999988</c:v>
                </c:pt>
                <c:pt idx="445">
                  <c:v>2.6308924689999991</c:v>
                </c:pt>
                <c:pt idx="446">
                  <c:v>2.5911516690000003</c:v>
                </c:pt>
                <c:pt idx="447">
                  <c:v>2.6258797190000003</c:v>
                </c:pt>
                <c:pt idx="448">
                  <c:v>2.5934309500000001</c:v>
                </c:pt>
                <c:pt idx="449">
                  <c:v>2.6171261810000002</c:v>
                </c:pt>
                <c:pt idx="450">
                  <c:v>2.5909852520000012</c:v>
                </c:pt>
                <c:pt idx="451">
                  <c:v>2.7114433779999998</c:v>
                </c:pt>
                <c:pt idx="452">
                  <c:v>2.8390707509999999</c:v>
                </c:pt>
                <c:pt idx="453">
                  <c:v>2.6095547220000039</c:v>
                </c:pt>
                <c:pt idx="454">
                  <c:v>2.604134991000004</c:v>
                </c:pt>
                <c:pt idx="455">
                  <c:v>2.6877612610000066</c:v>
                </c:pt>
                <c:pt idx="456">
                  <c:v>2.6490482829999995</c:v>
                </c:pt>
                <c:pt idx="457">
                  <c:v>2.659627392</c:v>
                </c:pt>
                <c:pt idx="458">
                  <c:v>2.6003417510000051</c:v>
                </c:pt>
                <c:pt idx="459">
                  <c:v>2.5838317410000067</c:v>
                </c:pt>
                <c:pt idx="460">
                  <c:v>2.5887519860000001</c:v>
                </c:pt>
                <c:pt idx="461">
                  <c:v>2.6048488159999987</c:v>
                </c:pt>
                <c:pt idx="462">
                  <c:v>2.5466022029999995</c:v>
                </c:pt>
                <c:pt idx="463">
                  <c:v>2.467682554</c:v>
                </c:pt>
                <c:pt idx="464">
                  <c:v>2.4462291739999977</c:v>
                </c:pt>
                <c:pt idx="465">
                  <c:v>2.4943747060000012</c:v>
                </c:pt>
                <c:pt idx="466">
                  <c:v>2.5596797009999999</c:v>
                </c:pt>
                <c:pt idx="467">
                  <c:v>2.4299580589999996</c:v>
                </c:pt>
                <c:pt idx="468">
                  <c:v>2.4258589289999977</c:v>
                </c:pt>
                <c:pt idx="469">
                  <c:v>2.4421028630000001</c:v>
                </c:pt>
                <c:pt idx="470">
                  <c:v>2.371581747000004</c:v>
                </c:pt>
                <c:pt idx="471">
                  <c:v>2.4103652969999998</c:v>
                </c:pt>
                <c:pt idx="472">
                  <c:v>2.4018783109999977</c:v>
                </c:pt>
                <c:pt idx="473">
                  <c:v>2.2735602400000046</c:v>
                </c:pt>
                <c:pt idx="474">
                  <c:v>2.3084618590000003</c:v>
                </c:pt>
                <c:pt idx="475">
                  <c:v>2.3134939209999987</c:v>
                </c:pt>
                <c:pt idx="476">
                  <c:v>2.2983247780000067</c:v>
                </c:pt>
                <c:pt idx="477">
                  <c:v>2.2126194969999977</c:v>
                </c:pt>
                <c:pt idx="478">
                  <c:v>2.2319228190000002</c:v>
                </c:pt>
                <c:pt idx="479">
                  <c:v>2.2197260400000007</c:v>
                </c:pt>
                <c:pt idx="480">
                  <c:v>2.1246995470000041</c:v>
                </c:pt>
                <c:pt idx="481">
                  <c:v>2.122198059</c:v>
                </c:pt>
                <c:pt idx="482">
                  <c:v>2.158301308000004</c:v>
                </c:pt>
                <c:pt idx="483">
                  <c:v>2.124345972</c:v>
                </c:pt>
                <c:pt idx="484">
                  <c:v>2.122067167</c:v>
                </c:pt>
                <c:pt idx="485">
                  <c:v>2.0903524889999994</c:v>
                </c:pt>
                <c:pt idx="486">
                  <c:v>2.063631489</c:v>
                </c:pt>
                <c:pt idx="487">
                  <c:v>2.0579311390000004</c:v>
                </c:pt>
                <c:pt idx="488">
                  <c:v>2.0550586719999977</c:v>
                </c:pt>
                <c:pt idx="489">
                  <c:v>2.0315656199999967</c:v>
                </c:pt>
                <c:pt idx="490">
                  <c:v>2.0002371810000001</c:v>
                </c:pt>
                <c:pt idx="491">
                  <c:v>2.0390612620000002</c:v>
                </c:pt>
                <c:pt idx="492">
                  <c:v>2.0231210730000049</c:v>
                </c:pt>
                <c:pt idx="493">
                  <c:v>2.0104264759999997</c:v>
                </c:pt>
                <c:pt idx="494">
                  <c:v>2.0332734129999994</c:v>
                </c:pt>
                <c:pt idx="495">
                  <c:v>2.0505439779999999</c:v>
                </c:pt>
                <c:pt idx="496">
                  <c:v>2.0777892610000039</c:v>
                </c:pt>
                <c:pt idx="497">
                  <c:v>2.11516781</c:v>
                </c:pt>
                <c:pt idx="498">
                  <c:v>2.0978316800000001</c:v>
                </c:pt>
                <c:pt idx="499">
                  <c:v>2.1524974839999977</c:v>
                </c:pt>
                <c:pt idx="500">
                  <c:v>2.1977948680000066</c:v>
                </c:pt>
                <c:pt idx="501">
                  <c:v>2.2198104399999967</c:v>
                </c:pt>
                <c:pt idx="502">
                  <c:v>2.2627708450000039</c:v>
                </c:pt>
                <c:pt idx="503">
                  <c:v>2.3142420789999987</c:v>
                </c:pt>
                <c:pt idx="504">
                  <c:v>2.3719336530000001</c:v>
                </c:pt>
                <c:pt idx="505">
                  <c:v>2.4009127160000001</c:v>
                </c:pt>
                <c:pt idx="506">
                  <c:v>2.4785055659999999</c:v>
                </c:pt>
                <c:pt idx="507">
                  <c:v>2.5766903899999987</c:v>
                </c:pt>
                <c:pt idx="508">
                  <c:v>2.6260737920000001</c:v>
                </c:pt>
                <c:pt idx="509">
                  <c:v>2.6377768060000002</c:v>
                </c:pt>
                <c:pt idx="510">
                  <c:v>2.677384092000004</c:v>
                </c:pt>
                <c:pt idx="511">
                  <c:v>2.7294775980000012</c:v>
                </c:pt>
                <c:pt idx="512">
                  <c:v>2.7705752390000002</c:v>
                </c:pt>
                <c:pt idx="513">
                  <c:v>2.693014099</c:v>
                </c:pt>
                <c:pt idx="514">
                  <c:v>2.7564892309999998</c:v>
                </c:pt>
                <c:pt idx="515">
                  <c:v>2.887298538</c:v>
                </c:pt>
                <c:pt idx="516">
                  <c:v>2.8113469619999987</c:v>
                </c:pt>
                <c:pt idx="517">
                  <c:v>2.7795092600000002</c:v>
                </c:pt>
                <c:pt idx="518">
                  <c:v>2.9354815030000001</c:v>
                </c:pt>
                <c:pt idx="519">
                  <c:v>2.822821571</c:v>
                </c:pt>
                <c:pt idx="520">
                  <c:v>3.0001768610000012</c:v>
                </c:pt>
                <c:pt idx="521">
                  <c:v>2.9512161749999977</c:v>
                </c:pt>
                <c:pt idx="522">
                  <c:v>2.9081353680000039</c:v>
                </c:pt>
                <c:pt idx="523">
                  <c:v>2.9102742209999999</c:v>
                </c:pt>
                <c:pt idx="524">
                  <c:v>2.9327704449999987</c:v>
                </c:pt>
                <c:pt idx="525">
                  <c:v>3.0616323490000004</c:v>
                </c:pt>
                <c:pt idx="526">
                  <c:v>2.9565953749999987</c:v>
                </c:pt>
                <c:pt idx="527">
                  <c:v>2.9216818349999998</c:v>
                </c:pt>
                <c:pt idx="528">
                  <c:v>2.9534842510000012</c:v>
                </c:pt>
                <c:pt idx="529">
                  <c:v>3.0150186559999987</c:v>
                </c:pt>
                <c:pt idx="530">
                  <c:v>2.9243530770000001</c:v>
                </c:pt>
                <c:pt idx="531">
                  <c:v>3.043641998</c:v>
                </c:pt>
                <c:pt idx="532">
                  <c:v>2.9288186569999999</c:v>
                </c:pt>
                <c:pt idx="533">
                  <c:v>2.9406222839999998</c:v>
                </c:pt>
                <c:pt idx="534">
                  <c:v>2.8742239019999998</c:v>
                </c:pt>
                <c:pt idx="535">
                  <c:v>2.8218609829999988</c:v>
                </c:pt>
                <c:pt idx="536">
                  <c:v>2.7637075920000056</c:v>
                </c:pt>
                <c:pt idx="537">
                  <c:v>2.8373038309999998</c:v>
                </c:pt>
                <c:pt idx="538">
                  <c:v>2.8372039339999962</c:v>
                </c:pt>
                <c:pt idx="539">
                  <c:v>2.8035227790000001</c:v>
                </c:pt>
                <c:pt idx="540">
                  <c:v>2.8209342500000041</c:v>
                </c:pt>
                <c:pt idx="541">
                  <c:v>2.7504724999999977</c:v>
                </c:pt>
                <c:pt idx="542">
                  <c:v>2.7757541680000002</c:v>
                </c:pt>
                <c:pt idx="543">
                  <c:v>2.7285415670000051</c:v>
                </c:pt>
                <c:pt idx="544">
                  <c:v>2.6840769790000003</c:v>
                </c:pt>
                <c:pt idx="545">
                  <c:v>2.7985884690000002</c:v>
                </c:pt>
                <c:pt idx="546">
                  <c:v>2.6739446660000001</c:v>
                </c:pt>
                <c:pt idx="547">
                  <c:v>2.744745209</c:v>
                </c:pt>
                <c:pt idx="548">
                  <c:v>2.7122718830000001</c:v>
                </c:pt>
                <c:pt idx="549">
                  <c:v>2.7128273979999999</c:v>
                </c:pt>
                <c:pt idx="550">
                  <c:v>2.7866348760000039</c:v>
                </c:pt>
              </c:numCache>
            </c:numRef>
          </c:yVal>
          <c:smooth val="1"/>
        </c:ser>
        <c:ser>
          <c:idx val="38"/>
          <c:order val="38"/>
          <c:tx>
            <c:strRef>
              <c:f>'Nov 10 Time Experiments'!$CD$1</c:f>
              <c:strCache>
                <c:ptCount val="1"/>
                <c:pt idx="0">
                  <c:v>240 min</c:v>
                </c:pt>
              </c:strCache>
            </c:strRef>
          </c:tx>
          <c:marker>
            <c:symbol val="none"/>
          </c:marker>
          <c:xVal>
            <c:numRef>
              <c:f>'Nov 10 Time Experiments'!$AQ$2:$AQ$552</c:f>
              <c:numCache>
                <c:formatCode>General</c:formatCode>
                <c:ptCount val="55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</c:numCache>
            </c:numRef>
          </c:xVal>
          <c:yVal>
            <c:numRef>
              <c:f>'Nov 10 Time Experiments'!$CD$2:$CD$552</c:f>
              <c:numCache>
                <c:formatCode>General</c:formatCode>
                <c:ptCount val="551"/>
                <c:pt idx="0">
                  <c:v>9.7147926800000024E-3</c:v>
                </c:pt>
                <c:pt idx="1">
                  <c:v>9.1197967600000034E-3</c:v>
                </c:pt>
                <c:pt idx="2">
                  <c:v>9.6496299000000049E-3</c:v>
                </c:pt>
                <c:pt idx="3">
                  <c:v>1.0473418250000002E-2</c:v>
                </c:pt>
                <c:pt idx="4">
                  <c:v>7.4740976200000035E-3</c:v>
                </c:pt>
                <c:pt idx="5">
                  <c:v>6.1231955999999921E-3</c:v>
                </c:pt>
                <c:pt idx="6">
                  <c:v>1.0472159100000003E-2</c:v>
                </c:pt>
                <c:pt idx="7">
                  <c:v>1.0079744470000001E-2</c:v>
                </c:pt>
                <c:pt idx="8">
                  <c:v>8.1148028500000052E-3</c:v>
                </c:pt>
                <c:pt idx="9">
                  <c:v>9.7105086000000024E-3</c:v>
                </c:pt>
                <c:pt idx="10">
                  <c:v>8.0764770600000035E-3</c:v>
                </c:pt>
                <c:pt idx="11">
                  <c:v>4.6104818700000005E-3</c:v>
                </c:pt>
                <c:pt idx="12">
                  <c:v>9.169566640000024E-3</c:v>
                </c:pt>
                <c:pt idx="13">
                  <c:v>7.7562064100000138E-3</c:v>
                </c:pt>
                <c:pt idx="14">
                  <c:v>6.1464786600000029E-3</c:v>
                </c:pt>
                <c:pt idx="15">
                  <c:v>7.4753418700000043E-3</c:v>
                </c:pt>
                <c:pt idx="16">
                  <c:v>6.0511782900000022E-3</c:v>
                </c:pt>
                <c:pt idx="17">
                  <c:v>5.8866396700000025E-3</c:v>
                </c:pt>
                <c:pt idx="18">
                  <c:v>5.312632040000001E-3</c:v>
                </c:pt>
                <c:pt idx="19">
                  <c:v>5.8269158099999909E-3</c:v>
                </c:pt>
                <c:pt idx="20">
                  <c:v>7.1226537300000028E-3</c:v>
                </c:pt>
                <c:pt idx="21">
                  <c:v>5.1973790000000115E-3</c:v>
                </c:pt>
                <c:pt idx="22">
                  <c:v>4.1074335699999897E-3</c:v>
                </c:pt>
                <c:pt idx="23">
                  <c:v>5.1348388300000002E-3</c:v>
                </c:pt>
                <c:pt idx="24">
                  <c:v>8.4633708100000146E-3</c:v>
                </c:pt>
                <c:pt idx="25">
                  <c:v>5.9244960699999915E-3</c:v>
                </c:pt>
                <c:pt idx="26">
                  <c:v>4.6876102799999902E-3</c:v>
                </c:pt>
                <c:pt idx="27">
                  <c:v>5.9211433100000137E-3</c:v>
                </c:pt>
                <c:pt idx="28">
                  <c:v>5.835476529999991E-3</c:v>
                </c:pt>
                <c:pt idx="29">
                  <c:v>6.5210342500000018E-3</c:v>
                </c:pt>
                <c:pt idx="30">
                  <c:v>9.4069095000000661E-4</c:v>
                </c:pt>
                <c:pt idx="31">
                  <c:v>2.3554891499999999E-3</c:v>
                </c:pt>
                <c:pt idx="32">
                  <c:v>6.5851390500000027E-3</c:v>
                </c:pt>
                <c:pt idx="33">
                  <c:v>4.4971138399999911E-3</c:v>
                </c:pt>
                <c:pt idx="34">
                  <c:v>4.1290328000000015E-3</c:v>
                </c:pt>
                <c:pt idx="35">
                  <c:v>2.5319039900000011E-3</c:v>
                </c:pt>
                <c:pt idx="36">
                  <c:v>5.4286003199999914E-3</c:v>
                </c:pt>
                <c:pt idx="37">
                  <c:v>3.5451233500000015E-3</c:v>
                </c:pt>
                <c:pt idx="38">
                  <c:v>2.9492631700000012E-3</c:v>
                </c:pt>
                <c:pt idx="39">
                  <c:v>3.9292007800000115E-3</c:v>
                </c:pt>
                <c:pt idx="40">
                  <c:v>3.9714604699999916E-3</c:v>
                </c:pt>
                <c:pt idx="41">
                  <c:v>3.4156471599999911E-3</c:v>
                </c:pt>
                <c:pt idx="42">
                  <c:v>4.8228830200000017E-3</c:v>
                </c:pt>
                <c:pt idx="43">
                  <c:v>4.5608908099999913E-3</c:v>
                </c:pt>
                <c:pt idx="44">
                  <c:v>4.0130719699999909E-3</c:v>
                </c:pt>
                <c:pt idx="45">
                  <c:v>4.5815289099999925E-3</c:v>
                </c:pt>
                <c:pt idx="46">
                  <c:v>4.5022174800000122E-3</c:v>
                </c:pt>
                <c:pt idx="47">
                  <c:v>3.8707360699999933E-3</c:v>
                </c:pt>
                <c:pt idx="48">
                  <c:v>3.4777850000000019E-3</c:v>
                </c:pt>
                <c:pt idx="49">
                  <c:v>5.8178857099999903E-3</c:v>
                </c:pt>
                <c:pt idx="50">
                  <c:v>4.1755393299999898E-3</c:v>
                </c:pt>
                <c:pt idx="51">
                  <c:v>5.3818032300000018E-3</c:v>
                </c:pt>
                <c:pt idx="52">
                  <c:v>4.943455769999992E-3</c:v>
                </c:pt>
                <c:pt idx="53">
                  <c:v>4.8444897100000019E-3</c:v>
                </c:pt>
                <c:pt idx="54">
                  <c:v>4.8513293400000122E-3</c:v>
                </c:pt>
                <c:pt idx="55">
                  <c:v>4.1398510499999911E-3</c:v>
                </c:pt>
                <c:pt idx="56">
                  <c:v>5.8282792700000011E-3</c:v>
                </c:pt>
                <c:pt idx="57">
                  <c:v>6.0095891500000021E-3</c:v>
                </c:pt>
                <c:pt idx="58">
                  <c:v>6.6133320499999924E-3</c:v>
                </c:pt>
                <c:pt idx="59">
                  <c:v>6.0935497400000024E-3</c:v>
                </c:pt>
                <c:pt idx="60">
                  <c:v>3.9539441600000011E-3</c:v>
                </c:pt>
                <c:pt idx="61">
                  <c:v>7.7160403300000025E-3</c:v>
                </c:pt>
                <c:pt idx="62">
                  <c:v>6.7150622700000119E-3</c:v>
                </c:pt>
                <c:pt idx="63">
                  <c:v>7.5119018699999927E-3</c:v>
                </c:pt>
                <c:pt idx="64">
                  <c:v>7.3947563899999912E-3</c:v>
                </c:pt>
                <c:pt idx="65">
                  <c:v>7.2349637900000121E-3</c:v>
                </c:pt>
                <c:pt idx="66">
                  <c:v>9.8763734200000043E-3</c:v>
                </c:pt>
                <c:pt idx="67">
                  <c:v>9.3596533100000281E-3</c:v>
                </c:pt>
                <c:pt idx="68">
                  <c:v>9.4505280400000238E-3</c:v>
                </c:pt>
                <c:pt idx="69">
                  <c:v>1.2781690070000002E-2</c:v>
                </c:pt>
                <c:pt idx="70">
                  <c:v>1.1421623840000004E-2</c:v>
                </c:pt>
                <c:pt idx="71">
                  <c:v>1.2847396740000003E-2</c:v>
                </c:pt>
                <c:pt idx="72">
                  <c:v>1.3121250280000003E-2</c:v>
                </c:pt>
                <c:pt idx="73">
                  <c:v>1.4407764390000003E-2</c:v>
                </c:pt>
                <c:pt idx="74">
                  <c:v>1.4967943740000001E-2</c:v>
                </c:pt>
                <c:pt idx="75">
                  <c:v>1.6344043620000009E-2</c:v>
                </c:pt>
                <c:pt idx="76">
                  <c:v>1.4279949680000003E-2</c:v>
                </c:pt>
                <c:pt idx="77">
                  <c:v>1.7241123330000007E-2</c:v>
                </c:pt>
                <c:pt idx="78">
                  <c:v>1.8586526820000008E-2</c:v>
                </c:pt>
                <c:pt idx="79">
                  <c:v>1.9678401960000012E-2</c:v>
                </c:pt>
                <c:pt idx="80">
                  <c:v>2.1029557300000005E-2</c:v>
                </c:pt>
                <c:pt idx="81">
                  <c:v>2.1202544880000011E-2</c:v>
                </c:pt>
                <c:pt idx="82">
                  <c:v>2.3770551400000003E-2</c:v>
                </c:pt>
                <c:pt idx="83">
                  <c:v>2.3878450700000008E-2</c:v>
                </c:pt>
                <c:pt idx="84">
                  <c:v>2.6543396720000018E-2</c:v>
                </c:pt>
                <c:pt idx="85">
                  <c:v>2.6764030770000006E-2</c:v>
                </c:pt>
                <c:pt idx="86">
                  <c:v>2.7890752300000009E-2</c:v>
                </c:pt>
                <c:pt idx="87">
                  <c:v>3.074754330000001E-2</c:v>
                </c:pt>
                <c:pt idx="88">
                  <c:v>3.0999387800000014E-2</c:v>
                </c:pt>
                <c:pt idx="89">
                  <c:v>3.4005555500000013E-2</c:v>
                </c:pt>
                <c:pt idx="90">
                  <c:v>3.6426174700000008E-2</c:v>
                </c:pt>
                <c:pt idx="91">
                  <c:v>3.6863404500000009E-2</c:v>
                </c:pt>
                <c:pt idx="92">
                  <c:v>3.8840580000000006E-2</c:v>
                </c:pt>
                <c:pt idx="93">
                  <c:v>4.0803323700000026E-2</c:v>
                </c:pt>
                <c:pt idx="94">
                  <c:v>4.213292450000012E-2</c:v>
                </c:pt>
                <c:pt idx="95">
                  <c:v>4.4174040900000017E-2</c:v>
                </c:pt>
                <c:pt idx="96">
                  <c:v>4.6478386200000006E-2</c:v>
                </c:pt>
                <c:pt idx="97">
                  <c:v>4.8890012500000017E-2</c:v>
                </c:pt>
                <c:pt idx="98">
                  <c:v>5.0434957500000016E-2</c:v>
                </c:pt>
                <c:pt idx="99">
                  <c:v>5.1310005800000023E-2</c:v>
                </c:pt>
                <c:pt idx="100">
                  <c:v>5.2362273600000127E-2</c:v>
                </c:pt>
                <c:pt idx="101">
                  <c:v>5.5200006100000004E-2</c:v>
                </c:pt>
                <c:pt idx="102">
                  <c:v>5.7601834800000022E-2</c:v>
                </c:pt>
                <c:pt idx="103">
                  <c:v>5.8729331200000019E-2</c:v>
                </c:pt>
                <c:pt idx="104">
                  <c:v>6.1856488900000124E-2</c:v>
                </c:pt>
                <c:pt idx="105">
                  <c:v>6.3785369700000011E-2</c:v>
                </c:pt>
                <c:pt idx="106">
                  <c:v>6.430449640000023E-2</c:v>
                </c:pt>
                <c:pt idx="107">
                  <c:v>6.6245611000000024E-2</c:v>
                </c:pt>
                <c:pt idx="108">
                  <c:v>6.893726740000003E-2</c:v>
                </c:pt>
                <c:pt idx="109">
                  <c:v>7.2471971800000118E-2</c:v>
                </c:pt>
                <c:pt idx="110">
                  <c:v>7.3820556700000012E-2</c:v>
                </c:pt>
                <c:pt idx="111">
                  <c:v>7.5401972200000014E-2</c:v>
                </c:pt>
                <c:pt idx="112">
                  <c:v>7.7853958299999998E-2</c:v>
                </c:pt>
                <c:pt idx="113">
                  <c:v>8.1085066500000136E-2</c:v>
                </c:pt>
                <c:pt idx="114">
                  <c:v>8.332673760000002E-2</c:v>
                </c:pt>
                <c:pt idx="115">
                  <c:v>8.5391144500000044E-2</c:v>
                </c:pt>
                <c:pt idx="116">
                  <c:v>8.8090072600000249E-2</c:v>
                </c:pt>
                <c:pt idx="117">
                  <c:v>9.1555829400000274E-2</c:v>
                </c:pt>
                <c:pt idx="118">
                  <c:v>9.3988622700000149E-2</c:v>
                </c:pt>
                <c:pt idx="119">
                  <c:v>9.676374050000007E-2</c:v>
                </c:pt>
                <c:pt idx="120">
                  <c:v>9.8827536400000235E-2</c:v>
                </c:pt>
                <c:pt idx="121">
                  <c:v>0.10183164030000003</c:v>
                </c:pt>
                <c:pt idx="122">
                  <c:v>0.10546129500000002</c:v>
                </c:pt>
                <c:pt idx="123">
                  <c:v>0.10767213550000003</c:v>
                </c:pt>
                <c:pt idx="124">
                  <c:v>0.11076826900000003</c:v>
                </c:pt>
                <c:pt idx="125">
                  <c:v>0.11381701679999998</c:v>
                </c:pt>
                <c:pt idx="126">
                  <c:v>0.11749314820000008</c:v>
                </c:pt>
                <c:pt idx="127">
                  <c:v>0.11962665170000009</c:v>
                </c:pt>
                <c:pt idx="128">
                  <c:v>0.1238623813</c:v>
                </c:pt>
                <c:pt idx="129">
                  <c:v>0.12780993730000001</c:v>
                </c:pt>
                <c:pt idx="130">
                  <c:v>0.13011520660000001</c:v>
                </c:pt>
                <c:pt idx="131">
                  <c:v>0.13496264370000005</c:v>
                </c:pt>
                <c:pt idx="132">
                  <c:v>0.1378241137</c:v>
                </c:pt>
                <c:pt idx="133">
                  <c:v>0.14238525480000006</c:v>
                </c:pt>
                <c:pt idx="134">
                  <c:v>0.14531148520000006</c:v>
                </c:pt>
                <c:pt idx="135">
                  <c:v>0.15056605190000005</c:v>
                </c:pt>
                <c:pt idx="136">
                  <c:v>0.15480330140000007</c:v>
                </c:pt>
                <c:pt idx="137">
                  <c:v>0.15827142750000006</c:v>
                </c:pt>
                <c:pt idx="138">
                  <c:v>0.16448553950000011</c:v>
                </c:pt>
                <c:pt idx="139">
                  <c:v>0.16923586580000011</c:v>
                </c:pt>
                <c:pt idx="140">
                  <c:v>0.17447648500000007</c:v>
                </c:pt>
                <c:pt idx="141">
                  <c:v>0.17973424050000011</c:v>
                </c:pt>
                <c:pt idx="142">
                  <c:v>0.18603349780000011</c:v>
                </c:pt>
                <c:pt idx="143">
                  <c:v>0.19091887330000007</c:v>
                </c:pt>
                <c:pt idx="144">
                  <c:v>0.19784427730000007</c:v>
                </c:pt>
                <c:pt idx="145">
                  <c:v>0.20401335810000007</c:v>
                </c:pt>
                <c:pt idx="146">
                  <c:v>0.21032549000000006</c:v>
                </c:pt>
                <c:pt idx="147">
                  <c:v>0.21629108040000011</c:v>
                </c:pt>
                <c:pt idx="148">
                  <c:v>0.22357002940000001</c:v>
                </c:pt>
                <c:pt idx="149">
                  <c:v>0.2301803634</c:v>
                </c:pt>
                <c:pt idx="150">
                  <c:v>0.2375797436</c:v>
                </c:pt>
                <c:pt idx="151">
                  <c:v>0.24601254910000006</c:v>
                </c:pt>
                <c:pt idx="152">
                  <c:v>0.25273836700000002</c:v>
                </c:pt>
                <c:pt idx="153">
                  <c:v>0.25981734249999999</c:v>
                </c:pt>
                <c:pt idx="154">
                  <c:v>0.26802058070000012</c:v>
                </c:pt>
                <c:pt idx="155">
                  <c:v>0.27452189770000013</c:v>
                </c:pt>
                <c:pt idx="156">
                  <c:v>0.28215147110000011</c:v>
                </c:pt>
                <c:pt idx="157">
                  <c:v>0.28876821250000001</c:v>
                </c:pt>
                <c:pt idx="158">
                  <c:v>0.2972753748000001</c:v>
                </c:pt>
                <c:pt idx="159">
                  <c:v>0.30382562730000023</c:v>
                </c:pt>
                <c:pt idx="160">
                  <c:v>0.31071795080000009</c:v>
                </c:pt>
                <c:pt idx="161">
                  <c:v>0.31744996760000022</c:v>
                </c:pt>
                <c:pt idx="162">
                  <c:v>0.3239776597000002</c:v>
                </c:pt>
                <c:pt idx="163">
                  <c:v>0.33272142260000009</c:v>
                </c:pt>
                <c:pt idx="164">
                  <c:v>0.33781913970000021</c:v>
                </c:pt>
                <c:pt idx="165">
                  <c:v>0.34399948570000022</c:v>
                </c:pt>
                <c:pt idx="166">
                  <c:v>0.35122976750000012</c:v>
                </c:pt>
                <c:pt idx="167">
                  <c:v>0.35644219370000013</c:v>
                </c:pt>
                <c:pt idx="168">
                  <c:v>0.36212749330000021</c:v>
                </c:pt>
                <c:pt idx="169">
                  <c:v>0.36808768960000021</c:v>
                </c:pt>
                <c:pt idx="170">
                  <c:v>0.37447176430000023</c:v>
                </c:pt>
                <c:pt idx="171">
                  <c:v>0.37970713830000002</c:v>
                </c:pt>
                <c:pt idx="172">
                  <c:v>0.38569445460000001</c:v>
                </c:pt>
                <c:pt idx="173">
                  <c:v>0.3921174809000002</c:v>
                </c:pt>
                <c:pt idx="174">
                  <c:v>0.39812208270000021</c:v>
                </c:pt>
                <c:pt idx="175">
                  <c:v>0.40480248180000022</c:v>
                </c:pt>
                <c:pt idx="176">
                  <c:v>0.41141272640000009</c:v>
                </c:pt>
                <c:pt idx="177">
                  <c:v>0.41812483520000021</c:v>
                </c:pt>
                <c:pt idx="178">
                  <c:v>0.42486299130000132</c:v>
                </c:pt>
                <c:pt idx="179">
                  <c:v>0.43205080480000013</c:v>
                </c:pt>
                <c:pt idx="180">
                  <c:v>0.43861077280000021</c:v>
                </c:pt>
                <c:pt idx="181">
                  <c:v>0.4467935965</c:v>
                </c:pt>
                <c:pt idx="182">
                  <c:v>0.45465807170000011</c:v>
                </c:pt>
                <c:pt idx="183">
                  <c:v>0.46388141370000013</c:v>
                </c:pt>
                <c:pt idx="184">
                  <c:v>0.47402332280000009</c:v>
                </c:pt>
                <c:pt idx="185">
                  <c:v>0.48328546730000022</c:v>
                </c:pt>
                <c:pt idx="186">
                  <c:v>0.49344978780000021</c:v>
                </c:pt>
                <c:pt idx="187">
                  <c:v>0.50424877850000005</c:v>
                </c:pt>
                <c:pt idx="188">
                  <c:v>0.51607547250000241</c:v>
                </c:pt>
                <c:pt idx="189">
                  <c:v>0.5286181376000002</c:v>
                </c:pt>
                <c:pt idx="190">
                  <c:v>0.54129610509999981</c:v>
                </c:pt>
                <c:pt idx="191">
                  <c:v>0.55613229720000001</c:v>
                </c:pt>
                <c:pt idx="192">
                  <c:v>0.57089845390000238</c:v>
                </c:pt>
                <c:pt idx="193">
                  <c:v>0.58762172910000021</c:v>
                </c:pt>
                <c:pt idx="194">
                  <c:v>0.60504583570000126</c:v>
                </c:pt>
                <c:pt idx="195">
                  <c:v>0.62330619539999998</c:v>
                </c:pt>
                <c:pt idx="196">
                  <c:v>0.64218608589999882</c:v>
                </c:pt>
                <c:pt idx="197">
                  <c:v>0.66363761870000126</c:v>
                </c:pt>
                <c:pt idx="198">
                  <c:v>0.68718878480000001</c:v>
                </c:pt>
                <c:pt idx="199">
                  <c:v>0.71071271150000004</c:v>
                </c:pt>
                <c:pt idx="200">
                  <c:v>0.73724720930000021</c:v>
                </c:pt>
                <c:pt idx="201">
                  <c:v>0.76605234589999982</c:v>
                </c:pt>
                <c:pt idx="202">
                  <c:v>0.79761234969999972</c:v>
                </c:pt>
                <c:pt idx="203">
                  <c:v>0.83282391280000023</c:v>
                </c:pt>
                <c:pt idx="204">
                  <c:v>0.87067602130000021</c:v>
                </c:pt>
                <c:pt idx="205">
                  <c:v>0.91359911410000005</c:v>
                </c:pt>
                <c:pt idx="206">
                  <c:v>0.958887975</c:v>
                </c:pt>
                <c:pt idx="207">
                  <c:v>1.008832972</c:v>
                </c:pt>
                <c:pt idx="208">
                  <c:v>1.0653797789999975</c:v>
                </c:pt>
                <c:pt idx="209">
                  <c:v>1.122715275</c:v>
                </c:pt>
                <c:pt idx="210">
                  <c:v>1.1885639830000001</c:v>
                </c:pt>
                <c:pt idx="211">
                  <c:v>1.2547862929999973</c:v>
                </c:pt>
                <c:pt idx="212">
                  <c:v>1.3246738119999999</c:v>
                </c:pt>
                <c:pt idx="213">
                  <c:v>1.398984115</c:v>
                </c:pt>
                <c:pt idx="214">
                  <c:v>1.4645829600000024</c:v>
                </c:pt>
                <c:pt idx="215">
                  <c:v>1.5404099630000001</c:v>
                </c:pt>
                <c:pt idx="216">
                  <c:v>1.6054193179999974</c:v>
                </c:pt>
                <c:pt idx="217">
                  <c:v>1.668459098</c:v>
                </c:pt>
                <c:pt idx="218">
                  <c:v>1.719979326</c:v>
                </c:pt>
                <c:pt idx="219">
                  <c:v>1.7631906669999999</c:v>
                </c:pt>
                <c:pt idx="220">
                  <c:v>1.810812394</c:v>
                </c:pt>
                <c:pt idx="221">
                  <c:v>1.8302174020000024</c:v>
                </c:pt>
                <c:pt idx="222">
                  <c:v>1.8480801980000001</c:v>
                </c:pt>
                <c:pt idx="223">
                  <c:v>1.8626946609999975</c:v>
                </c:pt>
                <c:pt idx="224">
                  <c:v>1.8611005949999999</c:v>
                </c:pt>
                <c:pt idx="225">
                  <c:v>1.852743547</c:v>
                </c:pt>
                <c:pt idx="226">
                  <c:v>1.840091626</c:v>
                </c:pt>
                <c:pt idx="227">
                  <c:v>1.8239230319999975</c:v>
                </c:pt>
                <c:pt idx="228">
                  <c:v>1.8011039899999999</c:v>
                </c:pt>
                <c:pt idx="229">
                  <c:v>1.7766700190000024</c:v>
                </c:pt>
                <c:pt idx="230">
                  <c:v>1.7563344640000025</c:v>
                </c:pt>
                <c:pt idx="231">
                  <c:v>1.7405554460000026</c:v>
                </c:pt>
                <c:pt idx="232">
                  <c:v>1.7254527020000001</c:v>
                </c:pt>
                <c:pt idx="233">
                  <c:v>1.7035451340000025</c:v>
                </c:pt>
                <c:pt idx="234">
                  <c:v>1.6917466329999975</c:v>
                </c:pt>
                <c:pt idx="235">
                  <c:v>1.6838076519999998</c:v>
                </c:pt>
                <c:pt idx="236">
                  <c:v>1.6743501830000025</c:v>
                </c:pt>
                <c:pt idx="237">
                  <c:v>1.6678419519999998</c:v>
                </c:pt>
                <c:pt idx="238">
                  <c:v>1.665460508</c:v>
                </c:pt>
                <c:pt idx="239">
                  <c:v>1.669715206</c:v>
                </c:pt>
                <c:pt idx="240">
                  <c:v>1.6767560650000024</c:v>
                </c:pt>
                <c:pt idx="241">
                  <c:v>1.6805293959999974</c:v>
                </c:pt>
                <c:pt idx="242">
                  <c:v>1.685394804</c:v>
                </c:pt>
                <c:pt idx="243">
                  <c:v>1.699001591</c:v>
                </c:pt>
                <c:pt idx="244">
                  <c:v>1.7181222840000001</c:v>
                </c:pt>
                <c:pt idx="245">
                  <c:v>1.729834954</c:v>
                </c:pt>
                <c:pt idx="246">
                  <c:v>1.7496209549999999</c:v>
                </c:pt>
                <c:pt idx="247">
                  <c:v>1.7714125320000025</c:v>
                </c:pt>
                <c:pt idx="248">
                  <c:v>1.7949814010000025</c:v>
                </c:pt>
                <c:pt idx="249">
                  <c:v>1.8112970989999975</c:v>
                </c:pt>
                <c:pt idx="250">
                  <c:v>1.8381417200000001</c:v>
                </c:pt>
                <c:pt idx="251">
                  <c:v>1.8629063769999998</c:v>
                </c:pt>
                <c:pt idx="252">
                  <c:v>1.8822020690000025</c:v>
                </c:pt>
                <c:pt idx="253">
                  <c:v>1.898269813</c:v>
                </c:pt>
                <c:pt idx="254">
                  <c:v>1.9121230049999998</c:v>
                </c:pt>
                <c:pt idx="255">
                  <c:v>1.925637166</c:v>
                </c:pt>
                <c:pt idx="256">
                  <c:v>1.930628936</c:v>
                </c:pt>
                <c:pt idx="257">
                  <c:v>1.9373058479999974</c:v>
                </c:pt>
                <c:pt idx="258">
                  <c:v>1.9425706069999975</c:v>
                </c:pt>
                <c:pt idx="259">
                  <c:v>1.9444719959999974</c:v>
                </c:pt>
                <c:pt idx="260">
                  <c:v>1.9420153310000001</c:v>
                </c:pt>
                <c:pt idx="261">
                  <c:v>1.9303239989999974</c:v>
                </c:pt>
                <c:pt idx="262">
                  <c:v>1.9229785610000001</c:v>
                </c:pt>
                <c:pt idx="263">
                  <c:v>1.9183082979999961</c:v>
                </c:pt>
                <c:pt idx="264">
                  <c:v>1.905555527</c:v>
                </c:pt>
                <c:pt idx="265">
                  <c:v>1.8924805330000025</c:v>
                </c:pt>
                <c:pt idx="266">
                  <c:v>1.8768065380000001</c:v>
                </c:pt>
                <c:pt idx="267">
                  <c:v>1.8504331510000001</c:v>
                </c:pt>
                <c:pt idx="268">
                  <c:v>1.8354399610000001</c:v>
                </c:pt>
                <c:pt idx="269">
                  <c:v>1.8141302269999999</c:v>
                </c:pt>
                <c:pt idx="270">
                  <c:v>1.792758624000004</c:v>
                </c:pt>
                <c:pt idx="271">
                  <c:v>1.7659225869999999</c:v>
                </c:pt>
                <c:pt idx="272">
                  <c:v>1.7434556890000001</c:v>
                </c:pt>
                <c:pt idx="273">
                  <c:v>1.715578716</c:v>
                </c:pt>
                <c:pt idx="274">
                  <c:v>1.6933448719999999</c:v>
                </c:pt>
                <c:pt idx="275">
                  <c:v>1.6705449030000001</c:v>
                </c:pt>
                <c:pt idx="276">
                  <c:v>1.644790094</c:v>
                </c:pt>
                <c:pt idx="277">
                  <c:v>1.6228651210000025</c:v>
                </c:pt>
                <c:pt idx="278">
                  <c:v>1.600028078</c:v>
                </c:pt>
                <c:pt idx="279">
                  <c:v>1.5787671010000024</c:v>
                </c:pt>
                <c:pt idx="280">
                  <c:v>1.5604976819999998</c:v>
                </c:pt>
                <c:pt idx="281">
                  <c:v>1.5433763669999998</c:v>
                </c:pt>
                <c:pt idx="282">
                  <c:v>1.5296260519999962</c:v>
                </c:pt>
                <c:pt idx="283">
                  <c:v>1.512353222</c:v>
                </c:pt>
                <c:pt idx="284">
                  <c:v>1.4964462919999975</c:v>
                </c:pt>
                <c:pt idx="285">
                  <c:v>1.4860943959999962</c:v>
                </c:pt>
                <c:pt idx="286">
                  <c:v>1.475207846</c:v>
                </c:pt>
                <c:pt idx="287">
                  <c:v>1.4693649219999998</c:v>
                </c:pt>
                <c:pt idx="288">
                  <c:v>1.4595996539999949</c:v>
                </c:pt>
                <c:pt idx="289">
                  <c:v>1.4529432459999974</c:v>
                </c:pt>
                <c:pt idx="290">
                  <c:v>1.4494253799999974</c:v>
                </c:pt>
                <c:pt idx="291">
                  <c:v>1.4467963379999962</c:v>
                </c:pt>
                <c:pt idx="292">
                  <c:v>1.4396422309999974</c:v>
                </c:pt>
                <c:pt idx="293">
                  <c:v>1.4435015129999962</c:v>
                </c:pt>
                <c:pt idx="294">
                  <c:v>1.4416983529999949</c:v>
                </c:pt>
                <c:pt idx="295">
                  <c:v>1.446272413</c:v>
                </c:pt>
                <c:pt idx="296">
                  <c:v>1.4464915199999975</c:v>
                </c:pt>
                <c:pt idx="297">
                  <c:v>1.4465672179999971</c:v>
                </c:pt>
                <c:pt idx="298">
                  <c:v>1.4510114599999975</c:v>
                </c:pt>
                <c:pt idx="299">
                  <c:v>1.4550003219999998</c:v>
                </c:pt>
                <c:pt idx="300">
                  <c:v>1.4578400059999974</c:v>
                </c:pt>
                <c:pt idx="301">
                  <c:v>1.4621141360000001</c:v>
                </c:pt>
                <c:pt idx="302">
                  <c:v>1.4670414129999974</c:v>
                </c:pt>
                <c:pt idx="303">
                  <c:v>1.472339074</c:v>
                </c:pt>
                <c:pt idx="304">
                  <c:v>1.477537911</c:v>
                </c:pt>
                <c:pt idx="305">
                  <c:v>1.4822594330000001</c:v>
                </c:pt>
                <c:pt idx="306">
                  <c:v>1.4894086519999974</c:v>
                </c:pt>
                <c:pt idx="307">
                  <c:v>1.498387377</c:v>
                </c:pt>
                <c:pt idx="308">
                  <c:v>1.508139889</c:v>
                </c:pt>
                <c:pt idx="309">
                  <c:v>1.512588303</c:v>
                </c:pt>
                <c:pt idx="310">
                  <c:v>1.5184630559999974</c:v>
                </c:pt>
                <c:pt idx="311">
                  <c:v>1.5286884710000004</c:v>
                </c:pt>
                <c:pt idx="312">
                  <c:v>1.5325698059999975</c:v>
                </c:pt>
                <c:pt idx="313">
                  <c:v>1.5423860949999999</c:v>
                </c:pt>
                <c:pt idx="314">
                  <c:v>1.5529262229999974</c:v>
                </c:pt>
                <c:pt idx="315">
                  <c:v>1.5597095889999975</c:v>
                </c:pt>
                <c:pt idx="316">
                  <c:v>1.5695670049999999</c:v>
                </c:pt>
                <c:pt idx="317">
                  <c:v>1.5823593540000001</c:v>
                </c:pt>
                <c:pt idx="318">
                  <c:v>1.5889991919999975</c:v>
                </c:pt>
                <c:pt idx="319">
                  <c:v>1.6003916669999998</c:v>
                </c:pt>
                <c:pt idx="320">
                  <c:v>1.6063675090000025</c:v>
                </c:pt>
                <c:pt idx="321">
                  <c:v>1.6208172250000001</c:v>
                </c:pt>
                <c:pt idx="322">
                  <c:v>1.6341538830000024</c:v>
                </c:pt>
                <c:pt idx="323">
                  <c:v>1.6402154370000024</c:v>
                </c:pt>
                <c:pt idx="324">
                  <c:v>1.6591496869999998</c:v>
                </c:pt>
                <c:pt idx="325">
                  <c:v>1.6699804469999999</c:v>
                </c:pt>
                <c:pt idx="326">
                  <c:v>1.6847221060000004</c:v>
                </c:pt>
                <c:pt idx="327">
                  <c:v>1.7001537490000025</c:v>
                </c:pt>
                <c:pt idx="328">
                  <c:v>1.7124101330000026</c:v>
                </c:pt>
                <c:pt idx="329">
                  <c:v>1.7332281280000001</c:v>
                </c:pt>
                <c:pt idx="330">
                  <c:v>1.741722743</c:v>
                </c:pt>
                <c:pt idx="331">
                  <c:v>1.7640513580000001</c:v>
                </c:pt>
                <c:pt idx="332">
                  <c:v>1.7858245779999975</c:v>
                </c:pt>
                <c:pt idx="333">
                  <c:v>1.8029079840000024</c:v>
                </c:pt>
                <c:pt idx="334">
                  <c:v>1.8316706819999975</c:v>
                </c:pt>
                <c:pt idx="335">
                  <c:v>1.8428756399999999</c:v>
                </c:pt>
                <c:pt idx="336">
                  <c:v>1.8688651730000001</c:v>
                </c:pt>
                <c:pt idx="337">
                  <c:v>1.889397542</c:v>
                </c:pt>
                <c:pt idx="338">
                  <c:v>1.9132546589999961</c:v>
                </c:pt>
                <c:pt idx="339">
                  <c:v>1.9430069129999974</c:v>
                </c:pt>
                <c:pt idx="340">
                  <c:v>1.9640971819999999</c:v>
                </c:pt>
                <c:pt idx="341">
                  <c:v>1.9926752249999999</c:v>
                </c:pt>
                <c:pt idx="342">
                  <c:v>2.0182880569999999</c:v>
                </c:pt>
                <c:pt idx="343">
                  <c:v>2.0398065249999977</c:v>
                </c:pt>
                <c:pt idx="344">
                  <c:v>2.0671588580000049</c:v>
                </c:pt>
                <c:pt idx="345">
                  <c:v>2.0992798019999999</c:v>
                </c:pt>
                <c:pt idx="346">
                  <c:v>2.1263279130000003</c:v>
                </c:pt>
                <c:pt idx="347">
                  <c:v>2.1534337210000012</c:v>
                </c:pt>
                <c:pt idx="348">
                  <c:v>2.183669965</c:v>
                </c:pt>
                <c:pt idx="349">
                  <c:v>2.2137972520000067</c:v>
                </c:pt>
                <c:pt idx="350">
                  <c:v>2.25099961</c:v>
                </c:pt>
                <c:pt idx="351">
                  <c:v>2.2808422249999998</c:v>
                </c:pt>
                <c:pt idx="352">
                  <c:v>2.3122033279999967</c:v>
                </c:pt>
                <c:pt idx="353">
                  <c:v>2.3397819209999997</c:v>
                </c:pt>
                <c:pt idx="354">
                  <c:v>2.3747600719999999</c:v>
                </c:pt>
                <c:pt idx="355">
                  <c:v>2.4009474919999998</c:v>
                </c:pt>
                <c:pt idx="356">
                  <c:v>2.4505488079999997</c:v>
                </c:pt>
                <c:pt idx="357">
                  <c:v>2.4869445959999998</c:v>
                </c:pt>
                <c:pt idx="358">
                  <c:v>2.5245293780000049</c:v>
                </c:pt>
                <c:pt idx="359">
                  <c:v>2.5664085549999998</c:v>
                </c:pt>
                <c:pt idx="360">
                  <c:v>2.6005305450000056</c:v>
                </c:pt>
                <c:pt idx="361">
                  <c:v>2.6309594319999987</c:v>
                </c:pt>
                <c:pt idx="362">
                  <c:v>2.6683992550000051</c:v>
                </c:pt>
                <c:pt idx="363">
                  <c:v>2.7521044420000011</c:v>
                </c:pt>
                <c:pt idx="364">
                  <c:v>2.7870160740000012</c:v>
                </c:pt>
                <c:pt idx="365">
                  <c:v>2.8303217100000002</c:v>
                </c:pt>
                <c:pt idx="366">
                  <c:v>2.8739842580000046</c:v>
                </c:pt>
                <c:pt idx="367">
                  <c:v>2.9098107030000002</c:v>
                </c:pt>
                <c:pt idx="368">
                  <c:v>2.9563790959999987</c:v>
                </c:pt>
                <c:pt idx="369">
                  <c:v>3.0102008979999999</c:v>
                </c:pt>
                <c:pt idx="370">
                  <c:v>3.0251340080000051</c:v>
                </c:pt>
                <c:pt idx="371">
                  <c:v>3.1191009690000002</c:v>
                </c:pt>
                <c:pt idx="372">
                  <c:v>3.1162606879999997</c:v>
                </c:pt>
                <c:pt idx="373">
                  <c:v>3.1740075750000001</c:v>
                </c:pt>
                <c:pt idx="374">
                  <c:v>3.1617716950000001</c:v>
                </c:pt>
                <c:pt idx="375">
                  <c:v>3.238535325</c:v>
                </c:pt>
                <c:pt idx="376">
                  <c:v>3.259977262000004</c:v>
                </c:pt>
                <c:pt idx="377">
                  <c:v>3.253708284</c:v>
                </c:pt>
                <c:pt idx="378">
                  <c:v>3.3124777480000001</c:v>
                </c:pt>
                <c:pt idx="379">
                  <c:v>3.3636330770000002</c:v>
                </c:pt>
                <c:pt idx="380">
                  <c:v>3.3368810819999997</c:v>
                </c:pt>
                <c:pt idx="381">
                  <c:v>3.3365039039999962</c:v>
                </c:pt>
                <c:pt idx="382">
                  <c:v>3.3202971620000001</c:v>
                </c:pt>
                <c:pt idx="383">
                  <c:v>3.3997453849999952</c:v>
                </c:pt>
                <c:pt idx="384">
                  <c:v>3.3964568779999977</c:v>
                </c:pt>
                <c:pt idx="385">
                  <c:v>3.3536950749999987</c:v>
                </c:pt>
                <c:pt idx="386">
                  <c:v>3.3401366870000002</c:v>
                </c:pt>
                <c:pt idx="387">
                  <c:v>3.3784686729999978</c:v>
                </c:pt>
                <c:pt idx="388">
                  <c:v>3.430370967</c:v>
                </c:pt>
                <c:pt idx="389">
                  <c:v>3.298793952000004</c:v>
                </c:pt>
                <c:pt idx="390">
                  <c:v>3.3495330020000011</c:v>
                </c:pt>
                <c:pt idx="391">
                  <c:v>3.3934158490000002</c:v>
                </c:pt>
                <c:pt idx="392">
                  <c:v>3.3861498039999987</c:v>
                </c:pt>
                <c:pt idx="393">
                  <c:v>3.2678286239999998</c:v>
                </c:pt>
                <c:pt idx="394">
                  <c:v>3.2833341760000065</c:v>
                </c:pt>
                <c:pt idx="395">
                  <c:v>3.2996761009999998</c:v>
                </c:pt>
                <c:pt idx="396">
                  <c:v>3.2178222339999998</c:v>
                </c:pt>
                <c:pt idx="397">
                  <c:v>3.2476684259999997</c:v>
                </c:pt>
                <c:pt idx="398">
                  <c:v>3.2228736089999996</c:v>
                </c:pt>
                <c:pt idx="399">
                  <c:v>3.2566119829999995</c:v>
                </c:pt>
                <c:pt idx="400">
                  <c:v>3.2056507270000001</c:v>
                </c:pt>
                <c:pt idx="401">
                  <c:v>3.175579946</c:v>
                </c:pt>
                <c:pt idx="402">
                  <c:v>3.0952846209999998</c:v>
                </c:pt>
                <c:pt idx="403">
                  <c:v>3.1444348500000046</c:v>
                </c:pt>
                <c:pt idx="404">
                  <c:v>3.147802751000004</c:v>
                </c:pt>
                <c:pt idx="405">
                  <c:v>3.1425275010000049</c:v>
                </c:pt>
                <c:pt idx="406">
                  <c:v>3.0712641879999998</c:v>
                </c:pt>
                <c:pt idx="407">
                  <c:v>3.0499321620000002</c:v>
                </c:pt>
                <c:pt idx="408">
                  <c:v>3.0228804749999987</c:v>
                </c:pt>
                <c:pt idx="409">
                  <c:v>3.053054731</c:v>
                </c:pt>
                <c:pt idx="410">
                  <c:v>2.9797078770000001</c:v>
                </c:pt>
                <c:pt idx="411">
                  <c:v>2.9000989599999998</c:v>
                </c:pt>
                <c:pt idx="412">
                  <c:v>2.9057895349999998</c:v>
                </c:pt>
                <c:pt idx="413">
                  <c:v>2.9353686969999977</c:v>
                </c:pt>
                <c:pt idx="414">
                  <c:v>2.8252693819999997</c:v>
                </c:pt>
                <c:pt idx="415">
                  <c:v>2.8277239010000002</c:v>
                </c:pt>
                <c:pt idx="416">
                  <c:v>2.8250159429999995</c:v>
                </c:pt>
                <c:pt idx="417">
                  <c:v>2.8511401819999977</c:v>
                </c:pt>
                <c:pt idx="418">
                  <c:v>2.793129365000004</c:v>
                </c:pt>
                <c:pt idx="419">
                  <c:v>2.7491947810000066</c:v>
                </c:pt>
                <c:pt idx="420">
                  <c:v>2.7308613460000002</c:v>
                </c:pt>
                <c:pt idx="421">
                  <c:v>2.7215942550000056</c:v>
                </c:pt>
                <c:pt idx="422">
                  <c:v>2.6681727570000056</c:v>
                </c:pt>
                <c:pt idx="423">
                  <c:v>2.660796087000004</c:v>
                </c:pt>
                <c:pt idx="424">
                  <c:v>2.6611351180000002</c:v>
                </c:pt>
                <c:pt idx="425">
                  <c:v>2.6232864070000002</c:v>
                </c:pt>
                <c:pt idx="426">
                  <c:v>2.6516880199999977</c:v>
                </c:pt>
                <c:pt idx="427">
                  <c:v>2.6352187799999998</c:v>
                </c:pt>
                <c:pt idx="428">
                  <c:v>2.6223177120000041</c:v>
                </c:pt>
                <c:pt idx="429">
                  <c:v>2.612424056</c:v>
                </c:pt>
                <c:pt idx="430">
                  <c:v>2.6031762760000046</c:v>
                </c:pt>
                <c:pt idx="431">
                  <c:v>2.5710155169999998</c:v>
                </c:pt>
                <c:pt idx="432">
                  <c:v>2.613516252000005</c:v>
                </c:pt>
                <c:pt idx="433">
                  <c:v>2.5903577010000012</c:v>
                </c:pt>
                <c:pt idx="434">
                  <c:v>2.6119732070000001</c:v>
                </c:pt>
                <c:pt idx="435">
                  <c:v>2.5975329090000003</c:v>
                </c:pt>
                <c:pt idx="436">
                  <c:v>2.6005648780000046</c:v>
                </c:pt>
                <c:pt idx="437">
                  <c:v>2.621693294</c:v>
                </c:pt>
                <c:pt idx="438">
                  <c:v>2.6326958339999962</c:v>
                </c:pt>
                <c:pt idx="439">
                  <c:v>2.640396516000004</c:v>
                </c:pt>
                <c:pt idx="440">
                  <c:v>2.6398595969999987</c:v>
                </c:pt>
                <c:pt idx="441">
                  <c:v>2.650688808</c:v>
                </c:pt>
                <c:pt idx="442">
                  <c:v>2.6176435159999998</c:v>
                </c:pt>
                <c:pt idx="443">
                  <c:v>2.6274968790000002</c:v>
                </c:pt>
                <c:pt idx="444">
                  <c:v>2.6181885410000012</c:v>
                </c:pt>
                <c:pt idx="445">
                  <c:v>2.6071206730000012</c:v>
                </c:pt>
                <c:pt idx="446">
                  <c:v>2.6955191299999997</c:v>
                </c:pt>
                <c:pt idx="447">
                  <c:v>2.6472486659999999</c:v>
                </c:pt>
                <c:pt idx="448">
                  <c:v>2.628346364</c:v>
                </c:pt>
                <c:pt idx="449">
                  <c:v>2.687843005</c:v>
                </c:pt>
                <c:pt idx="450">
                  <c:v>2.6231042550000065</c:v>
                </c:pt>
                <c:pt idx="451">
                  <c:v>2.6102937860000002</c:v>
                </c:pt>
                <c:pt idx="452">
                  <c:v>2.6092957660000002</c:v>
                </c:pt>
                <c:pt idx="453">
                  <c:v>2.7218820259999998</c:v>
                </c:pt>
                <c:pt idx="454">
                  <c:v>2.772076051</c:v>
                </c:pt>
                <c:pt idx="455">
                  <c:v>2.7380170030000004</c:v>
                </c:pt>
                <c:pt idx="456">
                  <c:v>2.6164449859999968</c:v>
                </c:pt>
                <c:pt idx="457">
                  <c:v>2.4844981829999995</c:v>
                </c:pt>
                <c:pt idx="458">
                  <c:v>2.5791551279999987</c:v>
                </c:pt>
                <c:pt idx="459">
                  <c:v>2.6475464510000002</c:v>
                </c:pt>
                <c:pt idx="460">
                  <c:v>2.6237346340000012</c:v>
                </c:pt>
                <c:pt idx="461">
                  <c:v>2.5225741070000001</c:v>
                </c:pt>
                <c:pt idx="462">
                  <c:v>2.538965862</c:v>
                </c:pt>
                <c:pt idx="463">
                  <c:v>2.517702501</c:v>
                </c:pt>
                <c:pt idx="464">
                  <c:v>2.480747144</c:v>
                </c:pt>
                <c:pt idx="465">
                  <c:v>2.451044242</c:v>
                </c:pt>
                <c:pt idx="466">
                  <c:v>2.4526144669999987</c:v>
                </c:pt>
                <c:pt idx="467">
                  <c:v>2.4140223669999998</c:v>
                </c:pt>
                <c:pt idx="468">
                  <c:v>2.4697496099999987</c:v>
                </c:pt>
                <c:pt idx="469">
                  <c:v>2.35032336</c:v>
                </c:pt>
                <c:pt idx="470">
                  <c:v>2.2923554579999998</c:v>
                </c:pt>
                <c:pt idx="471">
                  <c:v>2.4372724699999977</c:v>
                </c:pt>
                <c:pt idx="472">
                  <c:v>2.3483337570000056</c:v>
                </c:pt>
                <c:pt idx="473">
                  <c:v>2.3161765739999987</c:v>
                </c:pt>
                <c:pt idx="474">
                  <c:v>2.3392054239999913</c:v>
                </c:pt>
                <c:pt idx="475">
                  <c:v>2.3031100440000012</c:v>
                </c:pt>
                <c:pt idx="476">
                  <c:v>2.2409490750000001</c:v>
                </c:pt>
                <c:pt idx="477">
                  <c:v>2.2922584219999962</c:v>
                </c:pt>
                <c:pt idx="478">
                  <c:v>2.2458769490000003</c:v>
                </c:pt>
                <c:pt idx="479">
                  <c:v>2.1948031590000001</c:v>
                </c:pt>
                <c:pt idx="480">
                  <c:v>2.1728994059999978</c:v>
                </c:pt>
                <c:pt idx="481">
                  <c:v>2.1434685390000001</c:v>
                </c:pt>
                <c:pt idx="482">
                  <c:v>2.0969664259999967</c:v>
                </c:pt>
                <c:pt idx="483">
                  <c:v>2.101236026</c:v>
                </c:pt>
                <c:pt idx="484">
                  <c:v>2.1262506649999997</c:v>
                </c:pt>
                <c:pt idx="485">
                  <c:v>2.0765036749999997</c:v>
                </c:pt>
                <c:pt idx="486">
                  <c:v>2.0788621109999967</c:v>
                </c:pt>
                <c:pt idx="487">
                  <c:v>2.088303249000004</c:v>
                </c:pt>
                <c:pt idx="488">
                  <c:v>2.0642072360000001</c:v>
                </c:pt>
                <c:pt idx="489">
                  <c:v>2.0654718090000004</c:v>
                </c:pt>
                <c:pt idx="490">
                  <c:v>2.0525478529999996</c:v>
                </c:pt>
                <c:pt idx="491">
                  <c:v>2.0367080379999987</c:v>
                </c:pt>
                <c:pt idx="492">
                  <c:v>2.0337316200000002</c:v>
                </c:pt>
                <c:pt idx="493">
                  <c:v>2.0342864199999977</c:v>
                </c:pt>
                <c:pt idx="494">
                  <c:v>1.9985317389999975</c:v>
                </c:pt>
                <c:pt idx="495">
                  <c:v>2.0139855550000001</c:v>
                </c:pt>
                <c:pt idx="496">
                  <c:v>2.0514218020000001</c:v>
                </c:pt>
                <c:pt idx="497">
                  <c:v>2.0808557670000001</c:v>
                </c:pt>
                <c:pt idx="498">
                  <c:v>2.093601863</c:v>
                </c:pt>
                <c:pt idx="499">
                  <c:v>2.1277016800000039</c:v>
                </c:pt>
                <c:pt idx="500">
                  <c:v>2.1891714740000001</c:v>
                </c:pt>
                <c:pt idx="501">
                  <c:v>2.2086903260000001</c:v>
                </c:pt>
                <c:pt idx="502">
                  <c:v>2.2795714540000001</c:v>
                </c:pt>
                <c:pt idx="503">
                  <c:v>2.3314079449999987</c:v>
                </c:pt>
                <c:pt idx="504">
                  <c:v>2.3091413189999996</c:v>
                </c:pt>
                <c:pt idx="505">
                  <c:v>2.4106604259999962</c:v>
                </c:pt>
                <c:pt idx="506">
                  <c:v>2.4724294349999947</c:v>
                </c:pt>
                <c:pt idx="507">
                  <c:v>2.5262023609999997</c:v>
                </c:pt>
                <c:pt idx="508">
                  <c:v>2.6620394389999991</c:v>
                </c:pt>
                <c:pt idx="509">
                  <c:v>2.730226676</c:v>
                </c:pt>
                <c:pt idx="510">
                  <c:v>2.7521864580000002</c:v>
                </c:pt>
                <c:pt idx="511">
                  <c:v>2.8283654849999977</c:v>
                </c:pt>
                <c:pt idx="512">
                  <c:v>2.8873731299999998</c:v>
                </c:pt>
                <c:pt idx="513">
                  <c:v>2.7814909620000012</c:v>
                </c:pt>
                <c:pt idx="514">
                  <c:v>2.8396443529999988</c:v>
                </c:pt>
                <c:pt idx="515">
                  <c:v>2.9225107830000003</c:v>
                </c:pt>
                <c:pt idx="516">
                  <c:v>3.0160674259999967</c:v>
                </c:pt>
                <c:pt idx="517">
                  <c:v>2.8629991219999997</c:v>
                </c:pt>
                <c:pt idx="518">
                  <c:v>3.0079828900000001</c:v>
                </c:pt>
                <c:pt idx="519">
                  <c:v>2.9219447780000012</c:v>
                </c:pt>
                <c:pt idx="520">
                  <c:v>2.9824721019999987</c:v>
                </c:pt>
                <c:pt idx="521">
                  <c:v>2.9692250889999996</c:v>
                </c:pt>
                <c:pt idx="522">
                  <c:v>2.9560560389999977</c:v>
                </c:pt>
                <c:pt idx="523">
                  <c:v>2.948726814</c:v>
                </c:pt>
                <c:pt idx="524">
                  <c:v>2.9316596199999947</c:v>
                </c:pt>
                <c:pt idx="525">
                  <c:v>2.9468571349999952</c:v>
                </c:pt>
                <c:pt idx="526">
                  <c:v>3.0015992330000003</c:v>
                </c:pt>
                <c:pt idx="527">
                  <c:v>2.8500408339999947</c:v>
                </c:pt>
                <c:pt idx="528">
                  <c:v>2.8790795009999997</c:v>
                </c:pt>
                <c:pt idx="529">
                  <c:v>2.9021503139999987</c:v>
                </c:pt>
                <c:pt idx="530">
                  <c:v>2.8707226919999997</c:v>
                </c:pt>
                <c:pt idx="531">
                  <c:v>2.9209434199999977</c:v>
                </c:pt>
                <c:pt idx="532">
                  <c:v>2.938801448</c:v>
                </c:pt>
                <c:pt idx="533">
                  <c:v>2.8791889349999962</c:v>
                </c:pt>
                <c:pt idx="534">
                  <c:v>2.8554476899999952</c:v>
                </c:pt>
                <c:pt idx="535">
                  <c:v>2.8481191799999999</c:v>
                </c:pt>
                <c:pt idx="536">
                  <c:v>2.8309590029999994</c:v>
                </c:pt>
                <c:pt idx="537">
                  <c:v>2.7625035450000039</c:v>
                </c:pt>
                <c:pt idx="538">
                  <c:v>2.7989758660000001</c:v>
                </c:pt>
                <c:pt idx="539">
                  <c:v>2.8805109660000001</c:v>
                </c:pt>
                <c:pt idx="540">
                  <c:v>2.7378179239999998</c:v>
                </c:pt>
                <c:pt idx="541">
                  <c:v>2.7519244359999999</c:v>
                </c:pt>
                <c:pt idx="542">
                  <c:v>2.8147639439999987</c:v>
                </c:pt>
                <c:pt idx="543">
                  <c:v>2.7520527049999997</c:v>
                </c:pt>
                <c:pt idx="544">
                  <c:v>2.6802188560000002</c:v>
                </c:pt>
                <c:pt idx="545">
                  <c:v>2.7502657580000012</c:v>
                </c:pt>
                <c:pt idx="546">
                  <c:v>2.7343267600000041</c:v>
                </c:pt>
                <c:pt idx="547">
                  <c:v>2.7190872830000004</c:v>
                </c:pt>
                <c:pt idx="548">
                  <c:v>2.8040305780000012</c:v>
                </c:pt>
                <c:pt idx="549">
                  <c:v>2.7698299099999999</c:v>
                </c:pt>
                <c:pt idx="550">
                  <c:v>2.6767448590000003</c:v>
                </c:pt>
              </c:numCache>
            </c:numRef>
          </c:yVal>
          <c:smooth val="1"/>
        </c:ser>
        <c:axId val="57480704"/>
        <c:axId val="57482624"/>
      </c:scatterChart>
      <c:valAx>
        <c:axId val="57480704"/>
        <c:scaling>
          <c:orientation val="minMax"/>
          <c:max val="800"/>
          <c:min val="2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>
                    <a:latin typeface="Candara" pitchFamily="34" charset="0"/>
                  </a:rPr>
                  <a:t>Wavelength</a:t>
                </a:r>
                <a:r>
                  <a:rPr lang="en-US" sz="2000" baseline="0" dirty="0" smtClean="0">
                    <a:latin typeface="Candara" pitchFamily="34" charset="0"/>
                  </a:rPr>
                  <a:t> (nm)</a:t>
                </a:r>
                <a:endParaRPr lang="en-US" sz="2000" dirty="0">
                  <a:latin typeface="Candara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000000"/>
            </a:solidFill>
          </a:ln>
        </c:spPr>
        <c:crossAx val="57482624"/>
        <c:crosses val="autoZero"/>
        <c:crossBetween val="midCat"/>
      </c:valAx>
      <c:valAx>
        <c:axId val="574826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>
                    <a:latin typeface="Candara" pitchFamily="34" charset="0"/>
                  </a:rPr>
                  <a:t>Optical Density (AU)</a:t>
                </a:r>
                <a:endParaRPr lang="en-US" sz="2000" dirty="0">
                  <a:latin typeface="Candara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000000"/>
            </a:solidFill>
          </a:ln>
        </c:spPr>
        <c:crossAx val="57480704"/>
        <c:crosses val="autoZero"/>
        <c:crossBetween val="midCat"/>
      </c:valAx>
    </c:plotArea>
    <c:plotVisOnly val="1"/>
    <c:dispBlanksAs val="gap"/>
  </c:chart>
  <c:spPr>
    <a:solidFill>
      <a:schemeClr val="tx1"/>
    </a:solidFill>
    <a:ln w="19050">
      <a:solidFill>
        <a:schemeClr val="bg1"/>
      </a:solidFill>
    </a:ln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>
                <a:solidFill>
                  <a:srgbClr val="000000"/>
                </a:solidFill>
                <a:latin typeface="Candara" pitchFamily="34" charset="0"/>
              </a:defRPr>
            </a:pP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AnemiSpec</a:t>
            </a:r>
            <a:r>
              <a:rPr lang="en-US" sz="2000" baseline="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vs.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HemoCue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 201+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'[Results 3-22.xlsx]Sheet1'!$L$2:$L$22</c:f>
              <c:strCache>
                <c:ptCount val="1"/>
                <c:pt idx="0">
                  <c:v>3.801960784 3.62254902 3.361764706 3.336764706 2.978431373 2.619607843 2.254901961 1.692156863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rgbClr val="000000"/>
                </a:solidFill>
              </a:ln>
            </c:spPr>
            <c:trendlineType val="linear"/>
            <c:forward val="2"/>
            <c:dispRSqr val="1"/>
            <c:dispEq val="1"/>
            <c:trendlineLbl>
              <c:layout>
                <c:manualLayout>
                  <c:x val="-6.78630796150482E-2"/>
                  <c:y val="0.18482611548556405"/>
                </c:manualLayout>
              </c:layout>
              <c:numFmt formatCode="General" sourceLinked="0"/>
            </c:trendlineLbl>
          </c:trendline>
          <c:errBars>
            <c:errDir val="y"/>
            <c:errBarType val="both"/>
            <c:errValType val="cust"/>
            <c:plus>
              <c:numRef>
                <c:f>'[Results 3-22.xlsx]Sheet1'!$O$2:$O$22</c:f>
                <c:numCache>
                  <c:formatCode>General</c:formatCode>
                  <c:ptCount val="21"/>
                  <c:pt idx="0">
                    <c:v>0.14705882352941205</c:v>
                  </c:pt>
                  <c:pt idx="3">
                    <c:v>0.26911764705882302</c:v>
                  </c:pt>
                  <c:pt idx="6">
                    <c:v>0</c:v>
                  </c:pt>
                  <c:pt idx="9">
                    <c:v>2.5000000000000109E-2</c:v>
                  </c:pt>
                  <c:pt idx="11">
                    <c:v>0.29411764705882409</c:v>
                  </c:pt>
                  <c:pt idx="14">
                    <c:v>0.14705882352941105</c:v>
                  </c:pt>
                  <c:pt idx="17">
                    <c:v>0.14705882352941105</c:v>
                  </c:pt>
                  <c:pt idx="20">
                    <c:v>0.5</c:v>
                  </c:pt>
                </c:numCache>
              </c:numRef>
            </c:plus>
            <c:minus>
              <c:numRef>
                <c:f>'[Results 3-22.xlsx]Sheet1'!$O$2:$O$22</c:f>
                <c:numCache>
                  <c:formatCode>General</c:formatCode>
                  <c:ptCount val="21"/>
                  <c:pt idx="0">
                    <c:v>0.14705882352941205</c:v>
                  </c:pt>
                  <c:pt idx="3">
                    <c:v>0.26911764705882302</c:v>
                  </c:pt>
                  <c:pt idx="6">
                    <c:v>0</c:v>
                  </c:pt>
                  <c:pt idx="9">
                    <c:v>2.5000000000000109E-2</c:v>
                  </c:pt>
                  <c:pt idx="11">
                    <c:v>0.29411764705882409</c:v>
                  </c:pt>
                  <c:pt idx="14">
                    <c:v>0.14705882352941105</c:v>
                  </c:pt>
                  <c:pt idx="17">
                    <c:v>0.14705882352941105</c:v>
                  </c:pt>
                  <c:pt idx="20">
                    <c:v>0.5</c:v>
                  </c:pt>
                </c:numCache>
              </c:numRef>
            </c:minus>
            <c:spPr>
              <a:ln>
                <a:solidFill>
                  <a:srgbClr val="000000"/>
                </a:solidFill>
              </a:ln>
            </c:spPr>
          </c:errBars>
          <c:xVal>
            <c:numRef>
              <c:f>'[Results 3-22.xlsx]Sheet1'!$M$2:$M$22</c:f>
              <c:numCache>
                <c:formatCode>General</c:formatCode>
                <c:ptCount val="21"/>
                <c:pt idx="0">
                  <c:v>14.6</c:v>
                </c:pt>
                <c:pt idx="3">
                  <c:v>13.4</c:v>
                </c:pt>
                <c:pt idx="6">
                  <c:v>11.5</c:v>
                </c:pt>
                <c:pt idx="9">
                  <c:v>11.4</c:v>
                </c:pt>
                <c:pt idx="11">
                  <c:v>7.2</c:v>
                </c:pt>
                <c:pt idx="14">
                  <c:v>4.5</c:v>
                </c:pt>
                <c:pt idx="17">
                  <c:v>3.6</c:v>
                </c:pt>
                <c:pt idx="20">
                  <c:v>2</c:v>
                </c:pt>
              </c:numCache>
            </c:numRef>
          </c:xVal>
          <c:yVal>
            <c:numRef>
              <c:f>'[Results 3-22.xlsx]Sheet1'!$L$2:$L$22</c:f>
              <c:numCache>
                <c:formatCode>General</c:formatCode>
                <c:ptCount val="21"/>
                <c:pt idx="0">
                  <c:v>3.8019607843137231</c:v>
                </c:pt>
                <c:pt idx="3">
                  <c:v>3.6225490196078427</c:v>
                </c:pt>
                <c:pt idx="6">
                  <c:v>3.3617647058823565</c:v>
                </c:pt>
                <c:pt idx="9">
                  <c:v>3.3367647058823549</c:v>
                </c:pt>
                <c:pt idx="11">
                  <c:v>2.9784313725490201</c:v>
                </c:pt>
                <c:pt idx="14">
                  <c:v>2.6196078431372549</c:v>
                </c:pt>
                <c:pt idx="17">
                  <c:v>2.2549019607843159</c:v>
                </c:pt>
                <c:pt idx="20">
                  <c:v>1.6921568627450998</c:v>
                </c:pt>
              </c:numCache>
            </c:numRef>
          </c:yVal>
        </c:ser>
        <c:axId val="56293632"/>
        <c:axId val="56172928"/>
      </c:scatterChart>
      <c:valAx>
        <c:axId val="56293632"/>
        <c:scaling>
          <c:orientation val="minMax"/>
          <c:max val="16"/>
          <c:min val="0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0000"/>
                    </a:solidFill>
                    <a:latin typeface="Candara" pitchFamily="34" charset="0"/>
                  </a:defRPr>
                </a:pPr>
                <a:r>
                  <a:rPr lang="en-US" sz="2000">
                    <a:solidFill>
                      <a:srgbClr val="000000"/>
                    </a:solidFill>
                    <a:latin typeface="Candara" pitchFamily="34" charset="0"/>
                  </a:rPr>
                  <a:t>HemoCue</a:t>
                </a:r>
                <a:r>
                  <a:rPr lang="en-US" sz="2000" baseline="0">
                    <a:solidFill>
                      <a:srgbClr val="000000"/>
                    </a:solidFill>
                    <a:latin typeface="Candara" pitchFamily="34" charset="0"/>
                  </a:rPr>
                  <a:t> Hb Concentrations (g/dL)</a:t>
                </a:r>
                <a:endParaRPr lang="en-US" sz="2000">
                  <a:solidFill>
                    <a:srgbClr val="000000"/>
                  </a:solidFill>
                  <a:latin typeface="Candara" pitchFamily="34" charset="0"/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6172928"/>
        <c:crosses val="autoZero"/>
        <c:crossBetween val="midCat"/>
        <c:majorUnit val="2"/>
      </c:valAx>
      <c:valAx>
        <c:axId val="5617292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000000"/>
                    </a:solidFill>
                    <a:latin typeface="Candara" pitchFamily="34" charset="0"/>
                  </a:defRPr>
                </a:pPr>
                <a:r>
                  <a:rPr lang="en-US" sz="2000" dirty="0" err="1" smtClean="0">
                    <a:solidFill>
                      <a:srgbClr val="000000"/>
                    </a:solidFill>
                    <a:latin typeface="Candara" pitchFamily="34" charset="0"/>
                  </a:rPr>
                  <a:t>AnemiSpec</a:t>
                </a:r>
                <a:r>
                  <a:rPr lang="en-US" sz="2000" baseline="0" dirty="0" smtClean="0">
                    <a:solidFill>
                      <a:srgbClr val="000000"/>
                    </a:solidFill>
                    <a:latin typeface="Candara" pitchFamily="34" charset="0"/>
                  </a:rPr>
                  <a:t> </a:t>
                </a:r>
                <a:r>
                  <a:rPr lang="en-US" sz="2000" baseline="0" dirty="0">
                    <a:solidFill>
                      <a:srgbClr val="000000"/>
                    </a:solidFill>
                    <a:latin typeface="Candara" pitchFamily="34" charset="0"/>
                  </a:rPr>
                  <a:t>Readings (mV/mV)</a:t>
                </a:r>
                <a:endParaRPr lang="en-US" sz="2000" dirty="0">
                  <a:solidFill>
                    <a:srgbClr val="000000"/>
                  </a:solidFill>
                  <a:latin typeface="Candara" pitchFamily="34" charset="0"/>
                </a:endParaRPr>
              </a:p>
            </c:rich>
          </c:tx>
          <c:layout/>
          <c:spPr>
            <a:noFill/>
          </c:spPr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6293632"/>
        <c:crosses val="autoZero"/>
        <c:crossBetween val="midCat"/>
      </c:valAx>
    </c:plotArea>
    <c:plotVisOnly val="1"/>
    <c:dispBlanksAs val="gap"/>
  </c:chart>
  <c:spPr>
    <a:ln w="19050">
      <a:solidFill>
        <a:schemeClr val="bg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0.58783</cdr:x>
      <cdr:y>0.49924</cdr:y>
    </cdr:from>
    <cdr:to>
      <cdr:x>0.65484</cdr:x>
      <cdr:y>0.67315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491525" y="2440889"/>
          <a:ext cx="512011" cy="85027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912427" cy="2141855"/>
          </a:xfrm>
          <a:prstGeom prst="rect">
            <a:avLst/>
          </a:prstGeom>
        </p:spPr>
        <p:txBody>
          <a:bodyPr vert="horz" lIns="424199" tIns="212100" rIns="424199" bIns="212100" rtlCol="0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185744" y="0"/>
            <a:ext cx="13912427" cy="2141855"/>
          </a:xfrm>
          <a:prstGeom prst="rect">
            <a:avLst/>
          </a:prstGeom>
        </p:spPr>
        <p:txBody>
          <a:bodyPr vert="horz" lIns="424199" tIns="212100" rIns="424199" bIns="212100" rtlCol="0"/>
          <a:lstStyle>
            <a:lvl1pPr algn="r">
              <a:defRPr sz="5600"/>
            </a:lvl1pPr>
          </a:lstStyle>
          <a:p>
            <a:fld id="{7FEC8A5D-DEBE-4F7A-9311-78FB46D23D15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43525" y="3211513"/>
            <a:ext cx="21418550" cy="16063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4199" tIns="212100" rIns="424199" bIns="2121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10560" y="20347622"/>
            <a:ext cx="25684480" cy="19276695"/>
          </a:xfrm>
          <a:prstGeom prst="rect">
            <a:avLst/>
          </a:prstGeom>
        </p:spPr>
        <p:txBody>
          <a:bodyPr vert="horz" lIns="424199" tIns="212100" rIns="424199" bIns="2121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687812"/>
            <a:ext cx="13912427" cy="2141855"/>
          </a:xfrm>
          <a:prstGeom prst="rect">
            <a:avLst/>
          </a:prstGeom>
        </p:spPr>
        <p:txBody>
          <a:bodyPr vert="horz" lIns="424199" tIns="212100" rIns="424199" bIns="212100" rtlCol="0" anchor="b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185744" y="40687812"/>
            <a:ext cx="13912427" cy="2141855"/>
          </a:xfrm>
          <a:prstGeom prst="rect">
            <a:avLst/>
          </a:prstGeom>
        </p:spPr>
        <p:txBody>
          <a:bodyPr vert="horz" lIns="424199" tIns="212100" rIns="424199" bIns="212100" rtlCol="0" anchor="b"/>
          <a:lstStyle>
            <a:lvl1pPr algn="r">
              <a:defRPr sz="5600"/>
            </a:lvl1pPr>
          </a:lstStyle>
          <a:p>
            <a:fld id="{B3A136BD-F32D-402A-B903-F16CBD271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0110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36BD-F32D-402A-B903-F16CBD2714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5088"/>
            <a:ext cx="37306250" cy="705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950" y="18654713"/>
            <a:ext cx="30721300" cy="8410575"/>
          </a:xfrm>
        </p:spPr>
        <p:txBody>
          <a:bodyPr/>
          <a:lstStyle>
            <a:lvl1pPr marL="0" indent="0" algn="ctr">
              <a:buNone/>
              <a:defRPr/>
            </a:lvl1pPr>
            <a:lvl2pPr marL="800100" indent="0" algn="ctr">
              <a:buNone/>
              <a:defRPr/>
            </a:lvl2pPr>
            <a:lvl3pPr marL="1600200" indent="0" algn="ctr">
              <a:buNone/>
              <a:defRPr/>
            </a:lvl3pPr>
            <a:lvl4pPr marL="2400300" indent="0" algn="ctr">
              <a:buNone/>
              <a:defRPr/>
            </a:lvl4pPr>
            <a:lvl5pPr marL="3200400" indent="0" algn="ctr">
              <a:buNone/>
              <a:defRPr/>
            </a:lvl5pPr>
            <a:lvl6pPr marL="4000500" indent="0" algn="ctr">
              <a:buNone/>
              <a:defRPr/>
            </a:lvl6pPr>
            <a:lvl7pPr marL="4800600" indent="0" algn="ctr">
              <a:buNone/>
              <a:defRPr/>
            </a:lvl7pPr>
            <a:lvl8pPr marL="5600700" indent="0" algn="ctr">
              <a:buNone/>
              <a:defRPr/>
            </a:lvl8pPr>
            <a:lvl9pPr marL="6400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110A-CDBF-4353-88C3-A11E9BBBD6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8ED0-60D5-4168-8AFE-F1B63AECAC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6557"/>
            <a:ext cx="9324976" cy="263342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7" y="2926557"/>
            <a:ext cx="27676474" cy="263342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56DB2-BEFC-475E-BF1D-DDBFFF1885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5F293-7F08-44DC-B310-74E4DC4C44F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2645"/>
            <a:ext cx="37306250" cy="6538913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1745"/>
            <a:ext cx="37306250" cy="720090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0100" indent="0">
              <a:buNone/>
              <a:defRPr sz="3200"/>
            </a:lvl2pPr>
            <a:lvl3pPr marL="1600200" indent="0">
              <a:buNone/>
              <a:defRPr sz="2800"/>
            </a:lvl3pPr>
            <a:lvl4pPr marL="2400300" indent="0">
              <a:buNone/>
              <a:defRPr sz="2500"/>
            </a:lvl4pPr>
            <a:lvl5pPr marL="3200400" indent="0">
              <a:buNone/>
              <a:defRPr sz="2500"/>
            </a:lvl5pPr>
            <a:lvl6pPr marL="4000500" indent="0">
              <a:buNone/>
              <a:defRPr sz="2500"/>
            </a:lvl6pPr>
            <a:lvl7pPr marL="4800600" indent="0">
              <a:buNone/>
              <a:defRPr sz="2500"/>
            </a:lvl7pPr>
            <a:lvl8pPr marL="5600700" indent="0">
              <a:buNone/>
              <a:defRPr sz="2500"/>
            </a:lvl8pPr>
            <a:lvl9pPr marL="6400800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CB6C1-D9B9-4E63-A4C3-221BF3FEE3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10713"/>
            <a:ext cx="18500724" cy="19750088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1" y="9510713"/>
            <a:ext cx="18500726" cy="19750088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ADA0A-65FB-47DF-8D15-B9E51D1BC07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7" y="1319213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7588"/>
            <a:ext cx="19392900" cy="3071813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0100" indent="0">
              <a:buNone/>
              <a:defRPr sz="3500" b="1"/>
            </a:lvl2pPr>
            <a:lvl3pPr marL="1600200" indent="0">
              <a:buNone/>
              <a:defRPr sz="3200" b="1"/>
            </a:lvl3pPr>
            <a:lvl4pPr marL="2400300" indent="0">
              <a:buNone/>
              <a:defRPr sz="2800" b="1"/>
            </a:lvl4pPr>
            <a:lvl5pPr marL="3200400" indent="0">
              <a:buNone/>
              <a:defRPr sz="2800" b="1"/>
            </a:lvl5pPr>
            <a:lvl6pPr marL="4000500" indent="0">
              <a:buNone/>
              <a:defRPr sz="2800" b="1"/>
            </a:lvl6pPr>
            <a:lvl7pPr marL="4800600" indent="0">
              <a:buNone/>
              <a:defRPr sz="2800" b="1"/>
            </a:lvl7pPr>
            <a:lvl8pPr marL="5600700" indent="0">
              <a:buNone/>
              <a:defRPr sz="2800" b="1"/>
            </a:lvl8pPr>
            <a:lvl9pPr marL="6400800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0"/>
            <a:ext cx="19392900" cy="18966657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4851" y="7367588"/>
            <a:ext cx="19402426" cy="3071813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0100" indent="0">
              <a:buNone/>
              <a:defRPr sz="3500" b="1"/>
            </a:lvl2pPr>
            <a:lvl3pPr marL="1600200" indent="0">
              <a:buNone/>
              <a:defRPr sz="3200" b="1"/>
            </a:lvl3pPr>
            <a:lvl4pPr marL="2400300" indent="0">
              <a:buNone/>
              <a:defRPr sz="2800" b="1"/>
            </a:lvl4pPr>
            <a:lvl5pPr marL="3200400" indent="0">
              <a:buNone/>
              <a:defRPr sz="2800" b="1"/>
            </a:lvl5pPr>
            <a:lvl6pPr marL="4000500" indent="0">
              <a:buNone/>
              <a:defRPr sz="2800" b="1"/>
            </a:lvl6pPr>
            <a:lvl7pPr marL="4800600" indent="0">
              <a:buNone/>
              <a:defRPr sz="2800" b="1"/>
            </a:lvl7pPr>
            <a:lvl8pPr marL="5600700" indent="0">
              <a:buNone/>
              <a:defRPr sz="2800" b="1"/>
            </a:lvl8pPr>
            <a:lvl9pPr marL="6400800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4851" y="10439400"/>
            <a:ext cx="19402426" cy="18966657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59386-F464-49B4-8BEE-B307325A719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BE67A-377C-4F56-A59E-E5C92B2345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6D74-41EA-4AB9-B051-4DCF6676C84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09688"/>
            <a:ext cx="14439900" cy="557927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6" y="1309688"/>
            <a:ext cx="24536400" cy="280963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957"/>
            <a:ext cx="14439900" cy="22517100"/>
          </a:xfrm>
        </p:spPr>
        <p:txBody>
          <a:bodyPr/>
          <a:lstStyle>
            <a:lvl1pPr marL="0" indent="0">
              <a:buNone/>
              <a:defRPr sz="2500"/>
            </a:lvl1pPr>
            <a:lvl2pPr marL="800100" indent="0">
              <a:buNone/>
              <a:defRPr sz="2100"/>
            </a:lvl2pPr>
            <a:lvl3pPr marL="1600200" indent="0">
              <a:buNone/>
              <a:defRPr sz="1800"/>
            </a:lvl3pPr>
            <a:lvl4pPr marL="2400300" indent="0">
              <a:buNone/>
              <a:defRPr sz="1600"/>
            </a:lvl4pPr>
            <a:lvl5pPr marL="3200400" indent="0">
              <a:buNone/>
              <a:defRPr sz="1600"/>
            </a:lvl5pPr>
            <a:lvl6pPr marL="4000500" indent="0">
              <a:buNone/>
              <a:defRPr sz="1600"/>
            </a:lvl6pPr>
            <a:lvl7pPr marL="4800600" indent="0">
              <a:buNone/>
              <a:defRPr sz="1600"/>
            </a:lvl7pPr>
            <a:lvl8pPr marL="5600700" indent="0">
              <a:buNone/>
              <a:defRPr sz="1600"/>
            </a:lvl8pPr>
            <a:lvl9pPr marL="64008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B1FD5-D602-414C-99A0-B926272542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251" y="23043358"/>
            <a:ext cx="26333450" cy="2719388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4251" y="2940845"/>
            <a:ext cx="26333450" cy="19752468"/>
          </a:xfrm>
        </p:spPr>
        <p:txBody>
          <a:bodyPr/>
          <a:lstStyle>
            <a:lvl1pPr marL="0" indent="0">
              <a:buNone/>
              <a:defRPr sz="5600"/>
            </a:lvl1pPr>
            <a:lvl2pPr marL="800100" indent="0">
              <a:buNone/>
              <a:defRPr sz="4900"/>
            </a:lvl2pPr>
            <a:lvl3pPr marL="1600200" indent="0">
              <a:buNone/>
              <a:defRPr sz="4200"/>
            </a:lvl3pPr>
            <a:lvl4pPr marL="2400300" indent="0">
              <a:buNone/>
              <a:defRPr sz="3500"/>
            </a:lvl4pPr>
            <a:lvl5pPr marL="3200400" indent="0">
              <a:buNone/>
              <a:defRPr sz="3500"/>
            </a:lvl5pPr>
            <a:lvl6pPr marL="4000500" indent="0">
              <a:buNone/>
              <a:defRPr sz="3500"/>
            </a:lvl6pPr>
            <a:lvl7pPr marL="4800600" indent="0">
              <a:buNone/>
              <a:defRPr sz="3500"/>
            </a:lvl7pPr>
            <a:lvl8pPr marL="5600700" indent="0">
              <a:buNone/>
              <a:defRPr sz="3500"/>
            </a:lvl8pPr>
            <a:lvl9pPr marL="6400800" indent="0">
              <a:buNone/>
              <a:defRPr sz="3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4251" y="25762745"/>
            <a:ext cx="26333450" cy="3864768"/>
          </a:xfrm>
        </p:spPr>
        <p:txBody>
          <a:bodyPr/>
          <a:lstStyle>
            <a:lvl1pPr marL="0" indent="0">
              <a:buNone/>
              <a:defRPr sz="2500"/>
            </a:lvl1pPr>
            <a:lvl2pPr marL="800100" indent="0">
              <a:buNone/>
              <a:defRPr sz="2100"/>
            </a:lvl2pPr>
            <a:lvl3pPr marL="1600200" indent="0">
              <a:buNone/>
              <a:defRPr sz="1800"/>
            </a:lvl3pPr>
            <a:lvl4pPr marL="2400300" indent="0">
              <a:buNone/>
              <a:defRPr sz="1600"/>
            </a:lvl4pPr>
            <a:lvl5pPr marL="3200400" indent="0">
              <a:buNone/>
              <a:defRPr sz="1600"/>
            </a:lvl5pPr>
            <a:lvl6pPr marL="4000500" indent="0">
              <a:buNone/>
              <a:defRPr sz="1600"/>
            </a:lvl6pPr>
            <a:lvl7pPr marL="4800600" indent="0">
              <a:buNone/>
              <a:defRPr sz="1600"/>
            </a:lvl7pPr>
            <a:lvl8pPr marL="5600700" indent="0">
              <a:buNone/>
              <a:defRPr sz="1600"/>
            </a:lvl8pPr>
            <a:lvl9pPr marL="64008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0C99A-241C-41BE-8515-07DE22B5AA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7350"/>
            <a:ext cx="37306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4" tIns="219452" rIns="438904" bIns="219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10713"/>
            <a:ext cx="37306250" cy="197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>
              <a:defRPr sz="6700">
                <a:latin typeface="Times" pitchFamily="-123" charset="0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 algn="ctr">
              <a:defRPr sz="6700">
                <a:latin typeface="Times" pitchFamily="-123" charset="0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latin typeface="Times" pitchFamily="-123" charset="0"/>
              </a:defRPr>
            </a:lvl1pPr>
          </a:lstStyle>
          <a:p>
            <a:fld id="{BC926A85-6552-4737-B08C-99895FB1596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  <a:ea typeface="ＭＳ Ｐゴシック" pitchFamily="-123" charset="-128"/>
          <a:cs typeface="ＭＳ Ｐゴシック" pitchFamily="-123" charset="-128"/>
        </a:defRPr>
      </a:lvl2pPr>
      <a:lvl3pPr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  <a:ea typeface="ＭＳ Ｐゴシック" pitchFamily="-123" charset="-128"/>
          <a:cs typeface="ＭＳ Ｐゴシック" pitchFamily="-123" charset="-128"/>
        </a:defRPr>
      </a:lvl3pPr>
      <a:lvl4pPr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  <a:ea typeface="ＭＳ Ｐゴシック" pitchFamily="-123" charset="-128"/>
          <a:cs typeface="ＭＳ Ｐゴシック" pitchFamily="-123" charset="-128"/>
        </a:defRPr>
      </a:lvl4pPr>
      <a:lvl5pPr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  <a:ea typeface="ＭＳ Ｐゴシック" pitchFamily="-123" charset="-128"/>
          <a:cs typeface="ＭＳ Ｐゴシック" pitchFamily="-123" charset="-128"/>
        </a:defRPr>
      </a:lvl5pPr>
      <a:lvl6pPr marL="800100" algn="ctr" defTabSz="4389438" rtl="0" eaLnBrk="1" fontAlgn="base" hangingPunct="1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</a:defRPr>
      </a:lvl6pPr>
      <a:lvl7pPr marL="1600200" algn="ctr" defTabSz="4389438" rtl="0" eaLnBrk="1" fontAlgn="base" hangingPunct="1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</a:defRPr>
      </a:lvl7pPr>
      <a:lvl8pPr marL="2400300" algn="ctr" defTabSz="4389438" rtl="0" eaLnBrk="1" fontAlgn="base" hangingPunct="1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</a:defRPr>
      </a:lvl8pPr>
      <a:lvl9pPr marL="3200400" algn="ctr" defTabSz="4389438" rtl="0" eaLnBrk="1" fontAlgn="base" hangingPunct="1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" charset="0"/>
        </a:defRPr>
      </a:lvl9pPr>
    </p:titleStyle>
    <p:bodyStyle>
      <a:lvl1pPr marL="1644650" indent="-1644650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3567113" indent="-1371600" algn="l" defTabSz="4389438" rtl="0" fontAlgn="base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  <a:ea typeface="ＭＳ Ｐゴシック" pitchFamily="-123" charset="-128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  <a:ea typeface="ＭＳ Ｐゴシック" pitchFamily="-123" charset="-128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-123" charset="-128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23" charset="-128"/>
        </a:defRPr>
      </a:lvl5pPr>
      <a:lvl6pPr marL="10676335" indent="-109736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1476435" indent="-109736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2276535" indent="-109736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3076635" indent="-109736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05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06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07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00800" algn="l" defTabSz="16002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2.xml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302"/>
          <p:cNvSpPr txBox="1">
            <a:spLocks noChangeArrowheads="1"/>
          </p:cNvSpPr>
          <p:nvPr/>
        </p:nvSpPr>
        <p:spPr bwMode="auto">
          <a:xfrm>
            <a:off x="13289852" y="6378080"/>
            <a:ext cx="17163288" cy="25706856"/>
          </a:xfrm>
          <a:prstGeom prst="rect">
            <a:avLst/>
          </a:prstGeom>
          <a:solidFill>
            <a:schemeClr val="tx1"/>
          </a:solidFill>
          <a:ln w="50800">
            <a:solidFill>
              <a:srgbClr val="5C1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2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92200" indent="-6350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8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rPr>
              <a:t>        </a:t>
            </a: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  <a:p>
            <a:pPr marL="1039813" indent="-57785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latin typeface="Candara"/>
              <a:ea typeface="Verdana" pitchFamily="34" charset="0"/>
              <a:cs typeface="Candara"/>
            </a:endParaRPr>
          </a:p>
        </p:txBody>
      </p:sp>
      <p:sp>
        <p:nvSpPr>
          <p:cNvPr id="40" name="TextBox 302"/>
          <p:cNvSpPr txBox="1">
            <a:spLocks noChangeArrowheads="1"/>
          </p:cNvSpPr>
          <p:nvPr/>
        </p:nvSpPr>
        <p:spPr bwMode="auto">
          <a:xfrm>
            <a:off x="1065213" y="27484548"/>
            <a:ext cx="11283696" cy="4600387"/>
          </a:xfrm>
          <a:prstGeom prst="rect">
            <a:avLst/>
          </a:prstGeom>
          <a:solidFill>
            <a:schemeClr val="tx1"/>
          </a:solidFill>
          <a:ln w="50800">
            <a:solidFill>
              <a:srgbClr val="5C1F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defTabSz="1279525"/>
            <a:endParaRPr lang="en-US" sz="250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250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80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  <a:p>
            <a:pPr defTabSz="1279525"/>
            <a:endParaRPr lang="en-US" sz="1250" dirty="0" smtClean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3322" name="AutoShape 12" descr="https://owlspace-ccm.rice.edu/access/content/group/BIOE-GLHT-260-001-Sp10/Logos%20for%20Poster/360-logo-new.jpg"/>
          <p:cNvSpPr>
            <a:spLocks noChangeAspect="1" noChangeArrowheads="1"/>
          </p:cNvSpPr>
          <p:nvPr/>
        </p:nvSpPr>
        <p:spPr bwMode="auto">
          <a:xfrm>
            <a:off x="155575" y="-246656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pitchFamily="-123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69372163" y="8746532"/>
            <a:ext cx="1841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066800" y="1219200"/>
            <a:ext cx="41605200" cy="4339650"/>
          </a:xfrm>
          <a:prstGeom prst="rect">
            <a:avLst/>
          </a:prstGeom>
          <a:solidFill>
            <a:schemeClr val="tx1"/>
          </a:solidFill>
          <a:ln w="50800">
            <a:solidFill>
              <a:srgbClr val="5C1F00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hangingPunct="0">
              <a:defRPr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  <a:latin typeface="Times"/>
              <a:ea typeface="Verdana" pitchFamily="34" charset="0"/>
              <a:cs typeface="Times"/>
            </a:endParaRPr>
          </a:p>
          <a:p>
            <a:pPr algn="ctr" defTabSz="914400" eaLnBrk="0" hangingPunct="0">
              <a:defRPr/>
            </a:pPr>
            <a:r>
              <a:rPr lang="en-US" sz="8800" b="1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Paper-based Anemia Diagnosis for Use in Low-Resource Settings</a:t>
            </a:r>
          </a:p>
          <a:p>
            <a:pPr algn="ctr" defTabSz="914400" eaLnBrk="0" hangingPunct="0">
              <a:defRPr/>
            </a:pP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Laura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Barg-Walkow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, Carlos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Elguea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,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Lina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Hu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,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Miel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Sundararajan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, Jeffrey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Yeh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, </a:t>
            </a:r>
            <a:r>
              <a:rPr lang="en-US" sz="6000" dirty="0" err="1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Aron</a:t>
            </a:r>
            <a:r>
              <a:rPr lang="en-US" sz="60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 Yu </a:t>
            </a:r>
          </a:p>
          <a:p>
            <a:pPr algn="ctr" defTabSz="914400" eaLnBrk="0" hangingPunct="0">
              <a:defRPr/>
            </a:pP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Depts. of Bioengineering, Electrical and Computer Engineering, &amp; Psychology, Rice University</a:t>
            </a:r>
          </a:p>
          <a:p>
            <a:pPr algn="ctr" defTabSz="914400" eaLnBrk="0" hangingPunct="0">
              <a:defRPr/>
            </a:pP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Candara"/>
                <a:ea typeface="Verdana" pitchFamily="34" charset="0"/>
                <a:cs typeface="Candara"/>
              </a:rPr>
              <a:t>tru.Hb.lood@gmail.com </a:t>
            </a:r>
          </a:p>
          <a:p>
            <a:pPr algn="ctr" defTabSz="914400" eaLnBrk="0" hangingPunct="0">
              <a:defRPr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Times"/>
              <a:ea typeface="Verdana" pitchFamily="34" charset="0"/>
              <a:cs typeface="Times"/>
            </a:endParaRPr>
          </a:p>
        </p:txBody>
      </p:sp>
      <p:pic>
        <p:nvPicPr>
          <p:cNvPr id="100" name="Picture 15" descr="BTB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9651" y="1265512"/>
            <a:ext cx="474994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truHblood5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5288" y="2417640"/>
            <a:ext cx="4655707" cy="194901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8817208" y="8771384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1400208" y="18751846"/>
            <a:ext cx="11283696" cy="7140402"/>
            <a:chOff x="31400208" y="19915585"/>
            <a:chExt cx="11283696" cy="7140402"/>
          </a:xfrm>
        </p:grpSpPr>
        <p:sp>
          <p:nvSpPr>
            <p:cNvPr id="167" name="TextBox 302"/>
            <p:cNvSpPr txBox="1">
              <a:spLocks noChangeArrowheads="1"/>
            </p:cNvSpPr>
            <p:nvPr/>
          </p:nvSpPr>
          <p:spPr bwMode="auto">
            <a:xfrm>
              <a:off x="31400208" y="20173431"/>
              <a:ext cx="11283696" cy="6882556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5C1F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54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defTabSz="914400"/>
              <a:endParaRPr lang="en-US" sz="8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Benefits include: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Quantitative, objective hemoglobin measurement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Affordable (filter paper costs </a:t>
              </a:r>
              <a:r>
                <a:rPr lang="en-US" sz="3600" b="1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&lt;2¢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 per test)</a:t>
              </a:r>
              <a:endParaRPr lang="en-US" sz="36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Portable  (7.5 in x 4.5 in x 2.5 in)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Low power requirements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Sustainable for low-resource settings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	</a:t>
              </a:r>
              <a:r>
                <a:rPr lang="en-US" sz="3600" b="1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-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 Materials can be easily restocked and stored</a:t>
              </a:r>
              <a:endParaRPr lang="en-US" sz="36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Preliminary surveys and cognitive walkthroughs yielded positive responses on product usability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1400208" y="19915585"/>
              <a:ext cx="11283696" cy="1015663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000" dirty="0" smtClean="0">
                  <a:latin typeface="Candara"/>
                  <a:cs typeface="Candara"/>
                </a:rPr>
                <a:t>Benefits of </a:t>
              </a:r>
              <a:r>
                <a:rPr lang="en-US" sz="6000" dirty="0" err="1" smtClean="0">
                  <a:latin typeface="Candara"/>
                  <a:cs typeface="Candara"/>
                </a:rPr>
                <a:t>AnemiSpec</a:t>
              </a:r>
              <a:endParaRPr lang="en-US" sz="6000" dirty="0">
                <a:latin typeface="Candara"/>
                <a:cs typeface="Candara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1065213" y="27504280"/>
            <a:ext cx="11283696" cy="1015663"/>
          </a:xfrm>
          <a:prstGeom prst="rect">
            <a:avLst/>
          </a:prstGeom>
          <a:solidFill>
            <a:srgbClr val="800000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dirty="0" smtClean="0">
                <a:latin typeface="Candara"/>
                <a:cs typeface="Candara"/>
              </a:rPr>
              <a:t>Acknowledgements &amp; References</a:t>
            </a:r>
            <a:endParaRPr lang="en-US" sz="6000" dirty="0">
              <a:latin typeface="Candara"/>
              <a:cs typeface="Candara"/>
            </a:endParaRPr>
          </a:p>
        </p:txBody>
      </p:sp>
      <p:pic>
        <p:nvPicPr>
          <p:cNvPr id="55" name="Picture 54" descr="RiceLogo_TMCMYK300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46399" y="3581400"/>
            <a:ext cx="4673201" cy="183976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495328" y="28628552"/>
            <a:ext cx="1043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79525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This design project was supported by a gift from Mr. and Mrs. Hunter Armistead to the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Oshman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 Engineering Design Kitchen and through Beyond Traditional Borders.</a:t>
            </a:r>
          </a:p>
          <a:p>
            <a:pPr defTabSz="1279525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We would also like to thank the following for their help and support: Dr. Z. Maria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Oden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, Dr. Gary Woods, Jasper Yan, Garrett Spiegel, Dr. Rebecca Richards-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Kortum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, and Dr. Philip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Kortum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.</a:t>
            </a:r>
          </a:p>
          <a:p>
            <a:pPr defTabSz="1279525"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342900" indent="-342900" defTabSz="1279525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Nestel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, P. and H. Taylor. “Anemia detection methods in low-resource settings: manual for health workers.” PATH (1997): Web Accessed 7 October 2010.</a:t>
            </a:r>
          </a:p>
          <a:p>
            <a:pPr marL="342900" indent="-342900" defTabSz="1279525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(Unpublished)  Yan, J.S., C.A.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Elguea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, J. Wright, M.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Oden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, R. Richards-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</a:rPr>
              <a:t>Kortum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. “Filter paper as a low-cost medium for accurate spectrophotometric detection of blood hemoglobin concentration.” 2010.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069194" y="6379141"/>
            <a:ext cx="11283696" cy="10609361"/>
            <a:chOff x="1061936" y="6374807"/>
            <a:chExt cx="11283696" cy="10609361"/>
          </a:xfrm>
        </p:grpSpPr>
        <p:sp>
          <p:nvSpPr>
            <p:cNvPr id="132" name="TextBox 302"/>
            <p:cNvSpPr txBox="1">
              <a:spLocks noChangeArrowheads="1"/>
            </p:cNvSpPr>
            <p:nvPr/>
          </p:nvSpPr>
          <p:spPr bwMode="auto">
            <a:xfrm>
              <a:off x="1067344" y="7289207"/>
              <a:ext cx="11277600" cy="8032968"/>
            </a:xfrm>
            <a:prstGeom prst="rect">
              <a:avLst/>
            </a:prstGeom>
            <a:ln w="50800" cap="rnd">
              <a:solidFill>
                <a:srgbClr val="5C1F00"/>
              </a:solidFill>
              <a:round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t" anchorCtr="0">
              <a:spAutoFit/>
            </a:bodyPr>
            <a:lstStyle/>
            <a:p>
              <a:pPr marL="1371600" indent="-9144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sz="32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Anemia is a deficiency in the concentration of </a:t>
              </a:r>
              <a:r>
                <a:rPr lang="en-US" sz="3600" b="1" kern="0" dirty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hemoglobin</a:t>
              </a:r>
              <a:r>
                <a:rPr lang="en-US" sz="3600" kern="0" dirty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, a molecule that transports oxygen in the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blood</a:t>
              </a:r>
              <a:endParaRPr lang="en-US" sz="3600" kern="0" dirty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Can impair physical, mental, social development</a:t>
              </a:r>
              <a:endParaRPr lang="en-US" sz="3600" kern="0" baseline="30000" dirty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Can be exacerbated by malaria, TB, and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HIV </a:t>
              </a:r>
            </a:p>
            <a:p>
              <a:pPr marL="1092200" lvl="1" indent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lvl="1" indent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Anemia affects </a:t>
              </a:r>
              <a:r>
                <a:rPr lang="en-US" sz="3600" b="1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1.62 billion people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 worldwide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67%  of pre-school age children, up to 50% of women in WHO regions of Africa, SE Asia</a:t>
              </a:r>
              <a:endParaRPr lang="en-US" sz="2000" kern="0" dirty="0" smtClean="0">
                <a:solidFill>
                  <a:srgbClr val="000000"/>
                </a:solidFill>
                <a:latin typeface="Candara" pitchFamily="34" charset="0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 smtClean="0">
                <a:solidFill>
                  <a:srgbClr val="000000"/>
                </a:solidFill>
                <a:latin typeface="Candara" pitchFamily="34" charset="0"/>
                <a:ea typeface="Verdana" pitchFamily="34" charset="0"/>
                <a:cs typeface="Candara"/>
              </a:endParaRP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endParaRPr lang="en-US" sz="10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Anemia is </a:t>
              </a:r>
              <a:r>
                <a:rPr lang="en-US" sz="3600" b="1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treatable when diagnosed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, but many developing nations lack the resources required to accurately assess hemoglobin concentration</a:t>
              </a: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en-US" sz="4200" kern="0" dirty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6800" y="6374807"/>
              <a:ext cx="11277600" cy="1015663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000" dirty="0" smtClean="0">
                  <a:latin typeface="Candara"/>
                  <a:cs typeface="Candara"/>
                </a:rPr>
                <a:t>Background</a:t>
              </a:r>
              <a:endParaRPr lang="en-US" sz="6000" dirty="0">
                <a:latin typeface="Candara"/>
                <a:cs typeface="Candara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61936" y="14860510"/>
              <a:ext cx="11283696" cy="2123658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303213"/>
              <a:r>
                <a:rPr lang="en-US" sz="4400" b="1" dirty="0" smtClean="0">
                  <a:latin typeface="Candara"/>
                  <a:cs typeface="Candara"/>
                </a:rPr>
                <a:t>OBJECTIVE:  </a:t>
              </a:r>
              <a:r>
                <a:rPr lang="en-US" sz="4400" dirty="0" smtClean="0">
                  <a:latin typeface="Candara"/>
                  <a:cs typeface="Candara"/>
                </a:rPr>
                <a:t>Design a </a:t>
              </a:r>
              <a:r>
                <a:rPr lang="en-US" sz="4400" b="1" dirty="0" smtClean="0">
                  <a:latin typeface="Candara"/>
                  <a:cs typeface="Candara"/>
                </a:rPr>
                <a:t>portable</a:t>
              </a:r>
              <a:r>
                <a:rPr lang="en-US" sz="4400" dirty="0" smtClean="0">
                  <a:latin typeface="Candara"/>
                  <a:cs typeface="Candara"/>
                </a:rPr>
                <a:t>, </a:t>
              </a:r>
              <a:r>
                <a:rPr lang="en-US" sz="4400" b="1" dirty="0" smtClean="0">
                  <a:latin typeface="Candara"/>
                  <a:cs typeface="Candara"/>
                </a:rPr>
                <a:t>usable</a:t>
              </a:r>
              <a:r>
                <a:rPr lang="en-US" sz="4400" dirty="0" smtClean="0">
                  <a:latin typeface="Candara"/>
                  <a:cs typeface="Candara"/>
                </a:rPr>
                <a:t>, </a:t>
              </a:r>
              <a:r>
                <a:rPr lang="en-US" sz="4400" b="1" dirty="0" smtClean="0">
                  <a:latin typeface="Candara"/>
                  <a:cs typeface="Candara"/>
                </a:rPr>
                <a:t>low-cost</a:t>
              </a:r>
              <a:r>
                <a:rPr lang="en-US" sz="4400" dirty="0" smtClean="0">
                  <a:latin typeface="Candara"/>
                  <a:cs typeface="Candara"/>
                </a:rPr>
                <a:t> device to </a:t>
              </a:r>
              <a:r>
                <a:rPr lang="en-US" sz="4400" b="1" dirty="0" smtClean="0">
                  <a:latin typeface="Candara"/>
                  <a:cs typeface="Candara"/>
                </a:rPr>
                <a:t>accurately</a:t>
              </a:r>
              <a:r>
                <a:rPr lang="en-US" sz="4400" dirty="0" smtClean="0">
                  <a:latin typeface="Candara"/>
                  <a:cs typeface="Candara"/>
                </a:rPr>
                <a:t> assess hemoglobin concentration in low-resource settings</a:t>
              </a:r>
              <a:endParaRPr lang="en-US" sz="1000" baseline="-25000" dirty="0">
                <a:latin typeface="Candara"/>
                <a:cs typeface="Candara"/>
              </a:endParaRPr>
            </a:p>
          </p:txBody>
        </p:sp>
      </p:grpSp>
      <p:sp>
        <p:nvSpPr>
          <p:cNvPr id="225" name="Rectangle 224"/>
          <p:cNvSpPr/>
          <p:nvPr/>
        </p:nvSpPr>
        <p:spPr bwMode="auto">
          <a:xfrm>
            <a:off x="13736688" y="31292848"/>
            <a:ext cx="16417824" cy="13616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kumimoji="0" lang="en-US" sz="25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</a:rPr>
              <a:t>*Note: the device 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remains  </a:t>
            </a:r>
            <a:r>
              <a:rPr kumimoji="0" lang="en-US" sz="25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</a:rPr>
              <a:t>turned on but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 i</a:t>
            </a:r>
            <a:r>
              <a:rPr kumimoji="0" lang="en-US" sz="25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</a:rPr>
              <a:t>n a low-power state for duration of fiel</a:t>
            </a:r>
            <a:r>
              <a:rPr lang="en-US" sz="2500" dirty="0" smtClean="0">
                <a:solidFill>
                  <a:srgbClr val="000000"/>
                </a:solidFill>
                <a:latin typeface="Candara" pitchFamily="34" charset="0"/>
              </a:rPr>
              <a:t>d usage</a:t>
            </a:r>
            <a:endParaRPr kumimoji="0" lang="en-US" sz="25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ndar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817208" y="8771384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3304640" y="6378080"/>
            <a:ext cx="17137904" cy="1015663"/>
          </a:xfrm>
          <a:prstGeom prst="rect">
            <a:avLst/>
          </a:prstGeom>
          <a:solidFill>
            <a:srgbClr val="800000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dirty="0" err="1" smtClean="0">
                <a:latin typeface="Candara"/>
                <a:cs typeface="Candara"/>
              </a:rPr>
              <a:t>AnemiSpec</a:t>
            </a:r>
            <a:r>
              <a:rPr lang="en-US" sz="6000" dirty="0" smtClean="0">
                <a:latin typeface="Candara"/>
                <a:cs typeface="Candara"/>
              </a:rPr>
              <a:t>: Filter Paper-Based Spectroscopy</a:t>
            </a:r>
            <a:endParaRPr lang="en-US" sz="6000" dirty="0">
              <a:latin typeface="Candara"/>
              <a:cs typeface="Candara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066455" y="17827352"/>
            <a:ext cx="11283696" cy="8802410"/>
            <a:chOff x="1066455" y="17827352"/>
            <a:chExt cx="11283696" cy="8802410"/>
          </a:xfrm>
        </p:grpSpPr>
        <p:sp>
          <p:nvSpPr>
            <p:cNvPr id="128" name="TextBox 302"/>
            <p:cNvSpPr txBox="1">
              <a:spLocks noChangeArrowheads="1"/>
            </p:cNvSpPr>
            <p:nvPr/>
          </p:nvSpPr>
          <p:spPr bwMode="auto">
            <a:xfrm>
              <a:off x="1066455" y="17827352"/>
              <a:ext cx="11283696" cy="8802410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5C1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sz="38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err="1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HemoCue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 201+</a:t>
              </a:r>
              <a:endParaRPr lang="en-US" sz="20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Pro: 98% accurate, gold standard in WHO regions 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b="1" kern="0" dirty="0" smtClean="0">
                  <a:solidFill>
                    <a:srgbClr val="000000"/>
                  </a:solidFill>
                  <a:latin typeface="Candara"/>
                  <a:ea typeface="Verdana" pitchFamily="34" charset="0"/>
                  <a:cs typeface="Candara"/>
                </a:rPr>
                <a:t>Con: Expensive cost </a:t>
              </a:r>
              <a:r>
                <a:rPr lang="en-US" sz="3600" b="1" kern="0" dirty="0">
                  <a:solidFill>
                    <a:srgbClr val="000000"/>
                  </a:solidFill>
                  <a:latin typeface="Candara"/>
                  <a:ea typeface="Verdana" pitchFamily="34" charset="0"/>
                  <a:cs typeface="Candara"/>
                </a:rPr>
                <a:t>per use ($0.76) </a:t>
              </a:r>
              <a:endParaRPr lang="en-US" sz="3600" b="1" kern="0" dirty="0" smtClean="0">
                <a:solidFill>
                  <a:srgbClr val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endParaRPr lang="en-US" sz="10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Complete Blood Count 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Pro: Most accurate 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b="1" kern="0" dirty="0" smtClean="0">
                  <a:solidFill>
                    <a:srgbClr val="000000"/>
                  </a:solidFill>
                  <a:latin typeface="Candara"/>
                  <a:ea typeface="Verdana" pitchFamily="34" charset="0"/>
                  <a:cs typeface="Candara"/>
                </a:rPr>
                <a:t>Con: Offsite, expensive (&gt;$3000)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endParaRPr lang="en-US" sz="10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WHO Color Scale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Pro: Easy to perform, low cost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b="1" kern="0" dirty="0" smtClean="0">
                  <a:solidFill>
                    <a:srgbClr val="000000"/>
                  </a:solidFill>
                  <a:latin typeface="Candara"/>
                  <a:ea typeface="Verdana" pitchFamily="34" charset="0"/>
                  <a:cs typeface="Candara"/>
                </a:rPr>
                <a:t>Con: Subjective (60% sensitivity)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endParaRPr lang="en-US" sz="10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2200" indent="-63500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Centrifuge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Pro: 90% accurate, moderate cost</a:t>
              </a:r>
            </a:p>
            <a:p>
              <a:pPr marL="1727200" lvl="1" indent="-635000" defTabSz="914400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defRPr/>
              </a:pPr>
              <a:r>
                <a:rPr lang="en-US" sz="3600" b="1" kern="0" dirty="0" smtClean="0">
                  <a:solidFill>
                    <a:srgbClr val="000000"/>
                  </a:solidFill>
                  <a:latin typeface="Candara"/>
                  <a:ea typeface="Verdana" pitchFamily="34" charset="0"/>
                  <a:cs typeface="Candara"/>
                </a:rPr>
                <a:t>Con: Requires consistent power, slow diagnosis</a:t>
              </a:r>
              <a:endParaRPr lang="en-US" sz="3600" b="1" kern="0" baseline="30000" dirty="0" smtClean="0">
                <a:solidFill>
                  <a:srgbClr val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45720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baseline="3000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066455" y="17827352"/>
              <a:ext cx="11277600" cy="1015663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000" dirty="0" smtClean="0">
                  <a:latin typeface="Candara"/>
                  <a:cs typeface="Candara"/>
                </a:rPr>
                <a:t>Current Solutions</a:t>
              </a:r>
              <a:endParaRPr lang="en-US" sz="6000" dirty="0">
                <a:latin typeface="Candara"/>
                <a:cs typeface="Candara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80829" y="20580509"/>
              <a:ext cx="2381250" cy="4735675"/>
              <a:chOff x="9686925" y="20105280"/>
              <a:chExt cx="2381250" cy="4735675"/>
            </a:xfrm>
          </p:grpSpPr>
          <p:pic>
            <p:nvPicPr>
              <p:cNvPr id="4" name="Picture 2" descr="http://www.tss-nt.com/h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mc="http://schemas.openxmlformats.org/markup-compatibility/2006" xmlns:mv="urn:schemas-microsoft-com:mac:vml"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6925" y="20105280"/>
                <a:ext cx="2381250" cy="4229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854352" y="24379290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000000"/>
                    </a:solidFill>
                    <a:latin typeface="Candara" pitchFamily="34" charset="0"/>
                  </a:rPr>
                  <a:t>HemoCue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ndara" pitchFamily="34" charset="0"/>
                  </a:rPr>
                  <a:t> 201+</a:t>
                </a:r>
                <a:endParaRPr lang="en-US" sz="2400" dirty="0">
                  <a:solidFill>
                    <a:srgbClr val="000000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31402968" y="26768759"/>
            <a:ext cx="11283696" cy="5316177"/>
            <a:chOff x="31400208" y="19915585"/>
            <a:chExt cx="11283696" cy="5316177"/>
          </a:xfrm>
        </p:grpSpPr>
        <p:sp>
          <p:nvSpPr>
            <p:cNvPr id="224" name="TextBox 302"/>
            <p:cNvSpPr txBox="1">
              <a:spLocks noChangeArrowheads="1"/>
            </p:cNvSpPr>
            <p:nvPr/>
          </p:nvSpPr>
          <p:spPr bwMode="auto">
            <a:xfrm>
              <a:off x="31400208" y="20173431"/>
              <a:ext cx="11283696" cy="5058331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5C1F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54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defTabSz="914400"/>
              <a:endParaRPr lang="en-US" sz="8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Continue to refine the device and analysis algorithms through testing</a:t>
              </a: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Perform controlled testing for environmental factors (</a:t>
              </a:r>
              <a:r>
                <a:rPr lang="en-US" sz="3600" dirty="0">
                  <a:solidFill>
                    <a:srgbClr val="000000"/>
                  </a:solidFill>
                  <a:latin typeface="Candara"/>
                  <a:cs typeface="Candara"/>
                </a:rPr>
                <a:t>exposure to </a:t>
              </a: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humidity, light, heat, etc.)</a:t>
              </a: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Refine calibration methods of the device</a:t>
              </a: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Conduct more in-depth surveys on product design</a:t>
              </a: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Conduct field testing with actual patients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1400208" y="19915585"/>
              <a:ext cx="11283696" cy="1015663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000" dirty="0" smtClean="0">
                  <a:latin typeface="Candara"/>
                  <a:cs typeface="Candara"/>
                </a:rPr>
                <a:t>Future Work</a:t>
              </a:r>
              <a:endParaRPr lang="en-US" sz="6000" dirty="0">
                <a:latin typeface="Candara"/>
                <a:cs typeface="Candar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08696" y="13618728"/>
            <a:ext cx="7968515" cy="5364499"/>
            <a:chOff x="16127423" y="15050122"/>
            <a:chExt cx="7968515" cy="5364499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16127423" y="15050122"/>
              <a:ext cx="7968515" cy="53644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453946" y="15050122"/>
              <a:ext cx="6895658" cy="5247445"/>
              <a:chOff x="16424189" y="15567809"/>
              <a:chExt cx="6895658" cy="524744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6845823" y="15567809"/>
                <a:ext cx="6474024" cy="5247445"/>
                <a:chOff x="16845823" y="15567809"/>
                <a:chExt cx="6474024" cy="5247445"/>
              </a:xfrm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16845823" y="19779881"/>
                  <a:ext cx="6474024" cy="1035373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tabLst>
                      <a:tab pos="1727200" algn="l"/>
                    </a:tabLst>
                    <a:defRPr/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The blood spot is centered over the hole and is held in place using stage clips</a:t>
                  </a:r>
                  <a:endParaRPr kumimoji="0" lang="en-US" sz="2800" b="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ndara" pitchFamily="34" charset="0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7505770" y="15567809"/>
                  <a:ext cx="514857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3. Sliding Loading Dock</a:t>
                  </a:r>
                  <a:endParaRPr lang="en-US" sz="4000" dirty="0"/>
                </a:p>
              </p:txBody>
            </p:sp>
          </p:grpSp>
          <p:sp>
            <p:nvSpPr>
              <p:cNvPr id="151" name="TextBox 150"/>
              <p:cNvSpPr txBox="1"/>
              <p:nvPr/>
            </p:nvSpPr>
            <p:spPr>
              <a:xfrm>
                <a:off x="16424189" y="18723865"/>
                <a:ext cx="24122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6400" indent="-406400" defTabSz="914400" fontAlgn="auto">
                  <a:spcBef>
                    <a:spcPts val="0"/>
                  </a:spcBef>
                  <a:spcAft>
                    <a:spcPts val="0"/>
                  </a:spcAft>
                  <a:tabLst>
                    <a:tab pos="1727200" algn="l"/>
                  </a:tabLst>
                  <a:defRPr/>
                </a:pPr>
                <a:r>
                  <a:rPr lang="en-US" sz="2000" dirty="0" smtClean="0">
                    <a:latin typeface="Candara" pitchFamily="34" charset="0"/>
                  </a:rPr>
                  <a:t>Magnetic catch for</a:t>
                </a:r>
              </a:p>
              <a:p>
                <a:pPr marL="406400" indent="-406400" defTabSz="914400" fontAlgn="auto">
                  <a:spcBef>
                    <a:spcPts val="0"/>
                  </a:spcBef>
                  <a:spcAft>
                    <a:spcPts val="0"/>
                  </a:spcAft>
                  <a:tabLst>
                    <a:tab pos="1727200" algn="l"/>
                  </a:tabLst>
                  <a:defRPr/>
                </a:pPr>
                <a:r>
                  <a:rPr lang="en-US" sz="2000" dirty="0" smtClean="0">
                    <a:latin typeface="Candara" pitchFamily="34" charset="0"/>
                  </a:rPr>
                  <a:t>precise positioning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19546766" y="17872025"/>
                <a:ext cx="1096982" cy="137639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19962700" y="18448150"/>
                <a:ext cx="681048" cy="407537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>
                <a:off x="20643748" y="17847575"/>
                <a:ext cx="22079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tabLst>
                    <a:tab pos="1727200" algn="l"/>
                  </a:tabLst>
                  <a:defRPr/>
                </a:pPr>
                <a:r>
                  <a:rPr lang="en-US" sz="2000" dirty="0" smtClean="0">
                    <a:latin typeface="Candara" pitchFamily="34" charset="0"/>
                  </a:rPr>
                  <a:t>Stage clips to hold sample in place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 bwMode="auto">
          <a:xfrm>
            <a:off x="13808696" y="20138324"/>
            <a:ext cx="16156821" cy="10756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259" name="Content Placeholder 1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val="3357959139"/>
              </p:ext>
            </p:extLst>
          </p:nvPr>
        </p:nvGraphicFramePr>
        <p:xfrm>
          <a:off x="22206603" y="21003087"/>
          <a:ext cx="7640827" cy="488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 flipH="1">
            <a:off x="20935607" y="10896600"/>
            <a:ext cx="2162122" cy="26887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23052749" y="8263671"/>
            <a:ext cx="6912768" cy="4332037"/>
            <a:chOff x="22063419" y="9348047"/>
            <a:chExt cx="6912768" cy="4332037"/>
          </a:xfrm>
        </p:grpSpPr>
        <p:grpSp>
          <p:nvGrpSpPr>
            <p:cNvPr id="11" name="Group 10"/>
            <p:cNvGrpSpPr/>
            <p:nvPr/>
          </p:nvGrpSpPr>
          <p:grpSpPr>
            <a:xfrm>
              <a:off x="22063419" y="9348047"/>
              <a:ext cx="6912768" cy="4332037"/>
              <a:chOff x="21081504" y="8244991"/>
              <a:chExt cx="6912768" cy="4332037"/>
            </a:xfrm>
          </p:grpSpPr>
          <p:sp>
            <p:nvSpPr>
              <p:cNvPr id="229" name="Rectangle 228"/>
              <p:cNvSpPr/>
              <p:nvPr/>
            </p:nvSpPr>
            <p:spPr bwMode="auto">
              <a:xfrm>
                <a:off x="21081504" y="8244991"/>
                <a:ext cx="6912768" cy="42115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1485086" y="8256548"/>
                <a:ext cx="6112736" cy="4320480"/>
                <a:chOff x="21585676" y="8256548"/>
                <a:chExt cx="6112736" cy="4320480"/>
              </a:xfrm>
            </p:grpSpPr>
            <p:sp>
              <p:nvSpPr>
                <p:cNvPr id="236" name="Rectangle 235"/>
                <p:cNvSpPr/>
                <p:nvPr/>
              </p:nvSpPr>
              <p:spPr bwMode="auto">
                <a:xfrm>
                  <a:off x="21585676" y="11496908"/>
                  <a:ext cx="6112736" cy="108012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tabLst>
                      <a:tab pos="0" algn="l"/>
                    </a:tabLst>
                    <a:defRPr/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Blood is delivered to filter paper test strip and dried for 15 minutes</a:t>
                  </a: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22184830" y="8256548"/>
                  <a:ext cx="4916434" cy="720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2. Sample Preparation</a:t>
                  </a:r>
                  <a:endParaRPr lang="en-US" sz="4000" dirty="0">
                    <a:solidFill>
                      <a:srgbClr val="000000"/>
                    </a:solidFill>
                    <a:latin typeface="Candara" pitchFamily="34" charset="0"/>
                  </a:endParaRPr>
                </a:p>
              </p:txBody>
            </p:sp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mc="http://schemas.openxmlformats.org/markup-compatibility/2006" xmlns:mv="urn:schemas-microsoft-com:mac:vml"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84756" y="9564894"/>
                <a:ext cx="3576056" cy="1571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7786" y="10174348"/>
              <a:ext cx="1899197" cy="235360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3808696" y="8263672"/>
            <a:ext cx="6971951" cy="4211570"/>
            <a:chOff x="13893528" y="7950700"/>
            <a:chExt cx="6971951" cy="4211570"/>
          </a:xfrm>
        </p:grpSpPr>
        <p:grpSp>
          <p:nvGrpSpPr>
            <p:cNvPr id="9" name="Group 8"/>
            <p:cNvGrpSpPr/>
            <p:nvPr/>
          </p:nvGrpSpPr>
          <p:grpSpPr>
            <a:xfrm>
              <a:off x="13893528" y="7950700"/>
              <a:ext cx="6971951" cy="4211570"/>
              <a:chOff x="13906103" y="8178280"/>
              <a:chExt cx="6971951" cy="421157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3906103" y="8178280"/>
                <a:ext cx="6971951" cy="42115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4107322" y="8189836"/>
                <a:ext cx="6626717" cy="4151886"/>
                <a:chOff x="14107322" y="8189836"/>
                <a:chExt cx="6626717" cy="415188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14901391" y="8189836"/>
                  <a:ext cx="4968552" cy="93610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406400" indent="-406400"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tabLst>
                      <a:tab pos="1727200" algn="l"/>
                    </a:tabLst>
                    <a:defRPr/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1. Sample Acquisition 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14107322" y="11430196"/>
                  <a:ext cx="6626717" cy="911526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406400" indent="-406400"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tabLst>
                      <a:tab pos="1727200" algn="l"/>
                    </a:tabLst>
                    <a:defRPr/>
                  </a:pPr>
                  <a:r>
                    <a:rPr lang="en-US" sz="2800" dirty="0" smtClean="0">
                      <a:solidFill>
                        <a:srgbClr val="000000"/>
                      </a:solidFill>
                      <a:latin typeface="Candara" pitchFamily="34" charset="0"/>
                    </a:rPr>
                    <a:t>10 µL of blood is drawn from the finger via lancet and capillary tube</a:t>
                  </a:r>
                </a:p>
              </p:txBody>
            </p:sp>
          </p:grp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0409" y="8819726"/>
              <a:ext cx="3582696" cy="228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9" name="Straight Arrow Connector 38"/>
          <p:cNvCxnSpPr/>
          <p:nvPr/>
        </p:nvCxnSpPr>
        <p:spPr bwMode="auto">
          <a:xfrm flipH="1" flipV="1">
            <a:off x="14323354" y="16399448"/>
            <a:ext cx="421446" cy="2037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>
            <a:stCxn id="8" idx="3"/>
            <a:endCxn id="229" idx="1"/>
          </p:cNvCxnSpPr>
          <p:nvPr/>
        </p:nvCxnSpPr>
        <p:spPr bwMode="auto">
          <a:xfrm>
            <a:off x="20780647" y="10369457"/>
            <a:ext cx="22721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880704" y="20203616"/>
            <a:ext cx="13381666" cy="10441160"/>
            <a:chOff x="13923752" y="20203616"/>
            <a:chExt cx="13381666" cy="10441160"/>
          </a:xfrm>
        </p:grpSpPr>
        <p:grpSp>
          <p:nvGrpSpPr>
            <p:cNvPr id="254" name="Group 253"/>
            <p:cNvGrpSpPr/>
            <p:nvPr/>
          </p:nvGrpSpPr>
          <p:grpSpPr>
            <a:xfrm>
              <a:off x="13923752" y="20203616"/>
              <a:ext cx="13381666" cy="10441160"/>
              <a:chOff x="13853285" y="20995704"/>
              <a:chExt cx="13381666" cy="10441160"/>
            </a:xfrm>
          </p:grpSpPr>
          <p:sp>
            <p:nvSpPr>
              <p:cNvPr id="227" name="TextBox 226"/>
              <p:cNvSpPr txBox="1"/>
              <p:nvPr/>
            </p:nvSpPr>
            <p:spPr>
              <a:xfrm>
                <a:off x="20836180" y="20995704"/>
                <a:ext cx="20501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00"/>
                    </a:solidFill>
                    <a:latin typeface="Candara" pitchFamily="34" charset="0"/>
                  </a:rPr>
                  <a:t>5. Optics</a:t>
                </a:r>
              </a:p>
            </p:txBody>
          </p:sp>
          <p:grpSp>
            <p:nvGrpSpPr>
              <p:cNvPr id="252" name="Group 251"/>
              <p:cNvGrpSpPr/>
              <p:nvPr/>
            </p:nvGrpSpPr>
            <p:grpSpPr>
              <a:xfrm>
                <a:off x="13853285" y="21652960"/>
                <a:ext cx="13381666" cy="9783904"/>
                <a:chOff x="14095505" y="21443166"/>
                <a:chExt cx="13381666" cy="9783904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14095505" y="21443166"/>
                  <a:ext cx="13381666" cy="9783904"/>
                  <a:chOff x="13958972" y="19267513"/>
                  <a:chExt cx="14170951" cy="10082654"/>
                </a:xfrm>
              </p:grpSpPr>
              <p:grpSp>
                <p:nvGrpSpPr>
                  <p:cNvPr id="156" name="Group 113"/>
                  <p:cNvGrpSpPr/>
                  <p:nvPr/>
                </p:nvGrpSpPr>
                <p:grpSpPr>
                  <a:xfrm>
                    <a:off x="13958972" y="19267513"/>
                    <a:ext cx="14170951" cy="10082654"/>
                    <a:chOff x="13742948" y="16819241"/>
                    <a:chExt cx="14170951" cy="10082654"/>
                  </a:xfrm>
                </p:grpSpPr>
                <p:pic>
                  <p:nvPicPr>
                    <p:cNvPr id="169" name="Picture 16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mc="http://schemas.openxmlformats.org/markup-compatibility/2006" xmlns:mv="urn:schemas-microsoft-com:mac:vml"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42948" y="16819241"/>
                      <a:ext cx="14170951" cy="881753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0" name="Group 90"/>
                    <p:cNvGrpSpPr/>
                    <p:nvPr/>
                  </p:nvGrpSpPr>
                  <p:grpSpPr>
                    <a:xfrm>
                      <a:off x="15824920" y="18979480"/>
                      <a:ext cx="3024336" cy="5328592"/>
                      <a:chOff x="15680904" y="10554544"/>
                      <a:chExt cx="3024336" cy="5328592"/>
                    </a:xfrm>
                  </p:grpSpPr>
                  <p:cxnSp>
                    <p:nvCxnSpPr>
                      <p:cNvPr id="183" name="Straight Connector 182"/>
                      <p:cNvCxnSpPr/>
                      <p:nvPr/>
                    </p:nvCxnSpPr>
                    <p:spPr bwMode="auto">
                      <a:xfrm rot="16200000" flipH="1">
                        <a:off x="17553112" y="12426752"/>
                        <a:ext cx="1152128" cy="115212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825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185" name="Right Arrow 184"/>
                      <p:cNvSpPr/>
                      <p:nvPr/>
                    </p:nvSpPr>
                    <p:spPr bwMode="auto">
                      <a:xfrm>
                        <a:off x="15680904" y="12714784"/>
                        <a:ext cx="1800200" cy="576064"/>
                      </a:xfrm>
                      <a:prstGeom prst="rightArrow">
                        <a:avLst/>
                      </a:prstGeom>
                      <a:solidFill>
                        <a:srgbClr val="3EEE00"/>
                      </a:solidFill>
                      <a:ln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endParaRPr>
                      </a:p>
                    </p:txBody>
                  </p:sp>
                  <p:sp>
                    <p:nvSpPr>
                      <p:cNvPr id="187" name="Right Arrow 186"/>
                      <p:cNvSpPr/>
                      <p:nvPr/>
                    </p:nvSpPr>
                    <p:spPr bwMode="auto">
                      <a:xfrm rot="5400000">
                        <a:off x="17229077" y="11166611"/>
                        <a:ext cx="1800198" cy="576064"/>
                      </a:xfrm>
                      <a:prstGeom prst="rightArrow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endParaRPr>
                      </a:p>
                    </p:txBody>
                  </p:sp>
                  <p:grpSp>
                    <p:nvGrpSpPr>
                      <p:cNvPr id="188" name="Group 46"/>
                      <p:cNvGrpSpPr/>
                      <p:nvPr/>
                    </p:nvGrpSpPr>
                    <p:grpSpPr>
                      <a:xfrm>
                        <a:off x="17697128" y="13650888"/>
                        <a:ext cx="864096" cy="2232248"/>
                        <a:chOff x="17841144" y="13290848"/>
                        <a:chExt cx="864096" cy="2232248"/>
                      </a:xfrm>
                    </p:grpSpPr>
                    <p:sp>
                      <p:nvSpPr>
                        <p:cNvPr id="192" name="Right Arrow 191"/>
                        <p:cNvSpPr/>
                        <p:nvPr/>
                      </p:nvSpPr>
                      <p:spPr bwMode="auto">
                        <a:xfrm rot="5400000">
                          <a:off x="16977048" y="14154944"/>
                          <a:ext cx="2232248" cy="504056"/>
                        </a:xfrm>
                        <a:prstGeom prst="rightArrow">
                          <a:avLst/>
                        </a:prstGeom>
                        <a:solidFill>
                          <a:srgbClr val="3EEE00"/>
                        </a:solidFill>
                        <a:ln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charset="0"/>
                          </a:endParaRPr>
                        </a:p>
                      </p:txBody>
                    </p:sp>
                    <p:sp>
                      <p:nvSpPr>
                        <p:cNvPr id="193" name="Right Arrow 192"/>
                        <p:cNvSpPr/>
                        <p:nvPr/>
                      </p:nvSpPr>
                      <p:spPr bwMode="auto">
                        <a:xfrm rot="5400000">
                          <a:off x="17337088" y="14154944"/>
                          <a:ext cx="2232248" cy="504056"/>
                        </a:xfrm>
                        <a:prstGeom prst="rightArrow">
                          <a:avLst/>
                        </a:prstGeom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n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charset="0"/>
                          </a:endParaRPr>
                        </a:p>
                      </p:txBody>
                    </p:sp>
                  </p:grpSp>
                  <p:sp>
                    <p:nvSpPr>
                      <p:cNvPr id="190" name="Rectangle 189"/>
                      <p:cNvSpPr/>
                      <p:nvPr/>
                    </p:nvSpPr>
                    <p:spPr bwMode="auto">
                      <a:xfrm>
                        <a:off x="17553112" y="12426752"/>
                        <a:ext cx="1152128" cy="1152128"/>
                      </a:xfrm>
                      <a:prstGeom prst="rect">
                        <a:avLst/>
                      </a:prstGeom>
                      <a:noFill/>
                      <a:ln w="762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endParaRPr>
                      </a:p>
                    </p:txBody>
                  </p:sp>
                </p:grp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13758668" y="25548044"/>
                      <a:ext cx="8678669" cy="1353851"/>
                    </a:xfrm>
                    <a:prstGeom prst="rect">
                      <a:avLst/>
                    </a:prstGeom>
                    <a:no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406400" indent="-406400"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7200" algn="l"/>
                        </a:tabLst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Raw data is collected from both photodiodes at each of the wavelengths and stored temporarily in the memory of an MSP430 microcontroller</a:t>
                      </a:r>
                    </a:p>
                  </p:txBody>
                </p:sp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14240743" y="17395303"/>
                      <a:ext cx="2774919" cy="1681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 b="1" dirty="0" smtClean="0">
                          <a:latin typeface="Candara" pitchFamily="34" charset="0"/>
                        </a:rPr>
                        <a:t>LEDs</a:t>
                      </a:r>
                      <a:r>
                        <a:rPr lang="en-US" sz="2500" dirty="0" smtClean="0">
                          <a:latin typeface="Candara" pitchFamily="34" charset="0"/>
                        </a:rPr>
                        <a:t> emit specific wavelengths at high frequencies sequentially</a:t>
                      </a:r>
                      <a:endParaRPr lang="en-US" sz="2500" dirty="0"/>
                    </a:p>
                  </p:txBody>
                </p:sp>
                <p:sp>
                  <p:nvSpPr>
                    <p:cNvPr id="179" name="TextBox 178"/>
                    <p:cNvSpPr txBox="1"/>
                    <p:nvPr/>
                  </p:nvSpPr>
                  <p:spPr>
                    <a:xfrm>
                      <a:off x="15824920" y="19267511"/>
                      <a:ext cx="1512168" cy="12845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 b="1" dirty="0" smtClean="0">
                          <a:latin typeface="Candara" pitchFamily="34" charset="0"/>
                        </a:rPr>
                        <a:t>Lenses</a:t>
                      </a:r>
                      <a:r>
                        <a:rPr lang="en-US" sz="2500" dirty="0" smtClean="0">
                          <a:latin typeface="Candara" pitchFamily="34" charset="0"/>
                        </a:rPr>
                        <a:t> collimate light</a:t>
                      </a:r>
                      <a:endParaRPr lang="en-US" sz="2500" dirty="0"/>
                    </a:p>
                  </p:txBody>
                </p:sp>
                <p:sp>
                  <p:nvSpPr>
                    <p:cNvPr id="181" name="TextBox 180"/>
                    <p:cNvSpPr txBox="1"/>
                    <p:nvPr/>
                  </p:nvSpPr>
                  <p:spPr>
                    <a:xfrm>
                      <a:off x="19166003" y="18337460"/>
                      <a:ext cx="2503453" cy="1681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 b="1" dirty="0" smtClean="0">
                          <a:latin typeface="Candara" pitchFamily="34" charset="0"/>
                        </a:rPr>
                        <a:t>Beam splitting cube </a:t>
                      </a:r>
                      <a:r>
                        <a:rPr lang="en-US" sz="2500" dirty="0" smtClean="0">
                          <a:latin typeface="Candara" pitchFamily="34" charset="0"/>
                        </a:rPr>
                        <a:t>divides light onto both photodiodes</a:t>
                      </a:r>
                      <a:endParaRPr lang="en-US" sz="2500" dirty="0"/>
                    </a:p>
                  </p:txBody>
                </p:sp>
                <p:sp>
                  <p:nvSpPr>
                    <p:cNvPr id="182" name="TextBox 181"/>
                    <p:cNvSpPr txBox="1"/>
                    <p:nvPr/>
                  </p:nvSpPr>
                  <p:spPr>
                    <a:xfrm>
                      <a:off x="19684595" y="22075824"/>
                      <a:ext cx="2261005" cy="1681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 dirty="0" smtClean="0">
                          <a:latin typeface="Candara" pitchFamily="34" charset="0"/>
                        </a:rPr>
                        <a:t>Reference </a:t>
                      </a:r>
                      <a:r>
                        <a:rPr lang="en-US" sz="2500" b="1" dirty="0" smtClean="0">
                          <a:latin typeface="Candara" pitchFamily="34" charset="0"/>
                        </a:rPr>
                        <a:t>photodiode</a:t>
                      </a:r>
                      <a:r>
                        <a:rPr lang="en-US" sz="2500" dirty="0" smtClean="0">
                          <a:latin typeface="Candara" pitchFamily="34" charset="0"/>
                        </a:rPr>
                        <a:t> receives signal from LEDs</a:t>
                      </a:r>
                      <a:endParaRPr lang="en-US" sz="2500" dirty="0"/>
                    </a:p>
                  </p:txBody>
                </p:sp>
              </p:grpSp>
              <p:cxnSp>
                <p:nvCxnSpPr>
                  <p:cNvPr id="157" name="Straight Connector 156"/>
                  <p:cNvCxnSpPr>
                    <a:stCxn id="175" idx="2"/>
                  </p:cNvCxnSpPr>
                  <p:nvPr/>
                </p:nvCxnSpPr>
                <p:spPr bwMode="auto">
                  <a:xfrm flipH="1">
                    <a:off x="15320867" y="21524600"/>
                    <a:ext cx="523360" cy="19193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</p:cxnSp>
              <p:cxnSp>
                <p:nvCxnSpPr>
                  <p:cNvPr id="158" name="Straight Connector 157"/>
                  <p:cNvCxnSpPr>
                    <a:endCxn id="175" idx="3"/>
                  </p:cNvCxnSpPr>
                  <p:nvPr/>
                </p:nvCxnSpPr>
                <p:spPr bwMode="auto">
                  <a:xfrm flipH="1">
                    <a:off x="17231686" y="20677440"/>
                    <a:ext cx="838810" cy="664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9" name="Straight Connector 158"/>
                  <p:cNvCxnSpPr>
                    <a:stCxn id="179" idx="2"/>
                  </p:cNvCxnSpPr>
                  <p:nvPr/>
                </p:nvCxnSpPr>
                <p:spPr bwMode="auto">
                  <a:xfrm>
                    <a:off x="16797028" y="23000340"/>
                    <a:ext cx="396044" cy="44363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</p:cxnSp>
              <p:cxnSp>
                <p:nvCxnSpPr>
                  <p:cNvPr id="163" name="Straight Connector 162"/>
                  <p:cNvCxnSpPr>
                    <a:stCxn id="179" idx="3"/>
                  </p:cNvCxnSpPr>
                  <p:nvPr/>
                </p:nvCxnSpPr>
                <p:spPr bwMode="auto">
                  <a:xfrm>
                    <a:off x="17553112" y="22358062"/>
                    <a:ext cx="540061" cy="41548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</p:cxnSp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rot="10800000" flipV="1">
                    <a:off x="19065280" y="22435864"/>
                    <a:ext cx="1512168" cy="8640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</p:cxnSp>
            </p:grpSp>
            <p:cxnSp>
              <p:nvCxnSpPr>
                <p:cNvPr id="246" name="Straight Connector 245"/>
                <p:cNvCxnSpPr/>
                <p:nvPr/>
              </p:nvCxnSpPr>
              <p:spPr bwMode="auto">
                <a:xfrm flipV="1">
                  <a:off x="20503585" y="26229562"/>
                  <a:ext cx="270169" cy="314434"/>
                </a:xfrm>
                <a:prstGeom prst="line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47" name="TextBox 246"/>
                <p:cNvSpPr txBox="1"/>
                <p:nvPr/>
              </p:nvSpPr>
              <p:spPr>
                <a:xfrm>
                  <a:off x="14436839" y="27007064"/>
                  <a:ext cx="3359691" cy="16312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500" dirty="0" smtClean="0">
                      <a:latin typeface="Candara" pitchFamily="34" charset="0"/>
                    </a:rPr>
                    <a:t>Sample </a:t>
                  </a:r>
                  <a:r>
                    <a:rPr lang="en-US" sz="2500" b="1" dirty="0" smtClean="0">
                      <a:latin typeface="Candara" pitchFamily="34" charset="0"/>
                    </a:rPr>
                    <a:t>photodiode</a:t>
                  </a:r>
                  <a:r>
                    <a:rPr lang="en-US" sz="2500" dirty="0" smtClean="0">
                      <a:latin typeface="Candara" pitchFamily="34" charset="0"/>
                    </a:rPr>
                    <a:t> collects light transmitted through the blood sample</a:t>
                  </a:r>
                  <a:endParaRPr lang="en-US" sz="2500" dirty="0"/>
                </a:p>
              </p:txBody>
            </p: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17400128" y="28366054"/>
                  <a:ext cx="429320" cy="384721"/>
                </a:xfrm>
                <a:prstGeom prst="line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grpSp>
          <p:nvGrpSpPr>
            <p:cNvPr id="2" name="Group 1"/>
            <p:cNvGrpSpPr/>
            <p:nvPr/>
          </p:nvGrpSpPr>
          <p:grpSpPr>
            <a:xfrm rot="16200000">
              <a:off x="20121787" y="24249778"/>
              <a:ext cx="815967" cy="2166106"/>
              <a:chOff x="17946089" y="26114102"/>
              <a:chExt cx="815967" cy="2166106"/>
            </a:xfrm>
          </p:grpSpPr>
          <p:sp>
            <p:nvSpPr>
              <p:cNvPr id="115" name="Right Arrow 114"/>
              <p:cNvSpPr/>
              <p:nvPr/>
            </p:nvSpPr>
            <p:spPr bwMode="auto">
              <a:xfrm rot="5400000">
                <a:off x="17101027" y="26959164"/>
                <a:ext cx="2166106" cy="475981"/>
              </a:xfrm>
              <a:prstGeom prst="rightArrow">
                <a:avLst/>
              </a:prstGeom>
              <a:solidFill>
                <a:srgbClr val="3EEE00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16" name="Right Arrow 115"/>
              <p:cNvSpPr/>
              <p:nvPr/>
            </p:nvSpPr>
            <p:spPr bwMode="auto">
              <a:xfrm rot="5400000">
                <a:off x="17441013" y="26959164"/>
                <a:ext cx="2166106" cy="475981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cxnSp>
        <p:nvCxnSpPr>
          <p:cNvPr id="53" name="Straight Arrow Connector 52"/>
          <p:cNvCxnSpPr>
            <a:stCxn id="231" idx="3"/>
          </p:cNvCxnSpPr>
          <p:nvPr/>
        </p:nvCxnSpPr>
        <p:spPr bwMode="auto">
          <a:xfrm>
            <a:off x="21777211" y="16213612"/>
            <a:ext cx="547479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260" name="Oval 259"/>
          <p:cNvSpPr/>
          <p:nvPr/>
        </p:nvSpPr>
        <p:spPr>
          <a:xfrm>
            <a:off x="28193350" y="24837397"/>
            <a:ext cx="825768" cy="41288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6482104" y="23011928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577 nm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7987160" y="24498286"/>
            <a:ext cx="130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</a:rPr>
              <a:t>&gt;680 nm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22089616" y="25941530"/>
            <a:ext cx="7875901" cy="18857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The wavelengths 577 nm and 680 nm were chosen because research showed that the optical density of the blood remains relatively stable over long periods of drying time</a:t>
            </a:r>
          </a:p>
        </p:txBody>
      </p:sp>
      <p:sp>
        <p:nvSpPr>
          <p:cNvPr id="263" name="Rectangle 262"/>
          <p:cNvSpPr/>
          <p:nvPr/>
        </p:nvSpPr>
        <p:spPr bwMode="auto">
          <a:xfrm>
            <a:off x="22209999" y="28939169"/>
            <a:ext cx="7584473" cy="19555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06400" indent="-406400" algn="ctr" defTabSz="914400" fontAlgn="auto">
              <a:spcBef>
                <a:spcPts val="0"/>
              </a:spcBef>
              <a:spcAft>
                <a:spcPts val="0"/>
              </a:spcAft>
              <a:tabLst>
                <a:tab pos="1727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The raw data is normalized and averaged, correlated to a hemoglobin concentration, and the final result is displayed on the 7-segment display</a:t>
            </a:r>
          </a:p>
        </p:txBody>
      </p:sp>
      <p:cxnSp>
        <p:nvCxnSpPr>
          <p:cNvPr id="59" name="Straight Arrow Connector 58"/>
          <p:cNvCxnSpPr>
            <a:stCxn id="173" idx="3"/>
          </p:cNvCxnSpPr>
          <p:nvPr/>
        </p:nvCxnSpPr>
        <p:spPr bwMode="auto">
          <a:xfrm>
            <a:off x="22090838" y="29987908"/>
            <a:ext cx="82289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2324690" y="13213934"/>
            <a:ext cx="7640827" cy="6306164"/>
            <a:chOff x="22324690" y="13339392"/>
            <a:chExt cx="7640827" cy="6306164"/>
          </a:xfrm>
        </p:grpSpPr>
        <p:sp>
          <p:nvSpPr>
            <p:cNvPr id="242" name="Rectangle 241"/>
            <p:cNvSpPr/>
            <p:nvPr/>
          </p:nvSpPr>
          <p:spPr bwMode="auto">
            <a:xfrm>
              <a:off x="22324690" y="13339392"/>
              <a:ext cx="7640827" cy="63061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01984" y="14117516"/>
              <a:ext cx="3886398" cy="4411358"/>
            </a:xfrm>
            <a:prstGeom prst="rect">
              <a:avLst/>
            </a:prstGeom>
          </p:spPr>
        </p:pic>
        <p:sp>
          <p:nvSpPr>
            <p:cNvPr id="212" name="Rectangle 211"/>
            <p:cNvSpPr/>
            <p:nvPr/>
          </p:nvSpPr>
          <p:spPr bwMode="auto">
            <a:xfrm>
              <a:off x="23002270" y="15822658"/>
              <a:ext cx="1815699" cy="9089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Candara" pitchFamily="34" charset="0"/>
                </a:rPr>
                <a:t>The final [</a:t>
              </a:r>
              <a:r>
                <a:rPr lang="en-US" sz="1600" dirty="0" err="1" smtClean="0">
                  <a:solidFill>
                    <a:srgbClr val="000000"/>
                  </a:solidFill>
                  <a:latin typeface="Candara" pitchFamily="34" charset="0"/>
                </a:rPr>
                <a:t>Hb</a:t>
              </a:r>
              <a:r>
                <a:rPr lang="en-US" sz="1600" dirty="0" smtClean="0">
                  <a:solidFill>
                    <a:srgbClr val="000000"/>
                  </a:solidFill>
                  <a:latin typeface="Candara" pitchFamily="34" charset="0"/>
                </a:rPr>
                <a:t>] in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Candara" pitchFamily="34" charset="0"/>
                </a:rPr>
                <a:t>g/</a:t>
              </a:r>
              <a:r>
                <a:rPr lang="en-US" sz="1600" dirty="0" err="1" smtClean="0">
                  <a:solidFill>
                    <a:srgbClr val="000000"/>
                  </a:solidFill>
                  <a:latin typeface="Candara" pitchFamily="34" charset="0"/>
                </a:rPr>
                <a:t>dL</a:t>
              </a:r>
              <a:r>
                <a:rPr lang="en-US" sz="1600" dirty="0" smtClean="0">
                  <a:solidFill>
                    <a:srgbClr val="000000"/>
                  </a:solidFill>
                  <a:latin typeface="Candara" pitchFamily="34" charset="0"/>
                </a:rPr>
                <a:t> is output on a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Candara" pitchFamily="34" charset="0"/>
                </a:rPr>
                <a:t>7-segment display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3917690" y="13341252"/>
              <a:ext cx="4572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  <a:latin typeface="Candara" pitchFamily="34" charset="0"/>
                </a:rPr>
                <a:t>4. Physical Interface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2458480" y="18642058"/>
              <a:ext cx="750703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Candara" pitchFamily="34" charset="0"/>
                </a:rPr>
                <a:t>The loading dock slides into the device and the analysis is performed by pressing a button</a:t>
              </a:r>
              <a:endParaRPr lang="en-US" sz="28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1401440" y="6374807"/>
            <a:ext cx="11278130" cy="11452545"/>
            <a:chOff x="31401440" y="6374807"/>
            <a:chExt cx="11278130" cy="11452545"/>
          </a:xfrm>
        </p:grpSpPr>
        <p:sp>
          <p:nvSpPr>
            <p:cNvPr id="164" name="TextBox 302"/>
            <p:cNvSpPr txBox="1">
              <a:spLocks noChangeArrowheads="1"/>
            </p:cNvSpPr>
            <p:nvPr/>
          </p:nvSpPr>
          <p:spPr bwMode="auto">
            <a:xfrm>
              <a:off x="31401440" y="7041555"/>
              <a:ext cx="11277600" cy="10785797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5C1F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marL="1077913" indent="-615950" defTabSz="863600"/>
              <a:endParaRPr lang="en-US" sz="36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  <a:p>
              <a:pPr marL="1077913" indent="-615950" defTabSz="863600">
                <a:buFont typeface="Wingdings" pitchFamily="2" charset="2"/>
                <a:buChar char="§"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Three readings from each LED were normalized against a reference and averaged; the difference between readings from the two LEDs are plotted below against hemoglobin concentrations measured by </a:t>
              </a:r>
              <a:r>
                <a:rPr lang="en-US" sz="3600" kern="0" dirty="0" err="1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HemoCue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Candara"/>
                  <a:ea typeface="Verdana" pitchFamily="34" charset="0"/>
                  <a:cs typeface="Candara"/>
                </a:rPr>
                <a:t> 201+</a:t>
              </a: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095375" indent="-633413" defTabSz="863600">
                <a:buFont typeface="Wingdings" pitchFamily="2" charset="2"/>
                <a:buChar char="§"/>
              </a:pPr>
              <a:r>
                <a:rPr lang="en-US" sz="3600" dirty="0">
                  <a:solidFill>
                    <a:srgbClr val="000000"/>
                  </a:solidFill>
                  <a:latin typeface="Candara"/>
                  <a:cs typeface="Candara"/>
                </a:rPr>
                <a:t>Testing results demonstrate a 94% linear correlation between </a:t>
              </a:r>
              <a:r>
                <a:rPr lang="en-US" sz="3600" dirty="0" err="1" smtClean="0">
                  <a:solidFill>
                    <a:srgbClr val="000000"/>
                  </a:solidFill>
                  <a:latin typeface="Candara"/>
                  <a:cs typeface="Candara"/>
                </a:rPr>
                <a:t>AnemiSpec</a:t>
              </a: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Candara"/>
                  <a:cs typeface="Candara"/>
                </a:rPr>
                <a:t>and </a:t>
              </a:r>
              <a:r>
                <a:rPr lang="en-US" sz="3600" dirty="0" err="1" smtClean="0">
                  <a:solidFill>
                    <a:srgbClr val="000000"/>
                  </a:solidFill>
                  <a:latin typeface="Candara"/>
                  <a:cs typeface="Candara"/>
                </a:rPr>
                <a:t>HemoCue</a:t>
              </a: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Candara"/>
                  <a:cs typeface="Candara"/>
                </a:rPr>
                <a:t>201</a:t>
              </a: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>+</a:t>
              </a:r>
              <a:endParaRPr lang="en-US" sz="3600" kern="0" dirty="0" smtClean="0">
                <a:solidFill>
                  <a:sysClr val="windowText" lastClr="000000"/>
                </a:solidFill>
                <a:latin typeface="Candara"/>
                <a:ea typeface="Verdana" pitchFamily="34" charset="0"/>
                <a:cs typeface="Candara"/>
              </a:endParaRPr>
            </a:p>
            <a:p>
              <a:pPr marL="1731963" lvl="1" indent="-69215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  <a:t/>
              </a:r>
              <a:br>
                <a:rPr lang="en-US" sz="3600" dirty="0" smtClean="0">
                  <a:solidFill>
                    <a:srgbClr val="000000"/>
                  </a:solidFill>
                  <a:latin typeface="Candara"/>
                  <a:cs typeface="Candara"/>
                </a:rPr>
              </a:br>
              <a:endParaRPr lang="en-US" sz="3600" dirty="0" smtClean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401970" y="6374807"/>
              <a:ext cx="11277600" cy="1015663"/>
            </a:xfrm>
            <a:prstGeom prst="rect">
              <a:avLst/>
            </a:prstGeom>
            <a:solidFill>
              <a:srgbClr val="800000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000" dirty="0" smtClean="0">
                  <a:latin typeface="Candara"/>
                  <a:cs typeface="Candara"/>
                </a:rPr>
                <a:t>Testing Results</a:t>
              </a:r>
              <a:endParaRPr lang="en-US" sz="6000" dirty="0">
                <a:latin typeface="Candara"/>
                <a:cs typeface="Candara"/>
              </a:endParaRPr>
            </a:p>
          </p:txBody>
        </p:sp>
        <p:graphicFrame>
          <p:nvGraphicFramePr>
            <p:cNvPr id="127" name="Chart 126"/>
            <p:cNvGraphicFramePr>
              <a:graphicFrameLocks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="" xmlns:p14="http://schemas.microsoft.com/office/powerpoint/2010/main" val="1835656678"/>
                </p:ext>
              </p:extLst>
            </p:nvPr>
          </p:nvGraphicFramePr>
          <p:xfrm>
            <a:off x="32746800" y="10554544"/>
            <a:ext cx="9073008" cy="5648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cxnSp>
        <p:nvCxnSpPr>
          <p:cNvPr id="118" name="Straight Arrow Connector 117"/>
          <p:cNvCxnSpPr>
            <a:stCxn id="242" idx="2"/>
          </p:cNvCxnSpPr>
          <p:nvPr/>
        </p:nvCxnSpPr>
        <p:spPr bwMode="auto">
          <a:xfrm rot="5400000">
            <a:off x="25835991" y="19829211"/>
            <a:ext cx="618226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952712" y="15019040"/>
            <a:ext cx="7724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926253" y="16687800"/>
            <a:ext cx="1971675" cy="17145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 rot="10800000" flipV="1">
            <a:off x="24897928" y="14875024"/>
            <a:ext cx="2304256" cy="1832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 Anderson Poster">
  <a:themeElements>
    <a:clrScheme name="Blank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solidFill>
          <a:schemeClr val="accent1"/>
        </a:solidFill>
        <a:ln w="349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5206</TotalTime>
  <Words>743</Words>
  <Application>Microsoft Office PowerPoint</Application>
  <PresentationFormat>Custom</PresentationFormat>
  <Paragraphs>239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MD Anderson Poster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</dc:creator>
  <cp:lastModifiedBy>Lauren Barg-Walkow</cp:lastModifiedBy>
  <cp:revision>345</cp:revision>
  <dcterms:created xsi:type="dcterms:W3CDTF">2011-04-13T22:37:32Z</dcterms:created>
  <dcterms:modified xsi:type="dcterms:W3CDTF">2011-04-27T22:22:07Z</dcterms:modified>
</cp:coreProperties>
</file>