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32099250" cy="42843450"/>
  <p:defaultTextStyle>
    <a:defPPr>
      <a:defRPr lang="en-US"/>
    </a:defPPr>
    <a:lvl1pPr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1pPr>
    <a:lvl2pPr marL="2193925" indent="-1736725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2pPr>
    <a:lvl3pPr marL="4387850" indent="-3473450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3pPr>
    <a:lvl4pPr marL="6583363" indent="-5211763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4pPr>
    <a:lvl5pPr marL="8777288" indent="-6948488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5pPr>
    <a:lvl6pPr marL="2286000" algn="l" defTabSz="457200" rtl="0" eaLnBrk="1" latinLnBrk="0" hangingPunct="1"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6pPr>
    <a:lvl7pPr marL="2743200" algn="l" defTabSz="457200" rtl="0" eaLnBrk="1" latinLnBrk="0" hangingPunct="1"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7pPr>
    <a:lvl8pPr marL="3200400" algn="l" defTabSz="457200" rtl="0" eaLnBrk="1" latinLnBrk="0" hangingPunct="1"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8pPr>
    <a:lvl9pPr marL="3657600" algn="l" defTabSz="457200" rtl="0" eaLnBrk="1" latinLnBrk="0" hangingPunct="1">
      <a:defRPr sz="8600" kern="1200">
        <a:solidFill>
          <a:schemeClr val="tx1"/>
        </a:solidFill>
        <a:latin typeface="Arial" pitchFamily="4" charset="0"/>
        <a:ea typeface="ＭＳ Ｐゴシック" pitchFamily="4" charset="-128"/>
        <a:cs typeface="ＭＳ Ｐゴシック" pitchFamily="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32" autoAdjust="0"/>
  </p:normalViewPr>
  <p:slideViewPr>
    <p:cSldViewPr>
      <p:cViewPr>
        <p:scale>
          <a:sx n="20" d="100"/>
          <a:sy n="20" d="100"/>
        </p:scale>
        <p:origin x="-666" y="390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hea\Documents\Spring%2011\BIOE%20452\Copy%20of%20April%205%20Adjusted%20Data%20minut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1"/>
          <c:order val="0"/>
          <c:tx>
            <c:v>Autoclave Bottom</c:v>
          </c:tx>
          <c:spPr>
            <a:ln w="101600"/>
          </c:spPr>
          <c:marker>
            <c:symbol val="none"/>
          </c:marker>
          <c:xVal>
            <c:numRef>
              <c:f>'April 5 Test 1.xls'!$C$24:$C$1161</c:f>
              <c:numCache>
                <c:formatCode>General</c:formatCode>
                <c:ptCount val="1138"/>
                <c:pt idx="0">
                  <c:v>0</c:v>
                </c:pt>
                <c:pt idx="1">
                  <c:v>0.16666666666666671</c:v>
                </c:pt>
                <c:pt idx="2">
                  <c:v>0.33333333333333331</c:v>
                </c:pt>
                <c:pt idx="3">
                  <c:v>0.5</c:v>
                </c:pt>
                <c:pt idx="4">
                  <c:v>0.66666666666666663</c:v>
                </c:pt>
                <c:pt idx="5">
                  <c:v>0.8333333333333337</c:v>
                </c:pt>
                <c:pt idx="6">
                  <c:v>1</c:v>
                </c:pt>
                <c:pt idx="7">
                  <c:v>1.1666666666666667</c:v>
                </c:pt>
                <c:pt idx="8">
                  <c:v>1.3333333333333333</c:v>
                </c:pt>
                <c:pt idx="9">
                  <c:v>1.5</c:v>
                </c:pt>
                <c:pt idx="10">
                  <c:v>1.6666666666666667</c:v>
                </c:pt>
                <c:pt idx="11">
                  <c:v>1.8333333333333333</c:v>
                </c:pt>
                <c:pt idx="12">
                  <c:v>2</c:v>
                </c:pt>
                <c:pt idx="13">
                  <c:v>2.1666666666666665</c:v>
                </c:pt>
                <c:pt idx="14">
                  <c:v>2.3333333333333335</c:v>
                </c:pt>
                <c:pt idx="15">
                  <c:v>2.5</c:v>
                </c:pt>
                <c:pt idx="16">
                  <c:v>2.6666666666666665</c:v>
                </c:pt>
                <c:pt idx="17">
                  <c:v>2.8333333333333335</c:v>
                </c:pt>
                <c:pt idx="18">
                  <c:v>3</c:v>
                </c:pt>
                <c:pt idx="19">
                  <c:v>3.1666666666666665</c:v>
                </c:pt>
                <c:pt idx="20">
                  <c:v>3.3333333333333335</c:v>
                </c:pt>
                <c:pt idx="21">
                  <c:v>3.5</c:v>
                </c:pt>
                <c:pt idx="22">
                  <c:v>3.6666666666666665</c:v>
                </c:pt>
                <c:pt idx="23">
                  <c:v>3.8333333333333335</c:v>
                </c:pt>
                <c:pt idx="24">
                  <c:v>4</c:v>
                </c:pt>
                <c:pt idx="25">
                  <c:v>4.166666666666667</c:v>
                </c:pt>
                <c:pt idx="26">
                  <c:v>4.3333333333333384</c:v>
                </c:pt>
                <c:pt idx="27">
                  <c:v>4.5</c:v>
                </c:pt>
                <c:pt idx="28">
                  <c:v>4.666666666666667</c:v>
                </c:pt>
                <c:pt idx="29">
                  <c:v>4.8333333333333384</c:v>
                </c:pt>
                <c:pt idx="30">
                  <c:v>5</c:v>
                </c:pt>
                <c:pt idx="31">
                  <c:v>5.166666666666667</c:v>
                </c:pt>
                <c:pt idx="32">
                  <c:v>5.3333333333333384</c:v>
                </c:pt>
                <c:pt idx="33">
                  <c:v>5.5</c:v>
                </c:pt>
                <c:pt idx="34">
                  <c:v>5.666666666666667</c:v>
                </c:pt>
                <c:pt idx="35">
                  <c:v>5.8333333333333384</c:v>
                </c:pt>
                <c:pt idx="36">
                  <c:v>6</c:v>
                </c:pt>
                <c:pt idx="37">
                  <c:v>6.166666666666667</c:v>
                </c:pt>
                <c:pt idx="38">
                  <c:v>6.3333333333333384</c:v>
                </c:pt>
                <c:pt idx="39">
                  <c:v>6.5</c:v>
                </c:pt>
                <c:pt idx="40">
                  <c:v>6.666666666666667</c:v>
                </c:pt>
                <c:pt idx="41">
                  <c:v>6.8333333333333384</c:v>
                </c:pt>
                <c:pt idx="42">
                  <c:v>7</c:v>
                </c:pt>
                <c:pt idx="43">
                  <c:v>7.166666666666667</c:v>
                </c:pt>
                <c:pt idx="44">
                  <c:v>7.3333333333333384</c:v>
                </c:pt>
                <c:pt idx="45">
                  <c:v>7.5</c:v>
                </c:pt>
                <c:pt idx="46">
                  <c:v>7.666666666666667</c:v>
                </c:pt>
                <c:pt idx="47">
                  <c:v>7.8333333333333384</c:v>
                </c:pt>
                <c:pt idx="48">
                  <c:v>8</c:v>
                </c:pt>
                <c:pt idx="49">
                  <c:v>8.166666666666675</c:v>
                </c:pt>
                <c:pt idx="50">
                  <c:v>8.3333333333333357</c:v>
                </c:pt>
                <c:pt idx="51">
                  <c:v>8.5</c:v>
                </c:pt>
                <c:pt idx="52">
                  <c:v>8.666666666666675</c:v>
                </c:pt>
                <c:pt idx="53">
                  <c:v>8.8333333333333357</c:v>
                </c:pt>
                <c:pt idx="54">
                  <c:v>9</c:v>
                </c:pt>
                <c:pt idx="55">
                  <c:v>9.166666666666675</c:v>
                </c:pt>
                <c:pt idx="56">
                  <c:v>9.3333333333333357</c:v>
                </c:pt>
                <c:pt idx="57">
                  <c:v>9.5</c:v>
                </c:pt>
                <c:pt idx="58">
                  <c:v>9.666666666666675</c:v>
                </c:pt>
                <c:pt idx="59">
                  <c:v>9.8333333333333357</c:v>
                </c:pt>
                <c:pt idx="60">
                  <c:v>10</c:v>
                </c:pt>
                <c:pt idx="61">
                  <c:v>10.166666666666675</c:v>
                </c:pt>
                <c:pt idx="62">
                  <c:v>10.333333333333334</c:v>
                </c:pt>
                <c:pt idx="63">
                  <c:v>10.5</c:v>
                </c:pt>
                <c:pt idx="64">
                  <c:v>10.666666666666675</c:v>
                </c:pt>
                <c:pt idx="65">
                  <c:v>10.833333333333334</c:v>
                </c:pt>
                <c:pt idx="66">
                  <c:v>11</c:v>
                </c:pt>
                <c:pt idx="67">
                  <c:v>11.166666666666675</c:v>
                </c:pt>
                <c:pt idx="68">
                  <c:v>11.333333333333334</c:v>
                </c:pt>
                <c:pt idx="69">
                  <c:v>11.5</c:v>
                </c:pt>
                <c:pt idx="70">
                  <c:v>11.666666666666675</c:v>
                </c:pt>
                <c:pt idx="71">
                  <c:v>11.833333333333334</c:v>
                </c:pt>
                <c:pt idx="72">
                  <c:v>12</c:v>
                </c:pt>
                <c:pt idx="73">
                  <c:v>12.166666666666675</c:v>
                </c:pt>
                <c:pt idx="74">
                  <c:v>12.333333333333334</c:v>
                </c:pt>
                <c:pt idx="75">
                  <c:v>12.5</c:v>
                </c:pt>
                <c:pt idx="76">
                  <c:v>12.666666666666675</c:v>
                </c:pt>
                <c:pt idx="77">
                  <c:v>12.833333333333334</c:v>
                </c:pt>
                <c:pt idx="78">
                  <c:v>13</c:v>
                </c:pt>
                <c:pt idx="79">
                  <c:v>13.166666666666675</c:v>
                </c:pt>
                <c:pt idx="80">
                  <c:v>13.333333333333334</c:v>
                </c:pt>
                <c:pt idx="81">
                  <c:v>13.5</c:v>
                </c:pt>
                <c:pt idx="82">
                  <c:v>13.666666666666675</c:v>
                </c:pt>
                <c:pt idx="83">
                  <c:v>13.833333333333334</c:v>
                </c:pt>
                <c:pt idx="84">
                  <c:v>14</c:v>
                </c:pt>
                <c:pt idx="85">
                  <c:v>14.166666666666675</c:v>
                </c:pt>
                <c:pt idx="86">
                  <c:v>14.333333333333334</c:v>
                </c:pt>
                <c:pt idx="87">
                  <c:v>14.5</c:v>
                </c:pt>
                <c:pt idx="88">
                  <c:v>14.666666666666675</c:v>
                </c:pt>
                <c:pt idx="89">
                  <c:v>14.833333333333334</c:v>
                </c:pt>
                <c:pt idx="90">
                  <c:v>15</c:v>
                </c:pt>
                <c:pt idx="91">
                  <c:v>15.166666666666675</c:v>
                </c:pt>
                <c:pt idx="92">
                  <c:v>15.333333333333334</c:v>
                </c:pt>
                <c:pt idx="93">
                  <c:v>15.5</c:v>
                </c:pt>
                <c:pt idx="94">
                  <c:v>15.666666666666675</c:v>
                </c:pt>
                <c:pt idx="95">
                  <c:v>15.833333333333334</c:v>
                </c:pt>
                <c:pt idx="96">
                  <c:v>16</c:v>
                </c:pt>
                <c:pt idx="97">
                  <c:v>16.166666666666668</c:v>
                </c:pt>
                <c:pt idx="98">
                  <c:v>16.333333333333304</c:v>
                </c:pt>
                <c:pt idx="99">
                  <c:v>16.5</c:v>
                </c:pt>
                <c:pt idx="100">
                  <c:v>16.666666666666668</c:v>
                </c:pt>
                <c:pt idx="101">
                  <c:v>16.833333333333304</c:v>
                </c:pt>
                <c:pt idx="102">
                  <c:v>17</c:v>
                </c:pt>
                <c:pt idx="103">
                  <c:v>17.166666666666668</c:v>
                </c:pt>
                <c:pt idx="104">
                  <c:v>17.333333333333304</c:v>
                </c:pt>
                <c:pt idx="105">
                  <c:v>17.5</c:v>
                </c:pt>
                <c:pt idx="106">
                  <c:v>17.666666666666668</c:v>
                </c:pt>
                <c:pt idx="107">
                  <c:v>17.833333333333304</c:v>
                </c:pt>
                <c:pt idx="108">
                  <c:v>18</c:v>
                </c:pt>
                <c:pt idx="109">
                  <c:v>18.166666666666668</c:v>
                </c:pt>
                <c:pt idx="110">
                  <c:v>18.333333333333304</c:v>
                </c:pt>
                <c:pt idx="111">
                  <c:v>18.5</c:v>
                </c:pt>
                <c:pt idx="112">
                  <c:v>18.666666666666668</c:v>
                </c:pt>
                <c:pt idx="113">
                  <c:v>18.833333333333304</c:v>
                </c:pt>
                <c:pt idx="114">
                  <c:v>19</c:v>
                </c:pt>
                <c:pt idx="115">
                  <c:v>19.166666666666668</c:v>
                </c:pt>
                <c:pt idx="116">
                  <c:v>19.333333333333304</c:v>
                </c:pt>
                <c:pt idx="117">
                  <c:v>19.5</c:v>
                </c:pt>
                <c:pt idx="118">
                  <c:v>19.666666666666668</c:v>
                </c:pt>
                <c:pt idx="119">
                  <c:v>19.833333333333304</c:v>
                </c:pt>
                <c:pt idx="120">
                  <c:v>20</c:v>
                </c:pt>
                <c:pt idx="121">
                  <c:v>20.166666666666668</c:v>
                </c:pt>
                <c:pt idx="122">
                  <c:v>20.333333333333304</c:v>
                </c:pt>
                <c:pt idx="123">
                  <c:v>20.5</c:v>
                </c:pt>
                <c:pt idx="124">
                  <c:v>20.666666666666668</c:v>
                </c:pt>
                <c:pt idx="125">
                  <c:v>20.833333333333304</c:v>
                </c:pt>
                <c:pt idx="126">
                  <c:v>21</c:v>
                </c:pt>
                <c:pt idx="127">
                  <c:v>21.166666666666668</c:v>
                </c:pt>
                <c:pt idx="128">
                  <c:v>21.333333333333304</c:v>
                </c:pt>
                <c:pt idx="129">
                  <c:v>21.5</c:v>
                </c:pt>
                <c:pt idx="130">
                  <c:v>21.666666666666668</c:v>
                </c:pt>
                <c:pt idx="131">
                  <c:v>21.833333333333304</c:v>
                </c:pt>
                <c:pt idx="132">
                  <c:v>22</c:v>
                </c:pt>
                <c:pt idx="133">
                  <c:v>22.166666666666668</c:v>
                </c:pt>
                <c:pt idx="134">
                  <c:v>22.333333333333304</c:v>
                </c:pt>
                <c:pt idx="135">
                  <c:v>22.5</c:v>
                </c:pt>
                <c:pt idx="136">
                  <c:v>22.666666666666668</c:v>
                </c:pt>
                <c:pt idx="137">
                  <c:v>22.833333333333304</c:v>
                </c:pt>
                <c:pt idx="138">
                  <c:v>23</c:v>
                </c:pt>
                <c:pt idx="139">
                  <c:v>23.166666666666668</c:v>
                </c:pt>
                <c:pt idx="140">
                  <c:v>23.333333333333304</c:v>
                </c:pt>
                <c:pt idx="141">
                  <c:v>23.5</c:v>
                </c:pt>
                <c:pt idx="142">
                  <c:v>23.666666666666668</c:v>
                </c:pt>
                <c:pt idx="143">
                  <c:v>23.833333333333304</c:v>
                </c:pt>
                <c:pt idx="144">
                  <c:v>24</c:v>
                </c:pt>
                <c:pt idx="145">
                  <c:v>24.166666666666668</c:v>
                </c:pt>
                <c:pt idx="146">
                  <c:v>24.333333333333304</c:v>
                </c:pt>
                <c:pt idx="147">
                  <c:v>24.5</c:v>
                </c:pt>
                <c:pt idx="148">
                  <c:v>24.666666666666668</c:v>
                </c:pt>
                <c:pt idx="149">
                  <c:v>24.833333333333304</c:v>
                </c:pt>
                <c:pt idx="150">
                  <c:v>25</c:v>
                </c:pt>
                <c:pt idx="151">
                  <c:v>25.166666666666668</c:v>
                </c:pt>
                <c:pt idx="152">
                  <c:v>25.333333333333304</c:v>
                </c:pt>
                <c:pt idx="153">
                  <c:v>25.5</c:v>
                </c:pt>
                <c:pt idx="154">
                  <c:v>25.666666666666668</c:v>
                </c:pt>
                <c:pt idx="155">
                  <c:v>25.833333333333304</c:v>
                </c:pt>
                <c:pt idx="156">
                  <c:v>26</c:v>
                </c:pt>
                <c:pt idx="157">
                  <c:v>26.166666666666668</c:v>
                </c:pt>
                <c:pt idx="158">
                  <c:v>26.333333333333304</c:v>
                </c:pt>
                <c:pt idx="159">
                  <c:v>26.5</c:v>
                </c:pt>
                <c:pt idx="160">
                  <c:v>26.666666666666668</c:v>
                </c:pt>
                <c:pt idx="161">
                  <c:v>26.833333333333304</c:v>
                </c:pt>
                <c:pt idx="162">
                  <c:v>27</c:v>
                </c:pt>
                <c:pt idx="163">
                  <c:v>27.166666666666668</c:v>
                </c:pt>
                <c:pt idx="164">
                  <c:v>27.333333333333304</c:v>
                </c:pt>
                <c:pt idx="165">
                  <c:v>27.5</c:v>
                </c:pt>
                <c:pt idx="166">
                  <c:v>27.666666666666668</c:v>
                </c:pt>
                <c:pt idx="167">
                  <c:v>27.833333333333304</c:v>
                </c:pt>
                <c:pt idx="168">
                  <c:v>28</c:v>
                </c:pt>
                <c:pt idx="169">
                  <c:v>28.166666666666668</c:v>
                </c:pt>
                <c:pt idx="170">
                  <c:v>28.333333333333304</c:v>
                </c:pt>
                <c:pt idx="171">
                  <c:v>28.5</c:v>
                </c:pt>
                <c:pt idx="172">
                  <c:v>28.666666666666668</c:v>
                </c:pt>
                <c:pt idx="173">
                  <c:v>28.833333333333304</c:v>
                </c:pt>
                <c:pt idx="174">
                  <c:v>29</c:v>
                </c:pt>
                <c:pt idx="175">
                  <c:v>29.166666666666668</c:v>
                </c:pt>
                <c:pt idx="176">
                  <c:v>29.333333333333304</c:v>
                </c:pt>
                <c:pt idx="177">
                  <c:v>29.5</c:v>
                </c:pt>
                <c:pt idx="178">
                  <c:v>29.666666666666668</c:v>
                </c:pt>
                <c:pt idx="179">
                  <c:v>29.833333333333304</c:v>
                </c:pt>
                <c:pt idx="180">
                  <c:v>30</c:v>
                </c:pt>
                <c:pt idx="181">
                  <c:v>30.166666666666668</c:v>
                </c:pt>
                <c:pt idx="182">
                  <c:v>30.333333333333304</c:v>
                </c:pt>
                <c:pt idx="183">
                  <c:v>30.5</c:v>
                </c:pt>
                <c:pt idx="184">
                  <c:v>30.666666666666668</c:v>
                </c:pt>
                <c:pt idx="185">
                  <c:v>30.833333333333304</c:v>
                </c:pt>
                <c:pt idx="186">
                  <c:v>31</c:v>
                </c:pt>
                <c:pt idx="187">
                  <c:v>31.166666666666668</c:v>
                </c:pt>
                <c:pt idx="188">
                  <c:v>31.333333333333304</c:v>
                </c:pt>
                <c:pt idx="189">
                  <c:v>31.5</c:v>
                </c:pt>
                <c:pt idx="190">
                  <c:v>31.666666666666668</c:v>
                </c:pt>
                <c:pt idx="191">
                  <c:v>31.833333333333304</c:v>
                </c:pt>
                <c:pt idx="192">
                  <c:v>32</c:v>
                </c:pt>
                <c:pt idx="193">
                  <c:v>32.166666666666607</c:v>
                </c:pt>
                <c:pt idx="194">
                  <c:v>32.333333333333336</c:v>
                </c:pt>
                <c:pt idx="195">
                  <c:v>32.5</c:v>
                </c:pt>
                <c:pt idx="196">
                  <c:v>32.666666666666607</c:v>
                </c:pt>
                <c:pt idx="197">
                  <c:v>32.833333333333336</c:v>
                </c:pt>
                <c:pt idx="198">
                  <c:v>33</c:v>
                </c:pt>
                <c:pt idx="199">
                  <c:v>33.166666666666607</c:v>
                </c:pt>
                <c:pt idx="200">
                  <c:v>33.333333333333336</c:v>
                </c:pt>
                <c:pt idx="201">
                  <c:v>33.5</c:v>
                </c:pt>
                <c:pt idx="202">
                  <c:v>33.666666666666607</c:v>
                </c:pt>
                <c:pt idx="203">
                  <c:v>33.833333333333336</c:v>
                </c:pt>
                <c:pt idx="204">
                  <c:v>34</c:v>
                </c:pt>
                <c:pt idx="205">
                  <c:v>34.166666666666607</c:v>
                </c:pt>
                <c:pt idx="206">
                  <c:v>34.333333333333336</c:v>
                </c:pt>
                <c:pt idx="207">
                  <c:v>34.5</c:v>
                </c:pt>
                <c:pt idx="208">
                  <c:v>34.666666666666607</c:v>
                </c:pt>
                <c:pt idx="209">
                  <c:v>34.833333333333336</c:v>
                </c:pt>
                <c:pt idx="210">
                  <c:v>35</c:v>
                </c:pt>
                <c:pt idx="211">
                  <c:v>35.166666666666607</c:v>
                </c:pt>
                <c:pt idx="212">
                  <c:v>35.333333333333336</c:v>
                </c:pt>
                <c:pt idx="213">
                  <c:v>35.5</c:v>
                </c:pt>
                <c:pt idx="214">
                  <c:v>35.666666666666607</c:v>
                </c:pt>
                <c:pt idx="215">
                  <c:v>35.833333333333336</c:v>
                </c:pt>
                <c:pt idx="216">
                  <c:v>36</c:v>
                </c:pt>
                <c:pt idx="217">
                  <c:v>36.166666666666607</c:v>
                </c:pt>
                <c:pt idx="218">
                  <c:v>36.333333333333336</c:v>
                </c:pt>
                <c:pt idx="219">
                  <c:v>36.5</c:v>
                </c:pt>
                <c:pt idx="220">
                  <c:v>36.666666666666607</c:v>
                </c:pt>
                <c:pt idx="221">
                  <c:v>36.833333333333336</c:v>
                </c:pt>
                <c:pt idx="222">
                  <c:v>37</c:v>
                </c:pt>
                <c:pt idx="223">
                  <c:v>37.166666666666607</c:v>
                </c:pt>
                <c:pt idx="224">
                  <c:v>37.333333333333336</c:v>
                </c:pt>
                <c:pt idx="225">
                  <c:v>37.5</c:v>
                </c:pt>
                <c:pt idx="226">
                  <c:v>37.666666666666607</c:v>
                </c:pt>
                <c:pt idx="227">
                  <c:v>37.833333333333336</c:v>
                </c:pt>
                <c:pt idx="228">
                  <c:v>38</c:v>
                </c:pt>
                <c:pt idx="229">
                  <c:v>38.166666666666607</c:v>
                </c:pt>
                <c:pt idx="230">
                  <c:v>38.333333333333336</c:v>
                </c:pt>
                <c:pt idx="231">
                  <c:v>38.5</c:v>
                </c:pt>
                <c:pt idx="232">
                  <c:v>38.666666666666607</c:v>
                </c:pt>
                <c:pt idx="233">
                  <c:v>38.833333333333336</c:v>
                </c:pt>
                <c:pt idx="234">
                  <c:v>39</c:v>
                </c:pt>
                <c:pt idx="235">
                  <c:v>39.166666666666607</c:v>
                </c:pt>
                <c:pt idx="236">
                  <c:v>39.333333333333336</c:v>
                </c:pt>
                <c:pt idx="237">
                  <c:v>39.5</c:v>
                </c:pt>
                <c:pt idx="238">
                  <c:v>39.666666666666607</c:v>
                </c:pt>
                <c:pt idx="239">
                  <c:v>39.833333333333336</c:v>
                </c:pt>
                <c:pt idx="240">
                  <c:v>40</c:v>
                </c:pt>
                <c:pt idx="241">
                  <c:v>40.166666666666607</c:v>
                </c:pt>
                <c:pt idx="242">
                  <c:v>40.333333333333336</c:v>
                </c:pt>
                <c:pt idx="243">
                  <c:v>40.5</c:v>
                </c:pt>
                <c:pt idx="244">
                  <c:v>40.666666666666607</c:v>
                </c:pt>
                <c:pt idx="245">
                  <c:v>40.833333333333336</c:v>
                </c:pt>
                <c:pt idx="246">
                  <c:v>41</c:v>
                </c:pt>
                <c:pt idx="247">
                  <c:v>41.166666666666607</c:v>
                </c:pt>
                <c:pt idx="248">
                  <c:v>41.333333333333336</c:v>
                </c:pt>
                <c:pt idx="249">
                  <c:v>41.5</c:v>
                </c:pt>
                <c:pt idx="250">
                  <c:v>41.666666666666607</c:v>
                </c:pt>
                <c:pt idx="251">
                  <c:v>41.833333333333336</c:v>
                </c:pt>
                <c:pt idx="252">
                  <c:v>42</c:v>
                </c:pt>
                <c:pt idx="253">
                  <c:v>42.166666666666607</c:v>
                </c:pt>
                <c:pt idx="254">
                  <c:v>42.333333333333336</c:v>
                </c:pt>
                <c:pt idx="255">
                  <c:v>42.5</c:v>
                </c:pt>
                <c:pt idx="256">
                  <c:v>42.666666666666607</c:v>
                </c:pt>
                <c:pt idx="257">
                  <c:v>42.833333333333336</c:v>
                </c:pt>
                <c:pt idx="258">
                  <c:v>43</c:v>
                </c:pt>
                <c:pt idx="259">
                  <c:v>43.166666666666607</c:v>
                </c:pt>
                <c:pt idx="260">
                  <c:v>43.333333333333336</c:v>
                </c:pt>
                <c:pt idx="261">
                  <c:v>43.5</c:v>
                </c:pt>
                <c:pt idx="262">
                  <c:v>43.666666666666607</c:v>
                </c:pt>
                <c:pt idx="263">
                  <c:v>43.833333333333336</c:v>
                </c:pt>
                <c:pt idx="264">
                  <c:v>44</c:v>
                </c:pt>
                <c:pt idx="265">
                  <c:v>44.166666666666607</c:v>
                </c:pt>
                <c:pt idx="266">
                  <c:v>44.333333333333336</c:v>
                </c:pt>
                <c:pt idx="267">
                  <c:v>44.5</c:v>
                </c:pt>
                <c:pt idx="268">
                  <c:v>44.666666666666607</c:v>
                </c:pt>
                <c:pt idx="269">
                  <c:v>44.833333333333336</c:v>
                </c:pt>
                <c:pt idx="270">
                  <c:v>45</c:v>
                </c:pt>
                <c:pt idx="271">
                  <c:v>45.166666666666607</c:v>
                </c:pt>
                <c:pt idx="272">
                  <c:v>45.333333333333336</c:v>
                </c:pt>
                <c:pt idx="273">
                  <c:v>45.5</c:v>
                </c:pt>
                <c:pt idx="274">
                  <c:v>45.666666666666607</c:v>
                </c:pt>
                <c:pt idx="275">
                  <c:v>45.833333333333336</c:v>
                </c:pt>
                <c:pt idx="276">
                  <c:v>46</c:v>
                </c:pt>
                <c:pt idx="277">
                  <c:v>46.166666666666607</c:v>
                </c:pt>
                <c:pt idx="278">
                  <c:v>46.333333333333336</c:v>
                </c:pt>
                <c:pt idx="279">
                  <c:v>46.5</c:v>
                </c:pt>
                <c:pt idx="280">
                  <c:v>46.666666666666607</c:v>
                </c:pt>
                <c:pt idx="281">
                  <c:v>46.833333333333336</c:v>
                </c:pt>
                <c:pt idx="282">
                  <c:v>47</c:v>
                </c:pt>
                <c:pt idx="283">
                  <c:v>47.166666666666607</c:v>
                </c:pt>
                <c:pt idx="284">
                  <c:v>47.333333333333336</c:v>
                </c:pt>
                <c:pt idx="285">
                  <c:v>47.5</c:v>
                </c:pt>
                <c:pt idx="286">
                  <c:v>47.666666666666607</c:v>
                </c:pt>
                <c:pt idx="287">
                  <c:v>47.833333333333336</c:v>
                </c:pt>
                <c:pt idx="288">
                  <c:v>48</c:v>
                </c:pt>
                <c:pt idx="289">
                  <c:v>48.166666666666607</c:v>
                </c:pt>
                <c:pt idx="290">
                  <c:v>48.333333333333336</c:v>
                </c:pt>
                <c:pt idx="291">
                  <c:v>48.5</c:v>
                </c:pt>
                <c:pt idx="292">
                  <c:v>48.666666666666607</c:v>
                </c:pt>
                <c:pt idx="293">
                  <c:v>48.833333333333336</c:v>
                </c:pt>
                <c:pt idx="294">
                  <c:v>49</c:v>
                </c:pt>
                <c:pt idx="295">
                  <c:v>49.166666666666607</c:v>
                </c:pt>
                <c:pt idx="296">
                  <c:v>49.333333333333336</c:v>
                </c:pt>
                <c:pt idx="297">
                  <c:v>49.5</c:v>
                </c:pt>
                <c:pt idx="298">
                  <c:v>49.666666666666607</c:v>
                </c:pt>
                <c:pt idx="299">
                  <c:v>49.833333333333336</c:v>
                </c:pt>
                <c:pt idx="300">
                  <c:v>50</c:v>
                </c:pt>
                <c:pt idx="301">
                  <c:v>50.166666666666607</c:v>
                </c:pt>
                <c:pt idx="302">
                  <c:v>50.333333333333336</c:v>
                </c:pt>
                <c:pt idx="303">
                  <c:v>50.5</c:v>
                </c:pt>
                <c:pt idx="304">
                  <c:v>50.666666666666607</c:v>
                </c:pt>
                <c:pt idx="305">
                  <c:v>50.833333333333336</c:v>
                </c:pt>
                <c:pt idx="306">
                  <c:v>51</c:v>
                </c:pt>
                <c:pt idx="307">
                  <c:v>51.166666666666607</c:v>
                </c:pt>
                <c:pt idx="308">
                  <c:v>53.743683333333308</c:v>
                </c:pt>
                <c:pt idx="309">
                  <c:v>53.910350000000001</c:v>
                </c:pt>
                <c:pt idx="310">
                  <c:v>54.077016666666609</c:v>
                </c:pt>
                <c:pt idx="311">
                  <c:v>54.243683333333308</c:v>
                </c:pt>
                <c:pt idx="312">
                  <c:v>54.410350000000001</c:v>
                </c:pt>
                <c:pt idx="313">
                  <c:v>54.577016666666609</c:v>
                </c:pt>
                <c:pt idx="314">
                  <c:v>54.743683333333308</c:v>
                </c:pt>
                <c:pt idx="315">
                  <c:v>54.910350000000001</c:v>
                </c:pt>
                <c:pt idx="316">
                  <c:v>55.077016666666609</c:v>
                </c:pt>
                <c:pt idx="317">
                  <c:v>55.243683333333308</c:v>
                </c:pt>
                <c:pt idx="318">
                  <c:v>55.410350000000001</c:v>
                </c:pt>
                <c:pt idx="319">
                  <c:v>55.577016666666609</c:v>
                </c:pt>
                <c:pt idx="320">
                  <c:v>55.743683333333308</c:v>
                </c:pt>
                <c:pt idx="321">
                  <c:v>55.910350000000001</c:v>
                </c:pt>
                <c:pt idx="322">
                  <c:v>56.077016666666609</c:v>
                </c:pt>
                <c:pt idx="323">
                  <c:v>56.243683333333308</c:v>
                </c:pt>
                <c:pt idx="324">
                  <c:v>56.410350000000001</c:v>
                </c:pt>
                <c:pt idx="325">
                  <c:v>56.577016666666609</c:v>
                </c:pt>
                <c:pt idx="326">
                  <c:v>56.743683333333308</c:v>
                </c:pt>
                <c:pt idx="327">
                  <c:v>56.910350000000001</c:v>
                </c:pt>
                <c:pt idx="328">
                  <c:v>57.077016666666609</c:v>
                </c:pt>
                <c:pt idx="329">
                  <c:v>57.243683333333308</c:v>
                </c:pt>
                <c:pt idx="330">
                  <c:v>57.410350000000001</c:v>
                </c:pt>
                <c:pt idx="331">
                  <c:v>57.577016666666609</c:v>
                </c:pt>
                <c:pt idx="332">
                  <c:v>57.743683333333308</c:v>
                </c:pt>
                <c:pt idx="333">
                  <c:v>57.910350000000001</c:v>
                </c:pt>
                <c:pt idx="334">
                  <c:v>58.077016666666609</c:v>
                </c:pt>
                <c:pt idx="335">
                  <c:v>58.243683333333308</c:v>
                </c:pt>
                <c:pt idx="336">
                  <c:v>58.410350000000001</c:v>
                </c:pt>
                <c:pt idx="337">
                  <c:v>58.577016666666609</c:v>
                </c:pt>
                <c:pt idx="338">
                  <c:v>58.743683333333308</c:v>
                </c:pt>
                <c:pt idx="339">
                  <c:v>58.910350000000001</c:v>
                </c:pt>
                <c:pt idx="340">
                  <c:v>59.077016666666609</c:v>
                </c:pt>
                <c:pt idx="341">
                  <c:v>59.243683333333308</c:v>
                </c:pt>
                <c:pt idx="342">
                  <c:v>59.410350000000001</c:v>
                </c:pt>
                <c:pt idx="343">
                  <c:v>59.577016666666609</c:v>
                </c:pt>
                <c:pt idx="344">
                  <c:v>59.743683333333308</c:v>
                </c:pt>
                <c:pt idx="345">
                  <c:v>59.910350000000001</c:v>
                </c:pt>
                <c:pt idx="346">
                  <c:v>60.077016666666609</c:v>
                </c:pt>
                <c:pt idx="347">
                  <c:v>60.243683333333308</c:v>
                </c:pt>
                <c:pt idx="348">
                  <c:v>60.410350000000001</c:v>
                </c:pt>
                <c:pt idx="349">
                  <c:v>60.577016666666609</c:v>
                </c:pt>
                <c:pt idx="350">
                  <c:v>60.743683333333308</c:v>
                </c:pt>
                <c:pt idx="351">
                  <c:v>60.910350000000001</c:v>
                </c:pt>
                <c:pt idx="352">
                  <c:v>61.077016666666609</c:v>
                </c:pt>
                <c:pt idx="353">
                  <c:v>61.243683333333308</c:v>
                </c:pt>
                <c:pt idx="354">
                  <c:v>61.410350000000001</c:v>
                </c:pt>
                <c:pt idx="355">
                  <c:v>61.577016666666609</c:v>
                </c:pt>
                <c:pt idx="356">
                  <c:v>61.743683333333308</c:v>
                </c:pt>
                <c:pt idx="357">
                  <c:v>61.910350000000001</c:v>
                </c:pt>
                <c:pt idx="358">
                  <c:v>62.077016666666609</c:v>
                </c:pt>
                <c:pt idx="359">
                  <c:v>62.243683333333308</c:v>
                </c:pt>
                <c:pt idx="360">
                  <c:v>62.410350000000001</c:v>
                </c:pt>
                <c:pt idx="361">
                  <c:v>62.577016666666609</c:v>
                </c:pt>
                <c:pt idx="362">
                  <c:v>62.743683333333308</c:v>
                </c:pt>
                <c:pt idx="363">
                  <c:v>62.910350000000001</c:v>
                </c:pt>
                <c:pt idx="364">
                  <c:v>63.077016666666609</c:v>
                </c:pt>
                <c:pt idx="365">
                  <c:v>63.243683333333308</c:v>
                </c:pt>
                <c:pt idx="366">
                  <c:v>63.410350000000001</c:v>
                </c:pt>
                <c:pt idx="367">
                  <c:v>63.577016666666609</c:v>
                </c:pt>
                <c:pt idx="368">
                  <c:v>63.743683333333308</c:v>
                </c:pt>
                <c:pt idx="369">
                  <c:v>63.910350000000001</c:v>
                </c:pt>
                <c:pt idx="370">
                  <c:v>64.077016666666651</c:v>
                </c:pt>
                <c:pt idx="371">
                  <c:v>64.243683333333337</c:v>
                </c:pt>
                <c:pt idx="372">
                  <c:v>64.410350000000022</c:v>
                </c:pt>
                <c:pt idx="373">
                  <c:v>64.577016666666651</c:v>
                </c:pt>
                <c:pt idx="374">
                  <c:v>64.743683333333337</c:v>
                </c:pt>
                <c:pt idx="375">
                  <c:v>64.910350000000022</c:v>
                </c:pt>
                <c:pt idx="376">
                  <c:v>65.077016666666651</c:v>
                </c:pt>
                <c:pt idx="377">
                  <c:v>65.243683333333337</c:v>
                </c:pt>
                <c:pt idx="378">
                  <c:v>65.410350000000022</c:v>
                </c:pt>
                <c:pt idx="379">
                  <c:v>65.577016666666651</c:v>
                </c:pt>
                <c:pt idx="380">
                  <c:v>65.743683333333337</c:v>
                </c:pt>
                <c:pt idx="381">
                  <c:v>65.910350000000022</c:v>
                </c:pt>
                <c:pt idx="382">
                  <c:v>66.077016666666651</c:v>
                </c:pt>
                <c:pt idx="383">
                  <c:v>66.243683333333337</c:v>
                </c:pt>
                <c:pt idx="384">
                  <c:v>66.410350000000022</c:v>
                </c:pt>
                <c:pt idx="385">
                  <c:v>66.577016666666651</c:v>
                </c:pt>
                <c:pt idx="386">
                  <c:v>66.743683333333337</c:v>
                </c:pt>
                <c:pt idx="387">
                  <c:v>66.910350000000022</c:v>
                </c:pt>
                <c:pt idx="388">
                  <c:v>67.077016666666651</c:v>
                </c:pt>
                <c:pt idx="389">
                  <c:v>67.243683333333337</c:v>
                </c:pt>
                <c:pt idx="390">
                  <c:v>67.410350000000022</c:v>
                </c:pt>
                <c:pt idx="391">
                  <c:v>67.577016666666651</c:v>
                </c:pt>
                <c:pt idx="392">
                  <c:v>67.743683333333337</c:v>
                </c:pt>
                <c:pt idx="393">
                  <c:v>67.910350000000022</c:v>
                </c:pt>
                <c:pt idx="394">
                  <c:v>68.077016666666651</c:v>
                </c:pt>
                <c:pt idx="395">
                  <c:v>68.243683333333337</c:v>
                </c:pt>
                <c:pt idx="396">
                  <c:v>68.410350000000022</c:v>
                </c:pt>
                <c:pt idx="397">
                  <c:v>68.577016666666651</c:v>
                </c:pt>
                <c:pt idx="398">
                  <c:v>68.743683333333337</c:v>
                </c:pt>
                <c:pt idx="399">
                  <c:v>68.910350000000022</c:v>
                </c:pt>
                <c:pt idx="400">
                  <c:v>69.077016666666651</c:v>
                </c:pt>
                <c:pt idx="401">
                  <c:v>69.243683333333337</c:v>
                </c:pt>
                <c:pt idx="402">
                  <c:v>69.410350000000022</c:v>
                </c:pt>
                <c:pt idx="403">
                  <c:v>69.577016666666651</c:v>
                </c:pt>
                <c:pt idx="404">
                  <c:v>69.743683333333337</c:v>
                </c:pt>
                <c:pt idx="405">
                  <c:v>69.910350000000022</c:v>
                </c:pt>
                <c:pt idx="406">
                  <c:v>70.077016666666651</c:v>
                </c:pt>
                <c:pt idx="407">
                  <c:v>70.243683333333337</c:v>
                </c:pt>
                <c:pt idx="408">
                  <c:v>70.410350000000022</c:v>
                </c:pt>
                <c:pt idx="409">
                  <c:v>70.577016666666651</c:v>
                </c:pt>
                <c:pt idx="410">
                  <c:v>70.743683333333337</c:v>
                </c:pt>
                <c:pt idx="411">
                  <c:v>70.910350000000022</c:v>
                </c:pt>
                <c:pt idx="412">
                  <c:v>71.077016666666651</c:v>
                </c:pt>
                <c:pt idx="413">
                  <c:v>71.243683333333337</c:v>
                </c:pt>
                <c:pt idx="414">
                  <c:v>71.410350000000022</c:v>
                </c:pt>
                <c:pt idx="415">
                  <c:v>71.577016666666651</c:v>
                </c:pt>
                <c:pt idx="416">
                  <c:v>71.743683333333337</c:v>
                </c:pt>
                <c:pt idx="417">
                  <c:v>71.910350000000022</c:v>
                </c:pt>
                <c:pt idx="418">
                  <c:v>72.077016666666651</c:v>
                </c:pt>
                <c:pt idx="419">
                  <c:v>72.243683333333337</c:v>
                </c:pt>
                <c:pt idx="420">
                  <c:v>72.410350000000022</c:v>
                </c:pt>
                <c:pt idx="421">
                  <c:v>72.577016666666651</c:v>
                </c:pt>
                <c:pt idx="422">
                  <c:v>72.743683333333337</c:v>
                </c:pt>
                <c:pt idx="423">
                  <c:v>72.910350000000022</c:v>
                </c:pt>
                <c:pt idx="424">
                  <c:v>73.077016666666651</c:v>
                </c:pt>
                <c:pt idx="425">
                  <c:v>73.243683333333337</c:v>
                </c:pt>
                <c:pt idx="426">
                  <c:v>73.410350000000022</c:v>
                </c:pt>
                <c:pt idx="427">
                  <c:v>73.577016666666651</c:v>
                </c:pt>
                <c:pt idx="428">
                  <c:v>73.743683333333337</c:v>
                </c:pt>
                <c:pt idx="429">
                  <c:v>73.910350000000022</c:v>
                </c:pt>
                <c:pt idx="430">
                  <c:v>74.077016666666651</c:v>
                </c:pt>
                <c:pt idx="431">
                  <c:v>74.243683333333337</c:v>
                </c:pt>
                <c:pt idx="432">
                  <c:v>74.410350000000022</c:v>
                </c:pt>
                <c:pt idx="433">
                  <c:v>74.577016666666651</c:v>
                </c:pt>
                <c:pt idx="434">
                  <c:v>74.743683333333337</c:v>
                </c:pt>
                <c:pt idx="435">
                  <c:v>74.910350000000022</c:v>
                </c:pt>
                <c:pt idx="436">
                  <c:v>75.077016666666651</c:v>
                </c:pt>
                <c:pt idx="437">
                  <c:v>75.243683333333337</c:v>
                </c:pt>
                <c:pt idx="438">
                  <c:v>75.410350000000022</c:v>
                </c:pt>
                <c:pt idx="439">
                  <c:v>75.577016666666651</c:v>
                </c:pt>
                <c:pt idx="440">
                  <c:v>75.743683333333337</c:v>
                </c:pt>
                <c:pt idx="441">
                  <c:v>75.910350000000022</c:v>
                </c:pt>
                <c:pt idx="442">
                  <c:v>76.077016666666651</c:v>
                </c:pt>
                <c:pt idx="443">
                  <c:v>76.243683333333337</c:v>
                </c:pt>
                <c:pt idx="444">
                  <c:v>76.410350000000022</c:v>
                </c:pt>
                <c:pt idx="445">
                  <c:v>76.577016666666651</c:v>
                </c:pt>
                <c:pt idx="446">
                  <c:v>76.743683333333337</c:v>
                </c:pt>
                <c:pt idx="447">
                  <c:v>76.910350000000022</c:v>
                </c:pt>
                <c:pt idx="448">
                  <c:v>77.077016666666651</c:v>
                </c:pt>
                <c:pt idx="449">
                  <c:v>77.243683333333337</c:v>
                </c:pt>
                <c:pt idx="450">
                  <c:v>77.410350000000022</c:v>
                </c:pt>
                <c:pt idx="451">
                  <c:v>77.577016666666651</c:v>
                </c:pt>
                <c:pt idx="452">
                  <c:v>77.743683333333337</c:v>
                </c:pt>
                <c:pt idx="453">
                  <c:v>77.910350000000022</c:v>
                </c:pt>
                <c:pt idx="454">
                  <c:v>78.077016666666651</c:v>
                </c:pt>
                <c:pt idx="455">
                  <c:v>78.243683333333337</c:v>
                </c:pt>
                <c:pt idx="456">
                  <c:v>78.410350000000022</c:v>
                </c:pt>
                <c:pt idx="457">
                  <c:v>78.577016666666651</c:v>
                </c:pt>
                <c:pt idx="458">
                  <c:v>78.743683333333337</c:v>
                </c:pt>
                <c:pt idx="459">
                  <c:v>78.910350000000022</c:v>
                </c:pt>
                <c:pt idx="460">
                  <c:v>79.077016666666651</c:v>
                </c:pt>
                <c:pt idx="461">
                  <c:v>79.243683333333337</c:v>
                </c:pt>
                <c:pt idx="462">
                  <c:v>79.410350000000022</c:v>
                </c:pt>
                <c:pt idx="463">
                  <c:v>79.577016666666651</c:v>
                </c:pt>
                <c:pt idx="464">
                  <c:v>79.743683333333337</c:v>
                </c:pt>
                <c:pt idx="465">
                  <c:v>79.910350000000022</c:v>
                </c:pt>
                <c:pt idx="466">
                  <c:v>80.077016666666651</c:v>
                </c:pt>
                <c:pt idx="467">
                  <c:v>80.243683333333337</c:v>
                </c:pt>
                <c:pt idx="468">
                  <c:v>80.410350000000022</c:v>
                </c:pt>
                <c:pt idx="469">
                  <c:v>80.577016666666651</c:v>
                </c:pt>
                <c:pt idx="470">
                  <c:v>80.743683333333337</c:v>
                </c:pt>
                <c:pt idx="471">
                  <c:v>80.910350000000022</c:v>
                </c:pt>
                <c:pt idx="472">
                  <c:v>81.077016666666651</c:v>
                </c:pt>
                <c:pt idx="473">
                  <c:v>81.243683333333337</c:v>
                </c:pt>
                <c:pt idx="474">
                  <c:v>81.410350000000022</c:v>
                </c:pt>
                <c:pt idx="475">
                  <c:v>81.577016666666651</c:v>
                </c:pt>
                <c:pt idx="476">
                  <c:v>81.743683333333337</c:v>
                </c:pt>
                <c:pt idx="477">
                  <c:v>81.910350000000022</c:v>
                </c:pt>
                <c:pt idx="478">
                  <c:v>82.077016666666651</c:v>
                </c:pt>
                <c:pt idx="479">
                  <c:v>82.243683333333337</c:v>
                </c:pt>
                <c:pt idx="480">
                  <c:v>82.410350000000022</c:v>
                </c:pt>
                <c:pt idx="481">
                  <c:v>82.577016666666651</c:v>
                </c:pt>
                <c:pt idx="482">
                  <c:v>82.743683333333337</c:v>
                </c:pt>
                <c:pt idx="483">
                  <c:v>82.910350000000022</c:v>
                </c:pt>
                <c:pt idx="484">
                  <c:v>83.077016666666651</c:v>
                </c:pt>
                <c:pt idx="485">
                  <c:v>83.243683333333337</c:v>
                </c:pt>
                <c:pt idx="486">
                  <c:v>83.410350000000022</c:v>
                </c:pt>
                <c:pt idx="487">
                  <c:v>83.577016666666651</c:v>
                </c:pt>
                <c:pt idx="488">
                  <c:v>83.743683333333337</c:v>
                </c:pt>
                <c:pt idx="489">
                  <c:v>83.910350000000022</c:v>
                </c:pt>
                <c:pt idx="490">
                  <c:v>84.077016666666651</c:v>
                </c:pt>
                <c:pt idx="491">
                  <c:v>84.243683333333337</c:v>
                </c:pt>
                <c:pt idx="492">
                  <c:v>84.410350000000022</c:v>
                </c:pt>
                <c:pt idx="493">
                  <c:v>84.577016666666651</c:v>
                </c:pt>
                <c:pt idx="494">
                  <c:v>84.743683333333337</c:v>
                </c:pt>
                <c:pt idx="495">
                  <c:v>84.910350000000022</c:v>
                </c:pt>
                <c:pt idx="496">
                  <c:v>85.077016666666651</c:v>
                </c:pt>
                <c:pt idx="497">
                  <c:v>85.243683333333337</c:v>
                </c:pt>
                <c:pt idx="498">
                  <c:v>85.410350000000022</c:v>
                </c:pt>
                <c:pt idx="499">
                  <c:v>85.577016666666651</c:v>
                </c:pt>
                <c:pt idx="500">
                  <c:v>85.743683333333337</c:v>
                </c:pt>
                <c:pt idx="501">
                  <c:v>85.910350000000022</c:v>
                </c:pt>
                <c:pt idx="502">
                  <c:v>86.077016666666651</c:v>
                </c:pt>
                <c:pt idx="503">
                  <c:v>86.243683333333337</c:v>
                </c:pt>
                <c:pt idx="504">
                  <c:v>86.410350000000022</c:v>
                </c:pt>
                <c:pt idx="505">
                  <c:v>86.577016666666651</c:v>
                </c:pt>
                <c:pt idx="506">
                  <c:v>86.743683333333337</c:v>
                </c:pt>
                <c:pt idx="507">
                  <c:v>86.910350000000022</c:v>
                </c:pt>
                <c:pt idx="508">
                  <c:v>87.077016666666651</c:v>
                </c:pt>
                <c:pt idx="509">
                  <c:v>87.243683333333337</c:v>
                </c:pt>
                <c:pt idx="510">
                  <c:v>87.410350000000022</c:v>
                </c:pt>
                <c:pt idx="511">
                  <c:v>87.577016666666651</c:v>
                </c:pt>
                <c:pt idx="512">
                  <c:v>87.743683333333337</c:v>
                </c:pt>
                <c:pt idx="513">
                  <c:v>87.910350000000022</c:v>
                </c:pt>
                <c:pt idx="514">
                  <c:v>88.077016666666651</c:v>
                </c:pt>
                <c:pt idx="515">
                  <c:v>88.243683333333337</c:v>
                </c:pt>
                <c:pt idx="516">
                  <c:v>88.410350000000022</c:v>
                </c:pt>
                <c:pt idx="517">
                  <c:v>88.577016666666651</c:v>
                </c:pt>
                <c:pt idx="518">
                  <c:v>88.743683333333337</c:v>
                </c:pt>
                <c:pt idx="519">
                  <c:v>88.910350000000022</c:v>
                </c:pt>
                <c:pt idx="520">
                  <c:v>89.077016666666651</c:v>
                </c:pt>
                <c:pt idx="521">
                  <c:v>89.243683333333337</c:v>
                </c:pt>
                <c:pt idx="522">
                  <c:v>89.410350000000022</c:v>
                </c:pt>
                <c:pt idx="523">
                  <c:v>89.577016666666651</c:v>
                </c:pt>
                <c:pt idx="524">
                  <c:v>89.743683333333337</c:v>
                </c:pt>
                <c:pt idx="525">
                  <c:v>89.910350000000022</c:v>
                </c:pt>
                <c:pt idx="526">
                  <c:v>90.077016666666651</c:v>
                </c:pt>
                <c:pt idx="527">
                  <c:v>90.243683333333337</c:v>
                </c:pt>
                <c:pt idx="528">
                  <c:v>90.410350000000022</c:v>
                </c:pt>
                <c:pt idx="529">
                  <c:v>90.577016666666651</c:v>
                </c:pt>
                <c:pt idx="530">
                  <c:v>90.743683333333337</c:v>
                </c:pt>
                <c:pt idx="531">
                  <c:v>90.910350000000022</c:v>
                </c:pt>
                <c:pt idx="532">
                  <c:v>91.077016666666651</c:v>
                </c:pt>
                <c:pt idx="533">
                  <c:v>91.243683333333337</c:v>
                </c:pt>
                <c:pt idx="534">
                  <c:v>91.410350000000022</c:v>
                </c:pt>
                <c:pt idx="535">
                  <c:v>91.577016666666651</c:v>
                </c:pt>
                <c:pt idx="536">
                  <c:v>91.743683333333337</c:v>
                </c:pt>
                <c:pt idx="537">
                  <c:v>91.910350000000022</c:v>
                </c:pt>
                <c:pt idx="538">
                  <c:v>92.077016666666651</c:v>
                </c:pt>
                <c:pt idx="539">
                  <c:v>92.243683333333337</c:v>
                </c:pt>
                <c:pt idx="540">
                  <c:v>92.410350000000022</c:v>
                </c:pt>
                <c:pt idx="541">
                  <c:v>92.577016666666651</c:v>
                </c:pt>
                <c:pt idx="542">
                  <c:v>92.743683333333337</c:v>
                </c:pt>
                <c:pt idx="543">
                  <c:v>92.910350000000022</c:v>
                </c:pt>
                <c:pt idx="544">
                  <c:v>93.077016666666651</c:v>
                </c:pt>
                <c:pt idx="545">
                  <c:v>93.243683333333337</c:v>
                </c:pt>
                <c:pt idx="546">
                  <c:v>93.410350000000022</c:v>
                </c:pt>
                <c:pt idx="547">
                  <c:v>93.577016666666651</c:v>
                </c:pt>
                <c:pt idx="548">
                  <c:v>93.743683333333337</c:v>
                </c:pt>
                <c:pt idx="549">
                  <c:v>93.910350000000022</c:v>
                </c:pt>
                <c:pt idx="550">
                  <c:v>94.077016666666651</c:v>
                </c:pt>
                <c:pt idx="551">
                  <c:v>94.243683333333337</c:v>
                </c:pt>
                <c:pt idx="552">
                  <c:v>94.410350000000022</c:v>
                </c:pt>
                <c:pt idx="553">
                  <c:v>94.577016666666651</c:v>
                </c:pt>
                <c:pt idx="554">
                  <c:v>94.743683333333337</c:v>
                </c:pt>
                <c:pt idx="555">
                  <c:v>94.910350000000022</c:v>
                </c:pt>
                <c:pt idx="556">
                  <c:v>95.077016666666651</c:v>
                </c:pt>
                <c:pt idx="557">
                  <c:v>95.243683333333337</c:v>
                </c:pt>
                <c:pt idx="558">
                  <c:v>95.410350000000022</c:v>
                </c:pt>
                <c:pt idx="559">
                  <c:v>95.577016666666651</c:v>
                </c:pt>
                <c:pt idx="560">
                  <c:v>95.743683333333337</c:v>
                </c:pt>
                <c:pt idx="561">
                  <c:v>95.910350000000022</c:v>
                </c:pt>
                <c:pt idx="562">
                  <c:v>96.077016666666651</c:v>
                </c:pt>
                <c:pt idx="563">
                  <c:v>96.243683333333337</c:v>
                </c:pt>
                <c:pt idx="564">
                  <c:v>96.410350000000022</c:v>
                </c:pt>
                <c:pt idx="565">
                  <c:v>96.577016666666651</c:v>
                </c:pt>
                <c:pt idx="566">
                  <c:v>96.743683333333337</c:v>
                </c:pt>
                <c:pt idx="567">
                  <c:v>96.910350000000022</c:v>
                </c:pt>
                <c:pt idx="568">
                  <c:v>97.077016666666651</c:v>
                </c:pt>
                <c:pt idx="569">
                  <c:v>97.243683333333337</c:v>
                </c:pt>
                <c:pt idx="570">
                  <c:v>97.410350000000022</c:v>
                </c:pt>
                <c:pt idx="571">
                  <c:v>97.577016666666651</c:v>
                </c:pt>
                <c:pt idx="572">
                  <c:v>97.743683333333337</c:v>
                </c:pt>
                <c:pt idx="573">
                  <c:v>97.910350000000022</c:v>
                </c:pt>
                <c:pt idx="574">
                  <c:v>98.077016666666651</c:v>
                </c:pt>
                <c:pt idx="575">
                  <c:v>98.243683333333337</c:v>
                </c:pt>
                <c:pt idx="576">
                  <c:v>98.410350000000022</c:v>
                </c:pt>
                <c:pt idx="577">
                  <c:v>98.577016666666651</c:v>
                </c:pt>
                <c:pt idx="578">
                  <c:v>98.743683333333337</c:v>
                </c:pt>
                <c:pt idx="579">
                  <c:v>98.910350000000022</c:v>
                </c:pt>
                <c:pt idx="580">
                  <c:v>99.077016666666651</c:v>
                </c:pt>
                <c:pt idx="581">
                  <c:v>99.243683333333337</c:v>
                </c:pt>
                <c:pt idx="582">
                  <c:v>99.410350000000022</c:v>
                </c:pt>
                <c:pt idx="583">
                  <c:v>99.577016666666651</c:v>
                </c:pt>
                <c:pt idx="584">
                  <c:v>99.743683333333337</c:v>
                </c:pt>
                <c:pt idx="585">
                  <c:v>99.910350000000022</c:v>
                </c:pt>
                <c:pt idx="586">
                  <c:v>100.07701666666667</c:v>
                </c:pt>
                <c:pt idx="587">
                  <c:v>100.24368333333339</c:v>
                </c:pt>
                <c:pt idx="588">
                  <c:v>100.41035000000002</c:v>
                </c:pt>
                <c:pt idx="589">
                  <c:v>100.57701666666667</c:v>
                </c:pt>
                <c:pt idx="590">
                  <c:v>100.74368333333339</c:v>
                </c:pt>
                <c:pt idx="591">
                  <c:v>100.91035000000002</c:v>
                </c:pt>
                <c:pt idx="592">
                  <c:v>101.07701666666667</c:v>
                </c:pt>
                <c:pt idx="593">
                  <c:v>101.24368333333339</c:v>
                </c:pt>
                <c:pt idx="594">
                  <c:v>101.41035000000002</c:v>
                </c:pt>
                <c:pt idx="595">
                  <c:v>101.57701666666667</c:v>
                </c:pt>
                <c:pt idx="596">
                  <c:v>101.74368333333339</c:v>
                </c:pt>
                <c:pt idx="597">
                  <c:v>101.91035000000002</c:v>
                </c:pt>
                <c:pt idx="598">
                  <c:v>102.07701666666667</c:v>
                </c:pt>
                <c:pt idx="599">
                  <c:v>102.24368333333339</c:v>
                </c:pt>
                <c:pt idx="600">
                  <c:v>102.41035000000002</c:v>
                </c:pt>
                <c:pt idx="601">
                  <c:v>102.57701666666667</c:v>
                </c:pt>
                <c:pt idx="602">
                  <c:v>102.74368333333339</c:v>
                </c:pt>
                <c:pt idx="603">
                  <c:v>102.91035000000002</c:v>
                </c:pt>
                <c:pt idx="604">
                  <c:v>103.07701666666667</c:v>
                </c:pt>
                <c:pt idx="605">
                  <c:v>103.24368333333339</c:v>
                </c:pt>
                <c:pt idx="606">
                  <c:v>103.41035000000002</c:v>
                </c:pt>
                <c:pt idx="607">
                  <c:v>103.57701666666667</c:v>
                </c:pt>
                <c:pt idx="608">
                  <c:v>103.74368333333339</c:v>
                </c:pt>
                <c:pt idx="609">
                  <c:v>103.91035000000002</c:v>
                </c:pt>
                <c:pt idx="610">
                  <c:v>104.07701666666667</c:v>
                </c:pt>
                <c:pt idx="611">
                  <c:v>104.24368333333339</c:v>
                </c:pt>
                <c:pt idx="612">
                  <c:v>104.41035000000002</c:v>
                </c:pt>
                <c:pt idx="613">
                  <c:v>104.57701666666667</c:v>
                </c:pt>
                <c:pt idx="614">
                  <c:v>104.74368333333339</c:v>
                </c:pt>
                <c:pt idx="615">
                  <c:v>104.91035000000002</c:v>
                </c:pt>
                <c:pt idx="616">
                  <c:v>105.07701666666667</c:v>
                </c:pt>
                <c:pt idx="617">
                  <c:v>105.24368333333339</c:v>
                </c:pt>
                <c:pt idx="618">
                  <c:v>105.41035000000002</c:v>
                </c:pt>
                <c:pt idx="619">
                  <c:v>105.57701666666667</c:v>
                </c:pt>
                <c:pt idx="620">
                  <c:v>105.74368333333339</c:v>
                </c:pt>
                <c:pt idx="621">
                  <c:v>105.91035000000002</c:v>
                </c:pt>
                <c:pt idx="622">
                  <c:v>106.07701666666667</c:v>
                </c:pt>
                <c:pt idx="623">
                  <c:v>106.24368333333339</c:v>
                </c:pt>
                <c:pt idx="624">
                  <c:v>106.41035000000002</c:v>
                </c:pt>
                <c:pt idx="625">
                  <c:v>106.57701666666667</c:v>
                </c:pt>
                <c:pt idx="626">
                  <c:v>106.74368333333339</c:v>
                </c:pt>
                <c:pt idx="627">
                  <c:v>106.91035000000002</c:v>
                </c:pt>
                <c:pt idx="628">
                  <c:v>107.07701666666667</c:v>
                </c:pt>
                <c:pt idx="629">
                  <c:v>107.24368333333339</c:v>
                </c:pt>
                <c:pt idx="630">
                  <c:v>107.41035000000002</c:v>
                </c:pt>
                <c:pt idx="631">
                  <c:v>107.57701666666667</c:v>
                </c:pt>
                <c:pt idx="632">
                  <c:v>107.74368333333339</c:v>
                </c:pt>
                <c:pt idx="633">
                  <c:v>107.91035000000002</c:v>
                </c:pt>
                <c:pt idx="634">
                  <c:v>108.07701666666667</c:v>
                </c:pt>
                <c:pt idx="635">
                  <c:v>108.24368333333339</c:v>
                </c:pt>
                <c:pt idx="636">
                  <c:v>108.41035000000002</c:v>
                </c:pt>
                <c:pt idx="637">
                  <c:v>108.57701666666667</c:v>
                </c:pt>
                <c:pt idx="638">
                  <c:v>108.74368333333339</c:v>
                </c:pt>
                <c:pt idx="639">
                  <c:v>108.91035000000002</c:v>
                </c:pt>
                <c:pt idx="640">
                  <c:v>109.07701666666667</c:v>
                </c:pt>
                <c:pt idx="641">
                  <c:v>109.24368333333339</c:v>
                </c:pt>
                <c:pt idx="642">
                  <c:v>109.41035000000002</c:v>
                </c:pt>
                <c:pt idx="643">
                  <c:v>109.57701666666667</c:v>
                </c:pt>
                <c:pt idx="644">
                  <c:v>109.74368333333339</c:v>
                </c:pt>
                <c:pt idx="645">
                  <c:v>109.91035000000002</c:v>
                </c:pt>
                <c:pt idx="646">
                  <c:v>110.07701666666667</c:v>
                </c:pt>
                <c:pt idx="647">
                  <c:v>110.24368333333339</c:v>
                </c:pt>
                <c:pt idx="648">
                  <c:v>110.41035000000002</c:v>
                </c:pt>
                <c:pt idx="649">
                  <c:v>110.57701666666667</c:v>
                </c:pt>
                <c:pt idx="650">
                  <c:v>110.74368333333339</c:v>
                </c:pt>
                <c:pt idx="651">
                  <c:v>110.91035000000002</c:v>
                </c:pt>
                <c:pt idx="652">
                  <c:v>111.07701666666667</c:v>
                </c:pt>
                <c:pt idx="653">
                  <c:v>111.24368333333339</c:v>
                </c:pt>
                <c:pt idx="654">
                  <c:v>111.41035000000002</c:v>
                </c:pt>
                <c:pt idx="655">
                  <c:v>111.57701666666667</c:v>
                </c:pt>
                <c:pt idx="656">
                  <c:v>111.74368333333339</c:v>
                </c:pt>
                <c:pt idx="657">
                  <c:v>111.91035000000002</c:v>
                </c:pt>
                <c:pt idx="658">
                  <c:v>112.07701666666667</c:v>
                </c:pt>
                <c:pt idx="659">
                  <c:v>112.24368333333339</c:v>
                </c:pt>
                <c:pt idx="660">
                  <c:v>112.41035000000002</c:v>
                </c:pt>
                <c:pt idx="661">
                  <c:v>112.57701666666667</c:v>
                </c:pt>
                <c:pt idx="662">
                  <c:v>112.74368333333339</c:v>
                </c:pt>
                <c:pt idx="663">
                  <c:v>112.91035000000002</c:v>
                </c:pt>
                <c:pt idx="664">
                  <c:v>113.07701666666667</c:v>
                </c:pt>
                <c:pt idx="665">
                  <c:v>113.24368333333339</c:v>
                </c:pt>
                <c:pt idx="666">
                  <c:v>113.41035000000002</c:v>
                </c:pt>
                <c:pt idx="667">
                  <c:v>113.57701666666667</c:v>
                </c:pt>
                <c:pt idx="668">
                  <c:v>113.74368333333339</c:v>
                </c:pt>
                <c:pt idx="669">
                  <c:v>113.91035000000002</c:v>
                </c:pt>
                <c:pt idx="670">
                  <c:v>114.07701666666667</c:v>
                </c:pt>
                <c:pt idx="671">
                  <c:v>114.24368333333339</c:v>
                </c:pt>
                <c:pt idx="672">
                  <c:v>114.41035000000002</c:v>
                </c:pt>
                <c:pt idx="673">
                  <c:v>114.57701666666667</c:v>
                </c:pt>
                <c:pt idx="674">
                  <c:v>114.74368333333339</c:v>
                </c:pt>
                <c:pt idx="675">
                  <c:v>114.91035000000002</c:v>
                </c:pt>
                <c:pt idx="676">
                  <c:v>115.07701666666667</c:v>
                </c:pt>
                <c:pt idx="677">
                  <c:v>115.24368333333339</c:v>
                </c:pt>
                <c:pt idx="678">
                  <c:v>115.41035000000002</c:v>
                </c:pt>
                <c:pt idx="679">
                  <c:v>115.57701666666667</c:v>
                </c:pt>
                <c:pt idx="680">
                  <c:v>115.74368333333339</c:v>
                </c:pt>
                <c:pt idx="681">
                  <c:v>115.91035000000002</c:v>
                </c:pt>
                <c:pt idx="682">
                  <c:v>116.07701666666667</c:v>
                </c:pt>
                <c:pt idx="683">
                  <c:v>116.24368333333339</c:v>
                </c:pt>
                <c:pt idx="684">
                  <c:v>116.41035000000002</c:v>
                </c:pt>
                <c:pt idx="685">
                  <c:v>116.57701666666667</c:v>
                </c:pt>
                <c:pt idx="686">
                  <c:v>116.74368333333339</c:v>
                </c:pt>
                <c:pt idx="687">
                  <c:v>116.91035000000002</c:v>
                </c:pt>
                <c:pt idx="688">
                  <c:v>117.07701666666667</c:v>
                </c:pt>
                <c:pt idx="689">
                  <c:v>117.24368333333339</c:v>
                </c:pt>
                <c:pt idx="690">
                  <c:v>117.41035000000002</c:v>
                </c:pt>
                <c:pt idx="691">
                  <c:v>117.57701666666667</c:v>
                </c:pt>
                <c:pt idx="692">
                  <c:v>117.74368333333339</c:v>
                </c:pt>
                <c:pt idx="693">
                  <c:v>117.91035000000002</c:v>
                </c:pt>
                <c:pt idx="694">
                  <c:v>118.07701666666667</c:v>
                </c:pt>
                <c:pt idx="695">
                  <c:v>118.24368333333339</c:v>
                </c:pt>
                <c:pt idx="696">
                  <c:v>118.41035000000002</c:v>
                </c:pt>
                <c:pt idx="697">
                  <c:v>118.57701666666667</c:v>
                </c:pt>
                <c:pt idx="698">
                  <c:v>118.74368333333339</c:v>
                </c:pt>
                <c:pt idx="699">
                  <c:v>118.91035000000002</c:v>
                </c:pt>
                <c:pt idx="700">
                  <c:v>119.07701666666667</c:v>
                </c:pt>
                <c:pt idx="701">
                  <c:v>119.24368333333339</c:v>
                </c:pt>
                <c:pt idx="702">
                  <c:v>119.41035000000002</c:v>
                </c:pt>
                <c:pt idx="703">
                  <c:v>119.57701666666667</c:v>
                </c:pt>
                <c:pt idx="704">
                  <c:v>119.74368333333339</c:v>
                </c:pt>
                <c:pt idx="705">
                  <c:v>119.91035000000002</c:v>
                </c:pt>
                <c:pt idx="706">
                  <c:v>120.07701666666667</c:v>
                </c:pt>
                <c:pt idx="707">
                  <c:v>120.24368333333339</c:v>
                </c:pt>
                <c:pt idx="708">
                  <c:v>120.41035000000002</c:v>
                </c:pt>
                <c:pt idx="709">
                  <c:v>120.57701666666667</c:v>
                </c:pt>
                <c:pt idx="710">
                  <c:v>120.74368333333339</c:v>
                </c:pt>
                <c:pt idx="711">
                  <c:v>120.91035000000002</c:v>
                </c:pt>
                <c:pt idx="712">
                  <c:v>121.07701666666667</c:v>
                </c:pt>
                <c:pt idx="713">
                  <c:v>121.24368333333339</c:v>
                </c:pt>
                <c:pt idx="714">
                  <c:v>121.41035000000002</c:v>
                </c:pt>
                <c:pt idx="715">
                  <c:v>121.57701666666667</c:v>
                </c:pt>
                <c:pt idx="716">
                  <c:v>121.74368333333339</c:v>
                </c:pt>
                <c:pt idx="717">
                  <c:v>121.91035000000002</c:v>
                </c:pt>
                <c:pt idx="718">
                  <c:v>122.07701666666667</c:v>
                </c:pt>
                <c:pt idx="719">
                  <c:v>122.24368333333339</c:v>
                </c:pt>
                <c:pt idx="720">
                  <c:v>122.41035000000002</c:v>
                </c:pt>
                <c:pt idx="721">
                  <c:v>122.57701666666667</c:v>
                </c:pt>
                <c:pt idx="722">
                  <c:v>122.74368333333339</c:v>
                </c:pt>
                <c:pt idx="723">
                  <c:v>122.91035000000002</c:v>
                </c:pt>
                <c:pt idx="724">
                  <c:v>123.07701666666667</c:v>
                </c:pt>
                <c:pt idx="725">
                  <c:v>123.24368333333339</c:v>
                </c:pt>
                <c:pt idx="726">
                  <c:v>123.41035000000002</c:v>
                </c:pt>
                <c:pt idx="727">
                  <c:v>123.57701666666667</c:v>
                </c:pt>
                <c:pt idx="728">
                  <c:v>123.74368333333339</c:v>
                </c:pt>
                <c:pt idx="729">
                  <c:v>123.91035000000002</c:v>
                </c:pt>
                <c:pt idx="730">
                  <c:v>124.07701666666667</c:v>
                </c:pt>
                <c:pt idx="731">
                  <c:v>124.24368333333339</c:v>
                </c:pt>
                <c:pt idx="732">
                  <c:v>124.41035000000002</c:v>
                </c:pt>
                <c:pt idx="733">
                  <c:v>124.57701666666667</c:v>
                </c:pt>
                <c:pt idx="734">
                  <c:v>124.74368333333339</c:v>
                </c:pt>
                <c:pt idx="735">
                  <c:v>124.91035000000002</c:v>
                </c:pt>
                <c:pt idx="736">
                  <c:v>125.07701666666667</c:v>
                </c:pt>
                <c:pt idx="737">
                  <c:v>125.24368333333339</c:v>
                </c:pt>
                <c:pt idx="738">
                  <c:v>125.41035000000002</c:v>
                </c:pt>
                <c:pt idx="739">
                  <c:v>125.57701666666667</c:v>
                </c:pt>
                <c:pt idx="740">
                  <c:v>125.74368333333339</c:v>
                </c:pt>
                <c:pt idx="741">
                  <c:v>125.91035000000002</c:v>
                </c:pt>
                <c:pt idx="742">
                  <c:v>126.07701666666667</c:v>
                </c:pt>
                <c:pt idx="743">
                  <c:v>126.24368333333339</c:v>
                </c:pt>
                <c:pt idx="744">
                  <c:v>126.41035000000002</c:v>
                </c:pt>
                <c:pt idx="745">
                  <c:v>126.57701666666667</c:v>
                </c:pt>
                <c:pt idx="746">
                  <c:v>126.74368333333339</c:v>
                </c:pt>
                <c:pt idx="747">
                  <c:v>126.91035000000002</c:v>
                </c:pt>
                <c:pt idx="748">
                  <c:v>127.07701666666667</c:v>
                </c:pt>
                <c:pt idx="749">
                  <c:v>127.24368333333339</c:v>
                </c:pt>
                <c:pt idx="750">
                  <c:v>127.41035000000002</c:v>
                </c:pt>
                <c:pt idx="751">
                  <c:v>127.57701666666667</c:v>
                </c:pt>
                <c:pt idx="752">
                  <c:v>127.74368333333339</c:v>
                </c:pt>
                <c:pt idx="753">
                  <c:v>127.91035000000002</c:v>
                </c:pt>
                <c:pt idx="754">
                  <c:v>128.07701666666668</c:v>
                </c:pt>
                <c:pt idx="755">
                  <c:v>128.24368333333322</c:v>
                </c:pt>
                <c:pt idx="756">
                  <c:v>128.41035000000002</c:v>
                </c:pt>
                <c:pt idx="757">
                  <c:v>128.57701666666668</c:v>
                </c:pt>
                <c:pt idx="758">
                  <c:v>128.74368333333322</c:v>
                </c:pt>
                <c:pt idx="759">
                  <c:v>128.91035000000002</c:v>
                </c:pt>
                <c:pt idx="760">
                  <c:v>129.07701666666668</c:v>
                </c:pt>
                <c:pt idx="761">
                  <c:v>129.24368333333322</c:v>
                </c:pt>
                <c:pt idx="762">
                  <c:v>129.41035000000002</c:v>
                </c:pt>
                <c:pt idx="763">
                  <c:v>129.57701666666668</c:v>
                </c:pt>
                <c:pt idx="764">
                  <c:v>129.74368333333322</c:v>
                </c:pt>
                <c:pt idx="765">
                  <c:v>129.91035000000002</c:v>
                </c:pt>
                <c:pt idx="766">
                  <c:v>130.07701666666668</c:v>
                </c:pt>
                <c:pt idx="767">
                  <c:v>130.24368333333322</c:v>
                </c:pt>
                <c:pt idx="768">
                  <c:v>130.41035000000002</c:v>
                </c:pt>
                <c:pt idx="769">
                  <c:v>130.57701666666668</c:v>
                </c:pt>
                <c:pt idx="770">
                  <c:v>130.74368333333322</c:v>
                </c:pt>
                <c:pt idx="771">
                  <c:v>130.91035000000002</c:v>
                </c:pt>
                <c:pt idx="772">
                  <c:v>131.07701666666668</c:v>
                </c:pt>
                <c:pt idx="773">
                  <c:v>131.24368333333322</c:v>
                </c:pt>
                <c:pt idx="774">
                  <c:v>131.41035000000002</c:v>
                </c:pt>
                <c:pt idx="775">
                  <c:v>131.57701666666668</c:v>
                </c:pt>
                <c:pt idx="776">
                  <c:v>131.74368333333322</c:v>
                </c:pt>
                <c:pt idx="777">
                  <c:v>131.91035000000002</c:v>
                </c:pt>
                <c:pt idx="778">
                  <c:v>132.07701666666668</c:v>
                </c:pt>
                <c:pt idx="779">
                  <c:v>132.24368333333322</c:v>
                </c:pt>
                <c:pt idx="780">
                  <c:v>132.41035000000002</c:v>
                </c:pt>
                <c:pt idx="781">
                  <c:v>132.57701666666668</c:v>
                </c:pt>
                <c:pt idx="782">
                  <c:v>132.74368333333322</c:v>
                </c:pt>
                <c:pt idx="783">
                  <c:v>132.91035000000002</c:v>
                </c:pt>
                <c:pt idx="784">
                  <c:v>133.07701666666668</c:v>
                </c:pt>
                <c:pt idx="785">
                  <c:v>133.24368333333319</c:v>
                </c:pt>
                <c:pt idx="786">
                  <c:v>133.41035000000002</c:v>
                </c:pt>
                <c:pt idx="787">
                  <c:v>133.57701666666665</c:v>
                </c:pt>
                <c:pt idx="788">
                  <c:v>133.74368333333319</c:v>
                </c:pt>
                <c:pt idx="789">
                  <c:v>133.91035000000002</c:v>
                </c:pt>
                <c:pt idx="790">
                  <c:v>134.07701666666665</c:v>
                </c:pt>
                <c:pt idx="791">
                  <c:v>134.24368333333319</c:v>
                </c:pt>
                <c:pt idx="792">
                  <c:v>134.41035000000002</c:v>
                </c:pt>
                <c:pt idx="793">
                  <c:v>134.57701666666665</c:v>
                </c:pt>
                <c:pt idx="794">
                  <c:v>134.74368333333319</c:v>
                </c:pt>
                <c:pt idx="795">
                  <c:v>134.91035000000002</c:v>
                </c:pt>
                <c:pt idx="796">
                  <c:v>135.07701666666665</c:v>
                </c:pt>
                <c:pt idx="797">
                  <c:v>135.24368333333319</c:v>
                </c:pt>
                <c:pt idx="798">
                  <c:v>135.41035000000002</c:v>
                </c:pt>
                <c:pt idx="799">
                  <c:v>135.57701666666665</c:v>
                </c:pt>
                <c:pt idx="800">
                  <c:v>135.74368333333319</c:v>
                </c:pt>
                <c:pt idx="801">
                  <c:v>135.91035000000002</c:v>
                </c:pt>
                <c:pt idx="802">
                  <c:v>136.07701666666665</c:v>
                </c:pt>
                <c:pt idx="803">
                  <c:v>136.24368333333319</c:v>
                </c:pt>
                <c:pt idx="804">
                  <c:v>136.41035000000002</c:v>
                </c:pt>
                <c:pt idx="805">
                  <c:v>136.57701666666665</c:v>
                </c:pt>
                <c:pt idx="806">
                  <c:v>136.74368333333319</c:v>
                </c:pt>
                <c:pt idx="807">
                  <c:v>136.91035000000002</c:v>
                </c:pt>
                <c:pt idx="808">
                  <c:v>137.07701666666665</c:v>
                </c:pt>
                <c:pt idx="809">
                  <c:v>137.24368333333319</c:v>
                </c:pt>
                <c:pt idx="810">
                  <c:v>137.41035000000002</c:v>
                </c:pt>
                <c:pt idx="811">
                  <c:v>137.57701666666665</c:v>
                </c:pt>
                <c:pt idx="812">
                  <c:v>137.74368333333319</c:v>
                </c:pt>
                <c:pt idx="813">
                  <c:v>137.91035000000002</c:v>
                </c:pt>
                <c:pt idx="814">
                  <c:v>138.07701666666665</c:v>
                </c:pt>
                <c:pt idx="815">
                  <c:v>138.24368333333319</c:v>
                </c:pt>
                <c:pt idx="816">
                  <c:v>138.41035000000002</c:v>
                </c:pt>
                <c:pt idx="817">
                  <c:v>138.57701666666665</c:v>
                </c:pt>
                <c:pt idx="818">
                  <c:v>138.74368333333319</c:v>
                </c:pt>
                <c:pt idx="819">
                  <c:v>138.91035000000002</c:v>
                </c:pt>
                <c:pt idx="820">
                  <c:v>139.07701666666665</c:v>
                </c:pt>
                <c:pt idx="821">
                  <c:v>139.24368333333319</c:v>
                </c:pt>
                <c:pt idx="822">
                  <c:v>139.41035000000002</c:v>
                </c:pt>
                <c:pt idx="823">
                  <c:v>139.57701666666665</c:v>
                </c:pt>
                <c:pt idx="824">
                  <c:v>139.74368333333319</c:v>
                </c:pt>
                <c:pt idx="825">
                  <c:v>139.91035000000002</c:v>
                </c:pt>
                <c:pt idx="826">
                  <c:v>140.07701666666665</c:v>
                </c:pt>
                <c:pt idx="827">
                  <c:v>140.24368333333319</c:v>
                </c:pt>
                <c:pt idx="828">
                  <c:v>140.41035000000002</c:v>
                </c:pt>
                <c:pt idx="829">
                  <c:v>140.57701666666665</c:v>
                </c:pt>
                <c:pt idx="830">
                  <c:v>140.74368333333319</c:v>
                </c:pt>
                <c:pt idx="831">
                  <c:v>140.91035000000002</c:v>
                </c:pt>
                <c:pt idx="832">
                  <c:v>141.07701666666665</c:v>
                </c:pt>
                <c:pt idx="833">
                  <c:v>141.24368333333319</c:v>
                </c:pt>
                <c:pt idx="834">
                  <c:v>141.41035000000002</c:v>
                </c:pt>
                <c:pt idx="835">
                  <c:v>141.57701666666665</c:v>
                </c:pt>
                <c:pt idx="836">
                  <c:v>141.74368333333319</c:v>
                </c:pt>
                <c:pt idx="837">
                  <c:v>141.91035000000002</c:v>
                </c:pt>
                <c:pt idx="838">
                  <c:v>142.07701666666665</c:v>
                </c:pt>
                <c:pt idx="839">
                  <c:v>142.24368333333319</c:v>
                </c:pt>
                <c:pt idx="840">
                  <c:v>142.41035000000002</c:v>
                </c:pt>
                <c:pt idx="841">
                  <c:v>142.57701666666665</c:v>
                </c:pt>
                <c:pt idx="842">
                  <c:v>142.74368333333319</c:v>
                </c:pt>
                <c:pt idx="843">
                  <c:v>142.91035000000002</c:v>
                </c:pt>
                <c:pt idx="844">
                  <c:v>143.07701666666665</c:v>
                </c:pt>
                <c:pt idx="845">
                  <c:v>143.24368333333319</c:v>
                </c:pt>
                <c:pt idx="846">
                  <c:v>143.41035000000002</c:v>
                </c:pt>
                <c:pt idx="847">
                  <c:v>143.57701666666665</c:v>
                </c:pt>
                <c:pt idx="848">
                  <c:v>143.74368333333319</c:v>
                </c:pt>
                <c:pt idx="849">
                  <c:v>143.91035000000002</c:v>
                </c:pt>
                <c:pt idx="850">
                  <c:v>144.07701666666665</c:v>
                </c:pt>
                <c:pt idx="851">
                  <c:v>144.24368333333319</c:v>
                </c:pt>
                <c:pt idx="852">
                  <c:v>144.41035000000002</c:v>
                </c:pt>
                <c:pt idx="853">
                  <c:v>144.57701666666665</c:v>
                </c:pt>
                <c:pt idx="854">
                  <c:v>144.74368333333319</c:v>
                </c:pt>
                <c:pt idx="855">
                  <c:v>144.91035000000002</c:v>
                </c:pt>
                <c:pt idx="856">
                  <c:v>145.07701666666665</c:v>
                </c:pt>
                <c:pt idx="857">
                  <c:v>145.24368333333319</c:v>
                </c:pt>
                <c:pt idx="858">
                  <c:v>145.41035000000002</c:v>
                </c:pt>
                <c:pt idx="859">
                  <c:v>145.57701666666665</c:v>
                </c:pt>
                <c:pt idx="860">
                  <c:v>145.74368333333319</c:v>
                </c:pt>
                <c:pt idx="861">
                  <c:v>145.91035000000002</c:v>
                </c:pt>
                <c:pt idx="862">
                  <c:v>146.07701666666665</c:v>
                </c:pt>
                <c:pt idx="863">
                  <c:v>146.24368333333319</c:v>
                </c:pt>
                <c:pt idx="864">
                  <c:v>146.41035000000002</c:v>
                </c:pt>
                <c:pt idx="865">
                  <c:v>146.57701666666665</c:v>
                </c:pt>
                <c:pt idx="866">
                  <c:v>146.74368333333319</c:v>
                </c:pt>
                <c:pt idx="867">
                  <c:v>146.91035000000002</c:v>
                </c:pt>
                <c:pt idx="868">
                  <c:v>147.07701666666665</c:v>
                </c:pt>
                <c:pt idx="869">
                  <c:v>147.24368333333319</c:v>
                </c:pt>
                <c:pt idx="870">
                  <c:v>147.41035000000002</c:v>
                </c:pt>
                <c:pt idx="871">
                  <c:v>147.57701666666665</c:v>
                </c:pt>
                <c:pt idx="872">
                  <c:v>147.74368333333319</c:v>
                </c:pt>
                <c:pt idx="873">
                  <c:v>147.91035000000002</c:v>
                </c:pt>
                <c:pt idx="874">
                  <c:v>148.07701666666665</c:v>
                </c:pt>
                <c:pt idx="875">
                  <c:v>148.24368333333319</c:v>
                </c:pt>
                <c:pt idx="876">
                  <c:v>148.41035000000002</c:v>
                </c:pt>
                <c:pt idx="877">
                  <c:v>148.57701666666665</c:v>
                </c:pt>
                <c:pt idx="878">
                  <c:v>148.74368333333319</c:v>
                </c:pt>
                <c:pt idx="879">
                  <c:v>148.91035000000002</c:v>
                </c:pt>
                <c:pt idx="880">
                  <c:v>149.07701666666665</c:v>
                </c:pt>
                <c:pt idx="881">
                  <c:v>149.24368333333319</c:v>
                </c:pt>
                <c:pt idx="882">
                  <c:v>149.41035000000002</c:v>
                </c:pt>
                <c:pt idx="883">
                  <c:v>149.57701666666665</c:v>
                </c:pt>
                <c:pt idx="884">
                  <c:v>149.74368333333319</c:v>
                </c:pt>
                <c:pt idx="885">
                  <c:v>149.91035000000002</c:v>
                </c:pt>
                <c:pt idx="886">
                  <c:v>150.07701666666665</c:v>
                </c:pt>
                <c:pt idx="887">
                  <c:v>150.24368333333319</c:v>
                </c:pt>
                <c:pt idx="888">
                  <c:v>150.41035000000002</c:v>
                </c:pt>
                <c:pt idx="889">
                  <c:v>150.57701666666665</c:v>
                </c:pt>
                <c:pt idx="890">
                  <c:v>150.74368333333319</c:v>
                </c:pt>
                <c:pt idx="891">
                  <c:v>150.91035000000002</c:v>
                </c:pt>
                <c:pt idx="892">
                  <c:v>151.07701666666665</c:v>
                </c:pt>
                <c:pt idx="893">
                  <c:v>151.24368333333319</c:v>
                </c:pt>
                <c:pt idx="894">
                  <c:v>151.41035000000002</c:v>
                </c:pt>
                <c:pt idx="895">
                  <c:v>151.57701666666665</c:v>
                </c:pt>
                <c:pt idx="896">
                  <c:v>151.74368333333319</c:v>
                </c:pt>
                <c:pt idx="897">
                  <c:v>151.91035000000002</c:v>
                </c:pt>
                <c:pt idx="898">
                  <c:v>152.07701666666665</c:v>
                </c:pt>
                <c:pt idx="899">
                  <c:v>152.24368333333319</c:v>
                </c:pt>
                <c:pt idx="900">
                  <c:v>152.41035000000002</c:v>
                </c:pt>
                <c:pt idx="901">
                  <c:v>152.57701666666665</c:v>
                </c:pt>
                <c:pt idx="902">
                  <c:v>152.74368333333319</c:v>
                </c:pt>
                <c:pt idx="903">
                  <c:v>152.91035000000002</c:v>
                </c:pt>
                <c:pt idx="904">
                  <c:v>153.07701666666665</c:v>
                </c:pt>
                <c:pt idx="905">
                  <c:v>153.24368333333319</c:v>
                </c:pt>
                <c:pt idx="906">
                  <c:v>153.41035000000002</c:v>
                </c:pt>
                <c:pt idx="907">
                  <c:v>153.57701666666665</c:v>
                </c:pt>
                <c:pt idx="908">
                  <c:v>153.74368333333319</c:v>
                </c:pt>
                <c:pt idx="909">
                  <c:v>153.91035000000002</c:v>
                </c:pt>
                <c:pt idx="910">
                  <c:v>154.07701666666665</c:v>
                </c:pt>
                <c:pt idx="911">
                  <c:v>154.24368333333319</c:v>
                </c:pt>
                <c:pt idx="912">
                  <c:v>154.41035000000002</c:v>
                </c:pt>
                <c:pt idx="913">
                  <c:v>154.57701666666665</c:v>
                </c:pt>
                <c:pt idx="914">
                  <c:v>154.74368333333319</c:v>
                </c:pt>
                <c:pt idx="915">
                  <c:v>154.91035000000002</c:v>
                </c:pt>
                <c:pt idx="916">
                  <c:v>155.07701666666665</c:v>
                </c:pt>
                <c:pt idx="917">
                  <c:v>155.24368333333319</c:v>
                </c:pt>
                <c:pt idx="918">
                  <c:v>155.41035000000002</c:v>
                </c:pt>
                <c:pt idx="919">
                  <c:v>155.57701666666665</c:v>
                </c:pt>
                <c:pt idx="920">
                  <c:v>155.74368333333319</c:v>
                </c:pt>
                <c:pt idx="921">
                  <c:v>155.91035000000002</c:v>
                </c:pt>
                <c:pt idx="922">
                  <c:v>156.07701666666665</c:v>
                </c:pt>
                <c:pt idx="923">
                  <c:v>156.24368333333319</c:v>
                </c:pt>
                <c:pt idx="924">
                  <c:v>156.41035000000002</c:v>
                </c:pt>
                <c:pt idx="925">
                  <c:v>156.57701666666665</c:v>
                </c:pt>
                <c:pt idx="926">
                  <c:v>156.74368333333319</c:v>
                </c:pt>
                <c:pt idx="927">
                  <c:v>156.91035000000002</c:v>
                </c:pt>
                <c:pt idx="928">
                  <c:v>157.07701666666665</c:v>
                </c:pt>
                <c:pt idx="929">
                  <c:v>157.24368333333319</c:v>
                </c:pt>
                <c:pt idx="930">
                  <c:v>157.41035000000002</c:v>
                </c:pt>
                <c:pt idx="931">
                  <c:v>157.57701666666665</c:v>
                </c:pt>
                <c:pt idx="932">
                  <c:v>157.74368333333319</c:v>
                </c:pt>
                <c:pt idx="933">
                  <c:v>157.91035000000002</c:v>
                </c:pt>
                <c:pt idx="934">
                  <c:v>158.07701666666665</c:v>
                </c:pt>
                <c:pt idx="935">
                  <c:v>158.24368333333319</c:v>
                </c:pt>
                <c:pt idx="936">
                  <c:v>158.41035000000002</c:v>
                </c:pt>
                <c:pt idx="937">
                  <c:v>158.57701666666665</c:v>
                </c:pt>
                <c:pt idx="938">
                  <c:v>158.74368333333319</c:v>
                </c:pt>
                <c:pt idx="939">
                  <c:v>158.91035000000002</c:v>
                </c:pt>
                <c:pt idx="940">
                  <c:v>159.07701666666665</c:v>
                </c:pt>
                <c:pt idx="941">
                  <c:v>159.24368333333319</c:v>
                </c:pt>
                <c:pt idx="942">
                  <c:v>159.41035000000002</c:v>
                </c:pt>
                <c:pt idx="943">
                  <c:v>159.57701666666665</c:v>
                </c:pt>
                <c:pt idx="944">
                  <c:v>159.74368333333319</c:v>
                </c:pt>
                <c:pt idx="945">
                  <c:v>159.91035000000002</c:v>
                </c:pt>
                <c:pt idx="946">
                  <c:v>160.07701666666665</c:v>
                </c:pt>
                <c:pt idx="947">
                  <c:v>160.24368333333319</c:v>
                </c:pt>
                <c:pt idx="948">
                  <c:v>160.41035000000002</c:v>
                </c:pt>
                <c:pt idx="949">
                  <c:v>160.57701666666665</c:v>
                </c:pt>
                <c:pt idx="950">
                  <c:v>160.74368333333319</c:v>
                </c:pt>
                <c:pt idx="951">
                  <c:v>160.91035000000002</c:v>
                </c:pt>
                <c:pt idx="952">
                  <c:v>161.07701666666665</c:v>
                </c:pt>
                <c:pt idx="953">
                  <c:v>161.24368333333319</c:v>
                </c:pt>
                <c:pt idx="954">
                  <c:v>161.41035000000002</c:v>
                </c:pt>
                <c:pt idx="955">
                  <c:v>161.57701666666665</c:v>
                </c:pt>
                <c:pt idx="956">
                  <c:v>161.74368333333319</c:v>
                </c:pt>
                <c:pt idx="957">
                  <c:v>161.91035000000002</c:v>
                </c:pt>
                <c:pt idx="958">
                  <c:v>162.07701666666665</c:v>
                </c:pt>
                <c:pt idx="959">
                  <c:v>162.24368333333319</c:v>
                </c:pt>
                <c:pt idx="960">
                  <c:v>162.41035000000002</c:v>
                </c:pt>
                <c:pt idx="961">
                  <c:v>162.57701666666665</c:v>
                </c:pt>
                <c:pt idx="962">
                  <c:v>162.74368333333319</c:v>
                </c:pt>
                <c:pt idx="963">
                  <c:v>162.91035000000002</c:v>
                </c:pt>
                <c:pt idx="964">
                  <c:v>163.07701666666665</c:v>
                </c:pt>
                <c:pt idx="965">
                  <c:v>163.24368333333319</c:v>
                </c:pt>
                <c:pt idx="966">
                  <c:v>163.41035000000002</c:v>
                </c:pt>
                <c:pt idx="967">
                  <c:v>163.57701666666665</c:v>
                </c:pt>
                <c:pt idx="968">
                  <c:v>163.74368333333319</c:v>
                </c:pt>
                <c:pt idx="969">
                  <c:v>163.91035000000002</c:v>
                </c:pt>
                <c:pt idx="970">
                  <c:v>164.07701666666665</c:v>
                </c:pt>
                <c:pt idx="971">
                  <c:v>164.24368333333319</c:v>
                </c:pt>
                <c:pt idx="972">
                  <c:v>164.41035000000002</c:v>
                </c:pt>
                <c:pt idx="973">
                  <c:v>164.57701666666665</c:v>
                </c:pt>
                <c:pt idx="974">
                  <c:v>164.74368333333319</c:v>
                </c:pt>
                <c:pt idx="975">
                  <c:v>164.91035000000002</c:v>
                </c:pt>
                <c:pt idx="976">
                  <c:v>165.07701666666665</c:v>
                </c:pt>
                <c:pt idx="977">
                  <c:v>165.24368333333319</c:v>
                </c:pt>
                <c:pt idx="978">
                  <c:v>165.41035000000002</c:v>
                </c:pt>
                <c:pt idx="979">
                  <c:v>165.57701666666665</c:v>
                </c:pt>
                <c:pt idx="980">
                  <c:v>165.74368333333319</c:v>
                </c:pt>
                <c:pt idx="981">
                  <c:v>165.91035000000002</c:v>
                </c:pt>
                <c:pt idx="982">
                  <c:v>166.07701666666665</c:v>
                </c:pt>
                <c:pt idx="983">
                  <c:v>166.24368333333319</c:v>
                </c:pt>
                <c:pt idx="984">
                  <c:v>166.41035000000002</c:v>
                </c:pt>
                <c:pt idx="985">
                  <c:v>166.57701666666665</c:v>
                </c:pt>
                <c:pt idx="986">
                  <c:v>166.74368333333319</c:v>
                </c:pt>
                <c:pt idx="987">
                  <c:v>166.91035000000002</c:v>
                </c:pt>
                <c:pt idx="988">
                  <c:v>167.07701666666665</c:v>
                </c:pt>
                <c:pt idx="989">
                  <c:v>167.24368333333319</c:v>
                </c:pt>
                <c:pt idx="990">
                  <c:v>167.41035000000002</c:v>
                </c:pt>
                <c:pt idx="991">
                  <c:v>167.57701666666665</c:v>
                </c:pt>
                <c:pt idx="992">
                  <c:v>167.74368333333319</c:v>
                </c:pt>
                <c:pt idx="993">
                  <c:v>167.91035000000002</c:v>
                </c:pt>
                <c:pt idx="994">
                  <c:v>168.07701666666665</c:v>
                </c:pt>
                <c:pt idx="995">
                  <c:v>168.24368333333319</c:v>
                </c:pt>
                <c:pt idx="996">
                  <c:v>168.41035000000002</c:v>
                </c:pt>
                <c:pt idx="997">
                  <c:v>168.57701666666665</c:v>
                </c:pt>
                <c:pt idx="998">
                  <c:v>168.74368333333319</c:v>
                </c:pt>
                <c:pt idx="999">
                  <c:v>168.91035000000002</c:v>
                </c:pt>
                <c:pt idx="1000">
                  <c:v>169.07701666666665</c:v>
                </c:pt>
                <c:pt idx="1001">
                  <c:v>169.24368333333319</c:v>
                </c:pt>
                <c:pt idx="1002">
                  <c:v>169.41035000000002</c:v>
                </c:pt>
                <c:pt idx="1003">
                  <c:v>169.57701666666665</c:v>
                </c:pt>
                <c:pt idx="1004">
                  <c:v>169.74368333333319</c:v>
                </c:pt>
                <c:pt idx="1005">
                  <c:v>169.91035000000002</c:v>
                </c:pt>
                <c:pt idx="1006">
                  <c:v>170.07701666666665</c:v>
                </c:pt>
                <c:pt idx="1007">
                  <c:v>170.24368333333319</c:v>
                </c:pt>
                <c:pt idx="1008">
                  <c:v>170.41035000000002</c:v>
                </c:pt>
                <c:pt idx="1009">
                  <c:v>170.57701666666665</c:v>
                </c:pt>
                <c:pt idx="1010">
                  <c:v>170.74368333333319</c:v>
                </c:pt>
                <c:pt idx="1011">
                  <c:v>170.91035000000002</c:v>
                </c:pt>
                <c:pt idx="1012">
                  <c:v>171.07701666666665</c:v>
                </c:pt>
                <c:pt idx="1013">
                  <c:v>171.24368333333319</c:v>
                </c:pt>
                <c:pt idx="1014">
                  <c:v>171.41035000000002</c:v>
                </c:pt>
                <c:pt idx="1015">
                  <c:v>171.57701666666665</c:v>
                </c:pt>
                <c:pt idx="1016">
                  <c:v>171.74368333333319</c:v>
                </c:pt>
                <c:pt idx="1017">
                  <c:v>171.91035000000002</c:v>
                </c:pt>
                <c:pt idx="1018">
                  <c:v>172.07701666666665</c:v>
                </c:pt>
                <c:pt idx="1019">
                  <c:v>172.24368333333319</c:v>
                </c:pt>
                <c:pt idx="1020">
                  <c:v>172.41035000000002</c:v>
                </c:pt>
                <c:pt idx="1021">
                  <c:v>172.57701666666665</c:v>
                </c:pt>
                <c:pt idx="1022">
                  <c:v>172.74368333333319</c:v>
                </c:pt>
                <c:pt idx="1023">
                  <c:v>172.91035000000002</c:v>
                </c:pt>
                <c:pt idx="1024">
                  <c:v>173.07701666666665</c:v>
                </c:pt>
                <c:pt idx="1025">
                  <c:v>173.24368333333319</c:v>
                </c:pt>
                <c:pt idx="1026">
                  <c:v>173.41035000000002</c:v>
                </c:pt>
                <c:pt idx="1027">
                  <c:v>173.57701666666665</c:v>
                </c:pt>
                <c:pt idx="1028">
                  <c:v>173.74368333333319</c:v>
                </c:pt>
                <c:pt idx="1029">
                  <c:v>173.91035000000002</c:v>
                </c:pt>
                <c:pt idx="1030">
                  <c:v>174.07701666666665</c:v>
                </c:pt>
                <c:pt idx="1031">
                  <c:v>174.24368333333319</c:v>
                </c:pt>
                <c:pt idx="1032">
                  <c:v>174.41035000000002</c:v>
                </c:pt>
                <c:pt idx="1033">
                  <c:v>174.57701666666665</c:v>
                </c:pt>
                <c:pt idx="1034">
                  <c:v>174.74368333333319</c:v>
                </c:pt>
                <c:pt idx="1035">
                  <c:v>174.91035000000002</c:v>
                </c:pt>
                <c:pt idx="1036">
                  <c:v>175.07701666666665</c:v>
                </c:pt>
                <c:pt idx="1037">
                  <c:v>175.24368333333319</c:v>
                </c:pt>
                <c:pt idx="1038">
                  <c:v>175.41035000000002</c:v>
                </c:pt>
                <c:pt idx="1039">
                  <c:v>175.57701666666665</c:v>
                </c:pt>
                <c:pt idx="1040">
                  <c:v>175.74368333333319</c:v>
                </c:pt>
                <c:pt idx="1041">
                  <c:v>175.91035000000002</c:v>
                </c:pt>
                <c:pt idx="1042">
                  <c:v>176.07701666666665</c:v>
                </c:pt>
                <c:pt idx="1043">
                  <c:v>176.24368333333319</c:v>
                </c:pt>
                <c:pt idx="1044">
                  <c:v>176.41035000000002</c:v>
                </c:pt>
                <c:pt idx="1045">
                  <c:v>176.57701666666665</c:v>
                </c:pt>
                <c:pt idx="1046">
                  <c:v>176.74368333333319</c:v>
                </c:pt>
                <c:pt idx="1047">
                  <c:v>176.91035000000002</c:v>
                </c:pt>
                <c:pt idx="1048">
                  <c:v>177.07701666666665</c:v>
                </c:pt>
                <c:pt idx="1049">
                  <c:v>177.24368333333319</c:v>
                </c:pt>
                <c:pt idx="1050">
                  <c:v>177.41035000000002</c:v>
                </c:pt>
                <c:pt idx="1051">
                  <c:v>177.57701666666665</c:v>
                </c:pt>
                <c:pt idx="1052">
                  <c:v>177.74368333333319</c:v>
                </c:pt>
                <c:pt idx="1053">
                  <c:v>177.91035000000002</c:v>
                </c:pt>
                <c:pt idx="1054">
                  <c:v>178.07701666666665</c:v>
                </c:pt>
                <c:pt idx="1055">
                  <c:v>178.24368333333319</c:v>
                </c:pt>
                <c:pt idx="1056">
                  <c:v>178.41035000000002</c:v>
                </c:pt>
                <c:pt idx="1057">
                  <c:v>178.57701666666665</c:v>
                </c:pt>
                <c:pt idx="1058">
                  <c:v>178.74368333333319</c:v>
                </c:pt>
                <c:pt idx="1059">
                  <c:v>178.91035000000002</c:v>
                </c:pt>
                <c:pt idx="1060">
                  <c:v>179.07701666666665</c:v>
                </c:pt>
                <c:pt idx="1061">
                  <c:v>179.24368333333319</c:v>
                </c:pt>
                <c:pt idx="1062">
                  <c:v>179.41035000000002</c:v>
                </c:pt>
                <c:pt idx="1063">
                  <c:v>179.57701666666665</c:v>
                </c:pt>
                <c:pt idx="1064">
                  <c:v>179.74368333333319</c:v>
                </c:pt>
                <c:pt idx="1065">
                  <c:v>179.91035000000002</c:v>
                </c:pt>
                <c:pt idx="1066">
                  <c:v>180.07701666666665</c:v>
                </c:pt>
                <c:pt idx="1067">
                  <c:v>180.24368333333319</c:v>
                </c:pt>
                <c:pt idx="1068">
                  <c:v>180.54754999999994</c:v>
                </c:pt>
                <c:pt idx="1069">
                  <c:v>180.71421666666652</c:v>
                </c:pt>
                <c:pt idx="1070">
                  <c:v>180.88088333333343</c:v>
                </c:pt>
                <c:pt idx="1071">
                  <c:v>181.04754999999994</c:v>
                </c:pt>
                <c:pt idx="1072">
                  <c:v>181.21421666666652</c:v>
                </c:pt>
                <c:pt idx="1073">
                  <c:v>181.38088333333343</c:v>
                </c:pt>
                <c:pt idx="1074">
                  <c:v>181.54754999999994</c:v>
                </c:pt>
                <c:pt idx="1075">
                  <c:v>181.71421666666652</c:v>
                </c:pt>
                <c:pt idx="1076">
                  <c:v>181.88088333333343</c:v>
                </c:pt>
                <c:pt idx="1077">
                  <c:v>182.04754999999994</c:v>
                </c:pt>
                <c:pt idx="1078">
                  <c:v>182.21421666666652</c:v>
                </c:pt>
                <c:pt idx="1079">
                  <c:v>182.38088333333343</c:v>
                </c:pt>
                <c:pt idx="1080">
                  <c:v>182.54754999999994</c:v>
                </c:pt>
                <c:pt idx="1081">
                  <c:v>182.71421666666652</c:v>
                </c:pt>
                <c:pt idx="1082">
                  <c:v>182.88088333333343</c:v>
                </c:pt>
                <c:pt idx="1083">
                  <c:v>183.04754999999994</c:v>
                </c:pt>
                <c:pt idx="1084">
                  <c:v>183.21421666666652</c:v>
                </c:pt>
                <c:pt idx="1085">
                  <c:v>183.38088333333343</c:v>
                </c:pt>
                <c:pt idx="1086">
                  <c:v>183.54754999999994</c:v>
                </c:pt>
                <c:pt idx="1087">
                  <c:v>183.71421666666652</c:v>
                </c:pt>
                <c:pt idx="1088">
                  <c:v>183.88088333333343</c:v>
                </c:pt>
                <c:pt idx="1089">
                  <c:v>184.04754999999994</c:v>
                </c:pt>
                <c:pt idx="1090">
                  <c:v>184.21421666666652</c:v>
                </c:pt>
                <c:pt idx="1091">
                  <c:v>184.38088333333343</c:v>
                </c:pt>
                <c:pt idx="1092">
                  <c:v>184.54754999999994</c:v>
                </c:pt>
                <c:pt idx="1093">
                  <c:v>184.71421666666652</c:v>
                </c:pt>
                <c:pt idx="1094">
                  <c:v>184.88088333333343</c:v>
                </c:pt>
                <c:pt idx="1095">
                  <c:v>185.04754999999994</c:v>
                </c:pt>
                <c:pt idx="1096">
                  <c:v>185.21421666666652</c:v>
                </c:pt>
                <c:pt idx="1097">
                  <c:v>185.38088333333343</c:v>
                </c:pt>
                <c:pt idx="1098">
                  <c:v>185.54754999999994</c:v>
                </c:pt>
                <c:pt idx="1099">
                  <c:v>185.71421666666652</c:v>
                </c:pt>
                <c:pt idx="1100">
                  <c:v>185.88088333333343</c:v>
                </c:pt>
                <c:pt idx="1101">
                  <c:v>186.04754999999994</c:v>
                </c:pt>
                <c:pt idx="1102">
                  <c:v>186.21421666666652</c:v>
                </c:pt>
                <c:pt idx="1103">
                  <c:v>186.38088333333343</c:v>
                </c:pt>
                <c:pt idx="1104">
                  <c:v>186.54754999999994</c:v>
                </c:pt>
                <c:pt idx="1105">
                  <c:v>186.71421666666652</c:v>
                </c:pt>
                <c:pt idx="1106">
                  <c:v>186.88088333333343</c:v>
                </c:pt>
                <c:pt idx="1107">
                  <c:v>187.04754999999994</c:v>
                </c:pt>
                <c:pt idx="1108">
                  <c:v>187.21421666666652</c:v>
                </c:pt>
                <c:pt idx="1109">
                  <c:v>187.38088333333343</c:v>
                </c:pt>
                <c:pt idx="1110">
                  <c:v>187.54754999999994</c:v>
                </c:pt>
                <c:pt idx="1111">
                  <c:v>187.71421666666652</c:v>
                </c:pt>
                <c:pt idx="1112">
                  <c:v>187.88088333333343</c:v>
                </c:pt>
                <c:pt idx="1113">
                  <c:v>188.04754999999994</c:v>
                </c:pt>
                <c:pt idx="1114">
                  <c:v>188.21421666666652</c:v>
                </c:pt>
                <c:pt idx="1115">
                  <c:v>188.38088333333343</c:v>
                </c:pt>
                <c:pt idx="1116">
                  <c:v>188.54754999999994</c:v>
                </c:pt>
                <c:pt idx="1117">
                  <c:v>188.71421666666652</c:v>
                </c:pt>
                <c:pt idx="1118">
                  <c:v>188.88088333333343</c:v>
                </c:pt>
                <c:pt idx="1119">
                  <c:v>189.04754999999994</c:v>
                </c:pt>
                <c:pt idx="1120">
                  <c:v>189.21421666666652</c:v>
                </c:pt>
                <c:pt idx="1121">
                  <c:v>189.38088333333343</c:v>
                </c:pt>
                <c:pt idx="1122">
                  <c:v>189.54754999999994</c:v>
                </c:pt>
                <c:pt idx="1123">
                  <c:v>189.71421666666652</c:v>
                </c:pt>
                <c:pt idx="1124">
                  <c:v>189.88088333333343</c:v>
                </c:pt>
                <c:pt idx="1125">
                  <c:v>190.04754999999994</c:v>
                </c:pt>
                <c:pt idx="1126">
                  <c:v>190.21421666666652</c:v>
                </c:pt>
                <c:pt idx="1127">
                  <c:v>190.38088333333343</c:v>
                </c:pt>
                <c:pt idx="1128">
                  <c:v>190.54754999999994</c:v>
                </c:pt>
                <c:pt idx="1129">
                  <c:v>190.71421666666652</c:v>
                </c:pt>
                <c:pt idx="1130">
                  <c:v>190.88088333333343</c:v>
                </c:pt>
                <c:pt idx="1131">
                  <c:v>191.04754999999994</c:v>
                </c:pt>
                <c:pt idx="1132">
                  <c:v>191.21421666666652</c:v>
                </c:pt>
                <c:pt idx="1133">
                  <c:v>191.38088333333343</c:v>
                </c:pt>
                <c:pt idx="1134">
                  <c:v>191.54754999999994</c:v>
                </c:pt>
                <c:pt idx="1135">
                  <c:v>191.71421666666652</c:v>
                </c:pt>
                <c:pt idx="1136">
                  <c:v>191.88088333333343</c:v>
                </c:pt>
                <c:pt idx="1137">
                  <c:v>192.04754999999994</c:v>
                </c:pt>
              </c:numCache>
            </c:numRef>
          </c:xVal>
          <c:yVal>
            <c:numRef>
              <c:f>'April 5 Test 1.xls'!$D$24:$D$1161</c:f>
              <c:numCache>
                <c:formatCode>General</c:formatCode>
                <c:ptCount val="1138"/>
                <c:pt idx="0">
                  <c:v>21.304966000000015</c:v>
                </c:pt>
                <c:pt idx="1">
                  <c:v>20.816737</c:v>
                </c:pt>
                <c:pt idx="2">
                  <c:v>20.530635999999987</c:v>
                </c:pt>
                <c:pt idx="3">
                  <c:v>20.770652999999989</c:v>
                </c:pt>
                <c:pt idx="4">
                  <c:v>20.891397000000001</c:v>
                </c:pt>
                <c:pt idx="5">
                  <c:v>21.078900999999988</c:v>
                </c:pt>
                <c:pt idx="6">
                  <c:v>21.091933999999988</c:v>
                </c:pt>
                <c:pt idx="7">
                  <c:v>21.133562999999999</c:v>
                </c:pt>
                <c:pt idx="8">
                  <c:v>21.397531000000001</c:v>
                </c:pt>
                <c:pt idx="9">
                  <c:v>22.258911000000001</c:v>
                </c:pt>
                <c:pt idx="10">
                  <c:v>22.221561000000001</c:v>
                </c:pt>
                <c:pt idx="11">
                  <c:v>21.761931000000001</c:v>
                </c:pt>
                <c:pt idx="12">
                  <c:v>21.389787999999989</c:v>
                </c:pt>
                <c:pt idx="13">
                  <c:v>21.163625</c:v>
                </c:pt>
                <c:pt idx="14">
                  <c:v>20.915803</c:v>
                </c:pt>
                <c:pt idx="15">
                  <c:v>20.47289</c:v>
                </c:pt>
                <c:pt idx="16">
                  <c:v>20.037904000000019</c:v>
                </c:pt>
                <c:pt idx="17">
                  <c:v>20.162489999999977</c:v>
                </c:pt>
                <c:pt idx="18">
                  <c:v>20.094960000000015</c:v>
                </c:pt>
                <c:pt idx="19">
                  <c:v>20.424391999999987</c:v>
                </c:pt>
                <c:pt idx="20">
                  <c:v>20.298490999999981</c:v>
                </c:pt>
                <c:pt idx="21">
                  <c:v>20.131671000000015</c:v>
                </c:pt>
                <c:pt idx="22">
                  <c:v>20.09554499999998</c:v>
                </c:pt>
                <c:pt idx="23">
                  <c:v>20.073785999999988</c:v>
                </c:pt>
                <c:pt idx="24">
                  <c:v>20.091959000000013</c:v>
                </c:pt>
                <c:pt idx="25">
                  <c:v>19.888933000000002</c:v>
                </c:pt>
                <c:pt idx="26">
                  <c:v>19.815131000000001</c:v>
                </c:pt>
                <c:pt idx="27">
                  <c:v>19.967625000000002</c:v>
                </c:pt>
                <c:pt idx="28">
                  <c:v>19.895871000000014</c:v>
                </c:pt>
                <c:pt idx="29">
                  <c:v>19.725046999999982</c:v>
                </c:pt>
                <c:pt idx="30">
                  <c:v>19.559761999999999</c:v>
                </c:pt>
                <c:pt idx="31">
                  <c:v>19.862259999999985</c:v>
                </c:pt>
                <c:pt idx="32">
                  <c:v>20.347089</c:v>
                </c:pt>
                <c:pt idx="33">
                  <c:v>20.764241999999989</c:v>
                </c:pt>
                <c:pt idx="34">
                  <c:v>21.112331999999999</c:v>
                </c:pt>
                <c:pt idx="35">
                  <c:v>21.276634999999981</c:v>
                </c:pt>
                <c:pt idx="36">
                  <c:v>21.437476</c:v>
                </c:pt>
                <c:pt idx="37">
                  <c:v>21.786420999999979</c:v>
                </c:pt>
                <c:pt idx="38">
                  <c:v>22.302230999999981</c:v>
                </c:pt>
                <c:pt idx="39">
                  <c:v>22.540434999999981</c:v>
                </c:pt>
                <c:pt idx="40">
                  <c:v>22.690484000000001</c:v>
                </c:pt>
                <c:pt idx="41">
                  <c:v>22.517586999999999</c:v>
                </c:pt>
                <c:pt idx="42">
                  <c:v>22.112124000000001</c:v>
                </c:pt>
                <c:pt idx="43">
                  <c:v>21.760371999999986</c:v>
                </c:pt>
                <c:pt idx="44">
                  <c:v>21.587585000000001</c:v>
                </c:pt>
                <c:pt idx="45">
                  <c:v>21.185804999999988</c:v>
                </c:pt>
                <c:pt idx="46">
                  <c:v>21.323248999999986</c:v>
                </c:pt>
                <c:pt idx="47">
                  <c:v>21.401364999999988</c:v>
                </c:pt>
                <c:pt idx="48">
                  <c:v>21.140587</c:v>
                </c:pt>
                <c:pt idx="49">
                  <c:v>21.376957000000019</c:v>
                </c:pt>
                <c:pt idx="50">
                  <c:v>21.402297999999977</c:v>
                </c:pt>
                <c:pt idx="51">
                  <c:v>21.145955000000015</c:v>
                </c:pt>
                <c:pt idx="52">
                  <c:v>20.763022999999979</c:v>
                </c:pt>
                <c:pt idx="53">
                  <c:v>20.822642999999971</c:v>
                </c:pt>
                <c:pt idx="54">
                  <c:v>21.076857000000015</c:v>
                </c:pt>
                <c:pt idx="55">
                  <c:v>21.001533999999989</c:v>
                </c:pt>
                <c:pt idx="56">
                  <c:v>20.928722999999973</c:v>
                </c:pt>
                <c:pt idx="57">
                  <c:v>20.86557999999998</c:v>
                </c:pt>
                <c:pt idx="58">
                  <c:v>20.857978000000024</c:v>
                </c:pt>
                <c:pt idx="59">
                  <c:v>20.853178000000014</c:v>
                </c:pt>
                <c:pt idx="60">
                  <c:v>20.796576000000002</c:v>
                </c:pt>
                <c:pt idx="61">
                  <c:v>20.686111999999987</c:v>
                </c:pt>
                <c:pt idx="62">
                  <c:v>20.799558000000001</c:v>
                </c:pt>
                <c:pt idx="63">
                  <c:v>21.024239999999981</c:v>
                </c:pt>
                <c:pt idx="64">
                  <c:v>21.48294299999997</c:v>
                </c:pt>
                <c:pt idx="65">
                  <c:v>22.230975000000015</c:v>
                </c:pt>
                <c:pt idx="66">
                  <c:v>22.436511999999986</c:v>
                </c:pt>
                <c:pt idx="67">
                  <c:v>22.371775000000014</c:v>
                </c:pt>
                <c:pt idx="68">
                  <c:v>22.542069999999981</c:v>
                </c:pt>
                <c:pt idx="69">
                  <c:v>22.457419999999981</c:v>
                </c:pt>
                <c:pt idx="70">
                  <c:v>22.441157</c:v>
                </c:pt>
                <c:pt idx="71">
                  <c:v>22.159648000000001</c:v>
                </c:pt>
                <c:pt idx="72">
                  <c:v>22.145681999999987</c:v>
                </c:pt>
                <c:pt idx="73">
                  <c:v>21.897490000000001</c:v>
                </c:pt>
                <c:pt idx="74">
                  <c:v>21.835062000000001</c:v>
                </c:pt>
                <c:pt idx="75">
                  <c:v>21.918729999999982</c:v>
                </c:pt>
                <c:pt idx="76">
                  <c:v>22.061648999999989</c:v>
                </c:pt>
                <c:pt idx="77">
                  <c:v>21.938576999999981</c:v>
                </c:pt>
                <c:pt idx="78">
                  <c:v>21.533829999999988</c:v>
                </c:pt>
                <c:pt idx="79">
                  <c:v>21.355741999999989</c:v>
                </c:pt>
                <c:pt idx="80">
                  <c:v>21.748525999999977</c:v>
                </c:pt>
                <c:pt idx="81">
                  <c:v>22.076207</c:v>
                </c:pt>
                <c:pt idx="82">
                  <c:v>22.923021999999989</c:v>
                </c:pt>
                <c:pt idx="83">
                  <c:v>22.943540999999982</c:v>
                </c:pt>
                <c:pt idx="84">
                  <c:v>22.806823000000001</c:v>
                </c:pt>
                <c:pt idx="85">
                  <c:v>22.498032999999978</c:v>
                </c:pt>
                <c:pt idx="86">
                  <c:v>22.527367000000005</c:v>
                </c:pt>
                <c:pt idx="87">
                  <c:v>22.143305000000005</c:v>
                </c:pt>
                <c:pt idx="88">
                  <c:v>21.602035999999988</c:v>
                </c:pt>
                <c:pt idx="89">
                  <c:v>21.265809999999977</c:v>
                </c:pt>
                <c:pt idx="90">
                  <c:v>21.201128000000001</c:v>
                </c:pt>
                <c:pt idx="91">
                  <c:v>21.505191999999987</c:v>
                </c:pt>
                <c:pt idx="92">
                  <c:v>21.519987000000015</c:v>
                </c:pt>
                <c:pt idx="93">
                  <c:v>21.622229999999977</c:v>
                </c:pt>
                <c:pt idx="94">
                  <c:v>21.900501999999989</c:v>
                </c:pt>
                <c:pt idx="95">
                  <c:v>22.054220000000001</c:v>
                </c:pt>
                <c:pt idx="96">
                  <c:v>21.718812</c:v>
                </c:pt>
                <c:pt idx="97">
                  <c:v>21.655457999999999</c:v>
                </c:pt>
                <c:pt idx="98">
                  <c:v>21.531782</c:v>
                </c:pt>
                <c:pt idx="99">
                  <c:v>21.45174399999998</c:v>
                </c:pt>
                <c:pt idx="100">
                  <c:v>21.881454000000005</c:v>
                </c:pt>
                <c:pt idx="101">
                  <c:v>22.302287</c:v>
                </c:pt>
                <c:pt idx="102">
                  <c:v>22.365563000000002</c:v>
                </c:pt>
                <c:pt idx="103">
                  <c:v>22.164135999999999</c:v>
                </c:pt>
                <c:pt idx="104">
                  <c:v>22.280413999999979</c:v>
                </c:pt>
                <c:pt idx="105">
                  <c:v>22.317305000000019</c:v>
                </c:pt>
                <c:pt idx="106">
                  <c:v>22.161293000000001</c:v>
                </c:pt>
                <c:pt idx="107">
                  <c:v>21.967643999999982</c:v>
                </c:pt>
                <c:pt idx="108">
                  <c:v>21.74237699999998</c:v>
                </c:pt>
                <c:pt idx="109">
                  <c:v>21.551082999999988</c:v>
                </c:pt>
                <c:pt idx="110">
                  <c:v>21.273721999999989</c:v>
                </c:pt>
                <c:pt idx="111">
                  <c:v>21.097075000000014</c:v>
                </c:pt>
                <c:pt idx="112">
                  <c:v>20.875919</c:v>
                </c:pt>
                <c:pt idx="113">
                  <c:v>21.379141000000001</c:v>
                </c:pt>
                <c:pt idx="114">
                  <c:v>21.900176999999989</c:v>
                </c:pt>
                <c:pt idx="115">
                  <c:v>22.198248</c:v>
                </c:pt>
                <c:pt idx="116">
                  <c:v>22.363811999999999</c:v>
                </c:pt>
                <c:pt idx="117">
                  <c:v>22.152892000000001</c:v>
                </c:pt>
                <c:pt idx="118">
                  <c:v>22.205426999999979</c:v>
                </c:pt>
                <c:pt idx="119">
                  <c:v>22.14995800000003</c:v>
                </c:pt>
                <c:pt idx="120">
                  <c:v>22.185120999999981</c:v>
                </c:pt>
                <c:pt idx="121">
                  <c:v>22.166371999999999</c:v>
                </c:pt>
                <c:pt idx="122">
                  <c:v>21.988348999999971</c:v>
                </c:pt>
                <c:pt idx="123">
                  <c:v>21.603892999999999</c:v>
                </c:pt>
                <c:pt idx="124">
                  <c:v>21.149936</c:v>
                </c:pt>
                <c:pt idx="125">
                  <c:v>20.842872</c:v>
                </c:pt>
                <c:pt idx="126">
                  <c:v>20.690318000000001</c:v>
                </c:pt>
                <c:pt idx="127">
                  <c:v>20.328634999999977</c:v>
                </c:pt>
                <c:pt idx="128">
                  <c:v>20.069662999999977</c:v>
                </c:pt>
                <c:pt idx="129">
                  <c:v>19.775113999999981</c:v>
                </c:pt>
                <c:pt idx="130">
                  <c:v>19.827383999999999</c:v>
                </c:pt>
                <c:pt idx="131">
                  <c:v>20.182908000000001</c:v>
                </c:pt>
                <c:pt idx="132">
                  <c:v>20.271787</c:v>
                </c:pt>
                <c:pt idx="133">
                  <c:v>20.335531</c:v>
                </c:pt>
                <c:pt idx="134">
                  <c:v>20.432522999999982</c:v>
                </c:pt>
                <c:pt idx="135">
                  <c:v>20.357942999999999</c:v>
                </c:pt>
                <c:pt idx="136">
                  <c:v>20.247805000000014</c:v>
                </c:pt>
                <c:pt idx="137">
                  <c:v>20.212700999999985</c:v>
                </c:pt>
                <c:pt idx="138">
                  <c:v>20.123721</c:v>
                </c:pt>
                <c:pt idx="139">
                  <c:v>20.374497000000005</c:v>
                </c:pt>
                <c:pt idx="140">
                  <c:v>20.538241999999986</c:v>
                </c:pt>
                <c:pt idx="141">
                  <c:v>20.506860000000014</c:v>
                </c:pt>
                <c:pt idx="142">
                  <c:v>20.682436999999979</c:v>
                </c:pt>
                <c:pt idx="143">
                  <c:v>21.024708</c:v>
                </c:pt>
                <c:pt idx="144">
                  <c:v>20.956890999999999</c:v>
                </c:pt>
                <c:pt idx="145">
                  <c:v>20.76262599999998</c:v>
                </c:pt>
                <c:pt idx="146">
                  <c:v>21.115580000000001</c:v>
                </c:pt>
                <c:pt idx="147">
                  <c:v>21.627001000000014</c:v>
                </c:pt>
                <c:pt idx="148">
                  <c:v>22.377129</c:v>
                </c:pt>
                <c:pt idx="149">
                  <c:v>22.33942</c:v>
                </c:pt>
                <c:pt idx="150">
                  <c:v>22.100800000000014</c:v>
                </c:pt>
                <c:pt idx="151">
                  <c:v>22.309239000000002</c:v>
                </c:pt>
                <c:pt idx="152">
                  <c:v>22.255882</c:v>
                </c:pt>
                <c:pt idx="153">
                  <c:v>22.821560000000005</c:v>
                </c:pt>
                <c:pt idx="154">
                  <c:v>23.283860000000001</c:v>
                </c:pt>
                <c:pt idx="155">
                  <c:v>23.158570000000001</c:v>
                </c:pt>
                <c:pt idx="156">
                  <c:v>23.34851699999998</c:v>
                </c:pt>
                <c:pt idx="157">
                  <c:v>23.476959999999988</c:v>
                </c:pt>
                <c:pt idx="158">
                  <c:v>23.318017999999999</c:v>
                </c:pt>
                <c:pt idx="159">
                  <c:v>23.329859000000013</c:v>
                </c:pt>
                <c:pt idx="160">
                  <c:v>23.16953999999998</c:v>
                </c:pt>
                <c:pt idx="161">
                  <c:v>23.096363</c:v>
                </c:pt>
                <c:pt idx="162">
                  <c:v>23.317201000000015</c:v>
                </c:pt>
                <c:pt idx="163">
                  <c:v>23.488875999999987</c:v>
                </c:pt>
                <c:pt idx="164">
                  <c:v>23.574998999999998</c:v>
                </c:pt>
                <c:pt idx="165">
                  <c:v>23.660011000000001</c:v>
                </c:pt>
                <c:pt idx="166">
                  <c:v>23.90049699999998</c:v>
                </c:pt>
                <c:pt idx="167">
                  <c:v>24.134384000000015</c:v>
                </c:pt>
                <c:pt idx="168">
                  <c:v>24.378495999999988</c:v>
                </c:pt>
                <c:pt idx="169">
                  <c:v>24.738535999999989</c:v>
                </c:pt>
                <c:pt idx="170">
                  <c:v>25.041678999999988</c:v>
                </c:pt>
                <c:pt idx="171">
                  <c:v>25.349778000000001</c:v>
                </c:pt>
                <c:pt idx="172">
                  <c:v>25.786283999999977</c:v>
                </c:pt>
                <c:pt idx="173">
                  <c:v>25.704754000000001</c:v>
                </c:pt>
                <c:pt idx="174">
                  <c:v>25.557834000000014</c:v>
                </c:pt>
                <c:pt idx="175">
                  <c:v>25.466813999999989</c:v>
                </c:pt>
                <c:pt idx="176">
                  <c:v>25.941675</c:v>
                </c:pt>
                <c:pt idx="177">
                  <c:v>25.587119999999981</c:v>
                </c:pt>
                <c:pt idx="178">
                  <c:v>25.26200099999998</c:v>
                </c:pt>
                <c:pt idx="179">
                  <c:v>24.852228</c:v>
                </c:pt>
                <c:pt idx="180">
                  <c:v>24.528285</c:v>
                </c:pt>
                <c:pt idx="181">
                  <c:v>24.314156000000015</c:v>
                </c:pt>
                <c:pt idx="182">
                  <c:v>24.342935000000001</c:v>
                </c:pt>
                <c:pt idx="183">
                  <c:v>24.018809000000001</c:v>
                </c:pt>
                <c:pt idx="184">
                  <c:v>23.783977</c:v>
                </c:pt>
                <c:pt idx="185">
                  <c:v>23.407768999999988</c:v>
                </c:pt>
                <c:pt idx="186">
                  <c:v>23.205655</c:v>
                </c:pt>
                <c:pt idx="187">
                  <c:v>22.901326999999977</c:v>
                </c:pt>
                <c:pt idx="188">
                  <c:v>22.765629999999973</c:v>
                </c:pt>
                <c:pt idx="189">
                  <c:v>22.61757100000003</c:v>
                </c:pt>
                <c:pt idx="190">
                  <c:v>22.435096999999981</c:v>
                </c:pt>
                <c:pt idx="191">
                  <c:v>22.364882000000001</c:v>
                </c:pt>
                <c:pt idx="192">
                  <c:v>22.583051000000001</c:v>
                </c:pt>
                <c:pt idx="193">
                  <c:v>22.817146999999999</c:v>
                </c:pt>
                <c:pt idx="194">
                  <c:v>23.122157000000001</c:v>
                </c:pt>
                <c:pt idx="195">
                  <c:v>23.678076999999988</c:v>
                </c:pt>
                <c:pt idx="196">
                  <c:v>24.523136999999977</c:v>
                </c:pt>
                <c:pt idx="197">
                  <c:v>24.716887000000014</c:v>
                </c:pt>
                <c:pt idx="198">
                  <c:v>24.96706</c:v>
                </c:pt>
                <c:pt idx="199">
                  <c:v>25.627870000000023</c:v>
                </c:pt>
                <c:pt idx="200">
                  <c:v>26.570941999999999</c:v>
                </c:pt>
                <c:pt idx="201">
                  <c:v>27.140692999999981</c:v>
                </c:pt>
                <c:pt idx="202">
                  <c:v>27.569318999999989</c:v>
                </c:pt>
                <c:pt idx="203">
                  <c:v>27.757197999999999</c:v>
                </c:pt>
                <c:pt idx="204">
                  <c:v>27.914906999999999</c:v>
                </c:pt>
                <c:pt idx="205">
                  <c:v>28.157681000000014</c:v>
                </c:pt>
                <c:pt idx="206">
                  <c:v>28.226113999999981</c:v>
                </c:pt>
                <c:pt idx="207">
                  <c:v>28.470151000000001</c:v>
                </c:pt>
                <c:pt idx="208">
                  <c:v>28.807010999999999</c:v>
                </c:pt>
                <c:pt idx="209">
                  <c:v>28.967891000000005</c:v>
                </c:pt>
                <c:pt idx="210">
                  <c:v>29.060692999999979</c:v>
                </c:pt>
                <c:pt idx="211">
                  <c:v>29.204388999999999</c:v>
                </c:pt>
                <c:pt idx="212">
                  <c:v>29.08227699999998</c:v>
                </c:pt>
                <c:pt idx="213">
                  <c:v>29.104603000000001</c:v>
                </c:pt>
                <c:pt idx="214">
                  <c:v>29.318113</c:v>
                </c:pt>
                <c:pt idx="215">
                  <c:v>29.14842299999998</c:v>
                </c:pt>
                <c:pt idx="216">
                  <c:v>29.073902</c:v>
                </c:pt>
                <c:pt idx="217">
                  <c:v>29.277367000000005</c:v>
                </c:pt>
                <c:pt idx="218">
                  <c:v>29.475029999999979</c:v>
                </c:pt>
                <c:pt idx="219">
                  <c:v>29.878021</c:v>
                </c:pt>
                <c:pt idx="220">
                  <c:v>29.972019999999979</c:v>
                </c:pt>
                <c:pt idx="221">
                  <c:v>30.155667000000001</c:v>
                </c:pt>
                <c:pt idx="222">
                  <c:v>30.207602999999981</c:v>
                </c:pt>
                <c:pt idx="223">
                  <c:v>30.380061000000001</c:v>
                </c:pt>
                <c:pt idx="224">
                  <c:v>30.554521999999999</c:v>
                </c:pt>
                <c:pt idx="225">
                  <c:v>30.762590999999979</c:v>
                </c:pt>
                <c:pt idx="226">
                  <c:v>31.023738000000002</c:v>
                </c:pt>
                <c:pt idx="227">
                  <c:v>31.112150000000014</c:v>
                </c:pt>
                <c:pt idx="228">
                  <c:v>31.757424</c:v>
                </c:pt>
                <c:pt idx="229">
                  <c:v>31.516825999999998</c:v>
                </c:pt>
                <c:pt idx="230">
                  <c:v>31.294882999999999</c:v>
                </c:pt>
                <c:pt idx="231">
                  <c:v>31.522568999999987</c:v>
                </c:pt>
                <c:pt idx="232">
                  <c:v>32.027549</c:v>
                </c:pt>
                <c:pt idx="233">
                  <c:v>31.917351000000014</c:v>
                </c:pt>
                <c:pt idx="234">
                  <c:v>31.425659999999979</c:v>
                </c:pt>
                <c:pt idx="235">
                  <c:v>31.151731999999999</c:v>
                </c:pt>
                <c:pt idx="236">
                  <c:v>30.989982999999981</c:v>
                </c:pt>
                <c:pt idx="237">
                  <c:v>30.836321999999999</c:v>
                </c:pt>
                <c:pt idx="238">
                  <c:v>30.751439999999981</c:v>
                </c:pt>
                <c:pt idx="239">
                  <c:v>30.976673000000002</c:v>
                </c:pt>
                <c:pt idx="240">
                  <c:v>31.537420999999988</c:v>
                </c:pt>
                <c:pt idx="241">
                  <c:v>32.172484000000004</c:v>
                </c:pt>
                <c:pt idx="242">
                  <c:v>32.666230000000013</c:v>
                </c:pt>
                <c:pt idx="243">
                  <c:v>32.912793000000001</c:v>
                </c:pt>
                <c:pt idx="244">
                  <c:v>32.840461999999995</c:v>
                </c:pt>
                <c:pt idx="245">
                  <c:v>32.822579000000012</c:v>
                </c:pt>
                <c:pt idx="246">
                  <c:v>32.939356000000011</c:v>
                </c:pt>
                <c:pt idx="247">
                  <c:v>33.041276000000003</c:v>
                </c:pt>
                <c:pt idx="248">
                  <c:v>33.490294000000006</c:v>
                </c:pt>
                <c:pt idx="249">
                  <c:v>33.478290000000001</c:v>
                </c:pt>
                <c:pt idx="250">
                  <c:v>33.414738</c:v>
                </c:pt>
                <c:pt idx="251">
                  <c:v>33.760789000000003</c:v>
                </c:pt>
                <c:pt idx="252">
                  <c:v>34.402365000000003</c:v>
                </c:pt>
                <c:pt idx="253">
                  <c:v>35.238989000000011</c:v>
                </c:pt>
                <c:pt idx="254">
                  <c:v>35.499178000000029</c:v>
                </c:pt>
                <c:pt idx="255">
                  <c:v>35.283630000000002</c:v>
                </c:pt>
                <c:pt idx="256">
                  <c:v>35.687576</c:v>
                </c:pt>
                <c:pt idx="257">
                  <c:v>35.955652000000001</c:v>
                </c:pt>
                <c:pt idx="258">
                  <c:v>35.854635999999999</c:v>
                </c:pt>
                <c:pt idx="259">
                  <c:v>35.506581000000004</c:v>
                </c:pt>
                <c:pt idx="260">
                  <c:v>35.487566000000001</c:v>
                </c:pt>
                <c:pt idx="261">
                  <c:v>35.937689999999996</c:v>
                </c:pt>
                <c:pt idx="262">
                  <c:v>36.193777000000011</c:v>
                </c:pt>
                <c:pt idx="263">
                  <c:v>36.388357000000006</c:v>
                </c:pt>
                <c:pt idx="264">
                  <c:v>36.422012000000038</c:v>
                </c:pt>
                <c:pt idx="265">
                  <c:v>60.773380000000003</c:v>
                </c:pt>
                <c:pt idx="266">
                  <c:v>53.011991999999999</c:v>
                </c:pt>
                <c:pt idx="267">
                  <c:v>45.154800000000002</c:v>
                </c:pt>
                <c:pt idx="268">
                  <c:v>42.751560000000005</c:v>
                </c:pt>
                <c:pt idx="269">
                  <c:v>41.706219000000011</c:v>
                </c:pt>
                <c:pt idx="270">
                  <c:v>41.080383000000005</c:v>
                </c:pt>
                <c:pt idx="271">
                  <c:v>40.677934</c:v>
                </c:pt>
                <c:pt idx="272">
                  <c:v>40.401260000000001</c:v>
                </c:pt>
                <c:pt idx="273">
                  <c:v>40.116005000000001</c:v>
                </c:pt>
                <c:pt idx="274">
                  <c:v>39.923530000000028</c:v>
                </c:pt>
                <c:pt idx="275">
                  <c:v>39.830997000000004</c:v>
                </c:pt>
                <c:pt idx="276">
                  <c:v>39.670486000000004</c:v>
                </c:pt>
                <c:pt idx="277">
                  <c:v>39.925430000000013</c:v>
                </c:pt>
                <c:pt idx="278">
                  <c:v>40.142426</c:v>
                </c:pt>
                <c:pt idx="279">
                  <c:v>40.246447000000003</c:v>
                </c:pt>
                <c:pt idx="280">
                  <c:v>40.647795000000002</c:v>
                </c:pt>
                <c:pt idx="281">
                  <c:v>41.256043000000005</c:v>
                </c:pt>
                <c:pt idx="282">
                  <c:v>41.717350000000003</c:v>
                </c:pt>
                <c:pt idx="283">
                  <c:v>42.019666000000001</c:v>
                </c:pt>
                <c:pt idx="284">
                  <c:v>42.269855000000028</c:v>
                </c:pt>
                <c:pt idx="285">
                  <c:v>42.264805000000003</c:v>
                </c:pt>
                <c:pt idx="286">
                  <c:v>41.856604999999995</c:v>
                </c:pt>
                <c:pt idx="287">
                  <c:v>42.021212000000013</c:v>
                </c:pt>
                <c:pt idx="288">
                  <c:v>42.778004000000003</c:v>
                </c:pt>
                <c:pt idx="289">
                  <c:v>43.377788999999993</c:v>
                </c:pt>
                <c:pt idx="290">
                  <c:v>43.484980999999998</c:v>
                </c:pt>
                <c:pt idx="291">
                  <c:v>43.566381</c:v>
                </c:pt>
                <c:pt idx="292">
                  <c:v>43.706760000000003</c:v>
                </c:pt>
                <c:pt idx="293">
                  <c:v>43.310103000000005</c:v>
                </c:pt>
                <c:pt idx="294">
                  <c:v>43.047094999999999</c:v>
                </c:pt>
                <c:pt idx="295">
                  <c:v>43.189871000000004</c:v>
                </c:pt>
                <c:pt idx="296">
                  <c:v>43.006025000000001</c:v>
                </c:pt>
                <c:pt idx="297">
                  <c:v>42.997060000000005</c:v>
                </c:pt>
                <c:pt idx="298">
                  <c:v>42.803196</c:v>
                </c:pt>
                <c:pt idx="299">
                  <c:v>42.610897999999999</c:v>
                </c:pt>
                <c:pt idx="300">
                  <c:v>42.907862999999999</c:v>
                </c:pt>
                <c:pt idx="301">
                  <c:v>43.571557000000006</c:v>
                </c:pt>
                <c:pt idx="302">
                  <c:v>44.294193000000028</c:v>
                </c:pt>
                <c:pt idx="303">
                  <c:v>45.299747000000011</c:v>
                </c:pt>
                <c:pt idx="304">
                  <c:v>45.404486999999975</c:v>
                </c:pt>
                <c:pt idx="305">
                  <c:v>45.692591000000029</c:v>
                </c:pt>
                <c:pt idx="306">
                  <c:v>45.817903000000001</c:v>
                </c:pt>
                <c:pt idx="307">
                  <c:v>46.339123000000001</c:v>
                </c:pt>
                <c:pt idx="308">
                  <c:v>46.126229000000002</c:v>
                </c:pt>
                <c:pt idx="309">
                  <c:v>46.103450000000002</c:v>
                </c:pt>
                <c:pt idx="310">
                  <c:v>45.810242999999993</c:v>
                </c:pt>
                <c:pt idx="311">
                  <c:v>45.762790000000038</c:v>
                </c:pt>
                <c:pt idx="312">
                  <c:v>45.505795000000013</c:v>
                </c:pt>
                <c:pt idx="313">
                  <c:v>45.394394000000005</c:v>
                </c:pt>
                <c:pt idx="314">
                  <c:v>45.401786000000001</c:v>
                </c:pt>
                <c:pt idx="315">
                  <c:v>45.17004</c:v>
                </c:pt>
                <c:pt idx="316">
                  <c:v>44.837915000000002</c:v>
                </c:pt>
                <c:pt idx="317">
                  <c:v>44.497094000000004</c:v>
                </c:pt>
                <c:pt idx="318">
                  <c:v>44.370889999999996</c:v>
                </c:pt>
                <c:pt idx="319">
                  <c:v>45.404055</c:v>
                </c:pt>
                <c:pt idx="320">
                  <c:v>46.330626999999993</c:v>
                </c:pt>
                <c:pt idx="321">
                  <c:v>47.06926</c:v>
                </c:pt>
                <c:pt idx="322">
                  <c:v>47.002191000000003</c:v>
                </c:pt>
                <c:pt idx="323">
                  <c:v>46.960762000000003</c:v>
                </c:pt>
                <c:pt idx="324">
                  <c:v>46.773366000000003</c:v>
                </c:pt>
                <c:pt idx="325">
                  <c:v>46.762684</c:v>
                </c:pt>
                <c:pt idx="326">
                  <c:v>47.144384000000002</c:v>
                </c:pt>
                <c:pt idx="327">
                  <c:v>47.381544999999996</c:v>
                </c:pt>
                <c:pt idx="328">
                  <c:v>47.412905000000002</c:v>
                </c:pt>
                <c:pt idx="329">
                  <c:v>47.519829000000001</c:v>
                </c:pt>
                <c:pt idx="330">
                  <c:v>47.602632000000028</c:v>
                </c:pt>
                <c:pt idx="331">
                  <c:v>47.314202999999999</c:v>
                </c:pt>
                <c:pt idx="332">
                  <c:v>47.07508</c:v>
                </c:pt>
                <c:pt idx="333">
                  <c:v>46.915210000000002</c:v>
                </c:pt>
                <c:pt idx="334">
                  <c:v>46.8005</c:v>
                </c:pt>
                <c:pt idx="335">
                  <c:v>46.872382000000002</c:v>
                </c:pt>
                <c:pt idx="336">
                  <c:v>46.936348000000002</c:v>
                </c:pt>
                <c:pt idx="337">
                  <c:v>47.090475000000012</c:v>
                </c:pt>
                <c:pt idx="338">
                  <c:v>47.628146000000029</c:v>
                </c:pt>
                <c:pt idx="339">
                  <c:v>49.590484000000004</c:v>
                </c:pt>
                <c:pt idx="340">
                  <c:v>48.716149000000001</c:v>
                </c:pt>
                <c:pt idx="341">
                  <c:v>48.514780000000002</c:v>
                </c:pt>
                <c:pt idx="342">
                  <c:v>48.675256000000012</c:v>
                </c:pt>
                <c:pt idx="343">
                  <c:v>48.727655000000013</c:v>
                </c:pt>
                <c:pt idx="344">
                  <c:v>49.023506000000012</c:v>
                </c:pt>
                <c:pt idx="345">
                  <c:v>49.52825200000003</c:v>
                </c:pt>
                <c:pt idx="346">
                  <c:v>50.216560000000001</c:v>
                </c:pt>
                <c:pt idx="347">
                  <c:v>49.946377000000005</c:v>
                </c:pt>
                <c:pt idx="348">
                  <c:v>62.517909000000003</c:v>
                </c:pt>
                <c:pt idx="349">
                  <c:v>71.074001999999979</c:v>
                </c:pt>
                <c:pt idx="350">
                  <c:v>71.842232999999979</c:v>
                </c:pt>
                <c:pt idx="351">
                  <c:v>73.010103000000058</c:v>
                </c:pt>
                <c:pt idx="352">
                  <c:v>72.589062999999982</c:v>
                </c:pt>
                <c:pt idx="353">
                  <c:v>67.977384000000001</c:v>
                </c:pt>
                <c:pt idx="354">
                  <c:v>69.393478999999942</c:v>
                </c:pt>
                <c:pt idx="355">
                  <c:v>73.192881999999926</c:v>
                </c:pt>
                <c:pt idx="356">
                  <c:v>68.672242999999895</c:v>
                </c:pt>
                <c:pt idx="357">
                  <c:v>69.676444999999958</c:v>
                </c:pt>
                <c:pt idx="358">
                  <c:v>67.523283000000006</c:v>
                </c:pt>
                <c:pt idx="359">
                  <c:v>65.280168000000003</c:v>
                </c:pt>
                <c:pt idx="360">
                  <c:v>63.521422000000001</c:v>
                </c:pt>
                <c:pt idx="361">
                  <c:v>63.915106000000002</c:v>
                </c:pt>
                <c:pt idx="362">
                  <c:v>64.707717000000002</c:v>
                </c:pt>
                <c:pt idx="363">
                  <c:v>65.107901999999982</c:v>
                </c:pt>
                <c:pt idx="364">
                  <c:v>66.779763000000003</c:v>
                </c:pt>
                <c:pt idx="365">
                  <c:v>68.191047999999981</c:v>
                </c:pt>
                <c:pt idx="366">
                  <c:v>66.648724999999999</c:v>
                </c:pt>
                <c:pt idx="367">
                  <c:v>65.959992999999983</c:v>
                </c:pt>
                <c:pt idx="368">
                  <c:v>67.912049999999994</c:v>
                </c:pt>
                <c:pt idx="369">
                  <c:v>70.742779999999982</c:v>
                </c:pt>
                <c:pt idx="370">
                  <c:v>71.100093000000001</c:v>
                </c:pt>
                <c:pt idx="371">
                  <c:v>67.640050000000002</c:v>
                </c:pt>
                <c:pt idx="372">
                  <c:v>72.710469000000074</c:v>
                </c:pt>
                <c:pt idx="373">
                  <c:v>75.269557000000006</c:v>
                </c:pt>
                <c:pt idx="374">
                  <c:v>75.40834599999998</c:v>
                </c:pt>
                <c:pt idx="375">
                  <c:v>69.159174999999948</c:v>
                </c:pt>
                <c:pt idx="376">
                  <c:v>75.403166999999996</c:v>
                </c:pt>
                <c:pt idx="377">
                  <c:v>69.498062000000004</c:v>
                </c:pt>
                <c:pt idx="378">
                  <c:v>74.477837999999949</c:v>
                </c:pt>
                <c:pt idx="379">
                  <c:v>73.118804999999981</c:v>
                </c:pt>
                <c:pt idx="380">
                  <c:v>72.371956999999981</c:v>
                </c:pt>
                <c:pt idx="381">
                  <c:v>72.086484999999982</c:v>
                </c:pt>
                <c:pt idx="382">
                  <c:v>73.749134000000026</c:v>
                </c:pt>
                <c:pt idx="383">
                  <c:v>70.975269999999995</c:v>
                </c:pt>
                <c:pt idx="384">
                  <c:v>71.947550000000078</c:v>
                </c:pt>
                <c:pt idx="385">
                  <c:v>71.915015999999994</c:v>
                </c:pt>
                <c:pt idx="386">
                  <c:v>73.380190999999982</c:v>
                </c:pt>
                <c:pt idx="387">
                  <c:v>73.707243000000076</c:v>
                </c:pt>
                <c:pt idx="388">
                  <c:v>73.380755999999948</c:v>
                </c:pt>
                <c:pt idx="389">
                  <c:v>75.615393999999981</c:v>
                </c:pt>
                <c:pt idx="390">
                  <c:v>76.331433000000004</c:v>
                </c:pt>
                <c:pt idx="391">
                  <c:v>76.543475999999998</c:v>
                </c:pt>
                <c:pt idx="392">
                  <c:v>75.993769000000057</c:v>
                </c:pt>
                <c:pt idx="393">
                  <c:v>75.714293000000097</c:v>
                </c:pt>
                <c:pt idx="394">
                  <c:v>77.187785999999988</c:v>
                </c:pt>
                <c:pt idx="395">
                  <c:v>78.906394000000006</c:v>
                </c:pt>
                <c:pt idx="396">
                  <c:v>78.368257</c:v>
                </c:pt>
                <c:pt idx="397">
                  <c:v>77.373817999999943</c:v>
                </c:pt>
                <c:pt idx="398">
                  <c:v>78.993727000000007</c:v>
                </c:pt>
                <c:pt idx="399">
                  <c:v>76.165370999999894</c:v>
                </c:pt>
                <c:pt idx="400">
                  <c:v>78.565218999999999</c:v>
                </c:pt>
                <c:pt idx="401">
                  <c:v>79.381193999999994</c:v>
                </c:pt>
                <c:pt idx="402">
                  <c:v>79.306909000000005</c:v>
                </c:pt>
                <c:pt idx="403">
                  <c:v>80.604720999999998</c:v>
                </c:pt>
                <c:pt idx="404">
                  <c:v>81.215487999999979</c:v>
                </c:pt>
                <c:pt idx="405">
                  <c:v>81.257160999999996</c:v>
                </c:pt>
                <c:pt idx="406">
                  <c:v>81.580944000000002</c:v>
                </c:pt>
                <c:pt idx="407">
                  <c:v>81.031971999999982</c:v>
                </c:pt>
                <c:pt idx="408">
                  <c:v>81.076820999999981</c:v>
                </c:pt>
                <c:pt idx="409">
                  <c:v>81.343349000000003</c:v>
                </c:pt>
                <c:pt idx="410">
                  <c:v>81.249780000000001</c:v>
                </c:pt>
                <c:pt idx="411">
                  <c:v>81.678602999999896</c:v>
                </c:pt>
                <c:pt idx="412">
                  <c:v>80.781914000000057</c:v>
                </c:pt>
                <c:pt idx="413">
                  <c:v>81.614965000000026</c:v>
                </c:pt>
                <c:pt idx="414">
                  <c:v>81.002974999999978</c:v>
                </c:pt>
                <c:pt idx="415">
                  <c:v>81.779004999999998</c:v>
                </c:pt>
                <c:pt idx="416">
                  <c:v>82.188807999999895</c:v>
                </c:pt>
                <c:pt idx="417">
                  <c:v>81.868407999999988</c:v>
                </c:pt>
                <c:pt idx="418">
                  <c:v>82.496009000000058</c:v>
                </c:pt>
                <c:pt idx="419">
                  <c:v>81.790376999999978</c:v>
                </c:pt>
                <c:pt idx="420">
                  <c:v>81.224381999999949</c:v>
                </c:pt>
                <c:pt idx="421">
                  <c:v>81.838806999999989</c:v>
                </c:pt>
                <c:pt idx="422">
                  <c:v>82.204059000000058</c:v>
                </c:pt>
                <c:pt idx="423">
                  <c:v>82.889815999999982</c:v>
                </c:pt>
                <c:pt idx="424">
                  <c:v>83.278048999999896</c:v>
                </c:pt>
                <c:pt idx="425">
                  <c:v>84.075588999999894</c:v>
                </c:pt>
                <c:pt idx="426">
                  <c:v>84.322910999999948</c:v>
                </c:pt>
                <c:pt idx="427">
                  <c:v>84.093063000000058</c:v>
                </c:pt>
                <c:pt idx="428">
                  <c:v>84.979463999999993</c:v>
                </c:pt>
                <c:pt idx="429">
                  <c:v>85.307094000000006</c:v>
                </c:pt>
                <c:pt idx="430">
                  <c:v>85.789017000000001</c:v>
                </c:pt>
                <c:pt idx="431">
                  <c:v>85.093646000000007</c:v>
                </c:pt>
                <c:pt idx="432">
                  <c:v>85.475461999999979</c:v>
                </c:pt>
                <c:pt idx="433">
                  <c:v>85.223365000000001</c:v>
                </c:pt>
                <c:pt idx="434">
                  <c:v>82.032257000000001</c:v>
                </c:pt>
                <c:pt idx="435">
                  <c:v>85.056899999999999</c:v>
                </c:pt>
                <c:pt idx="436">
                  <c:v>85.050261000000006</c:v>
                </c:pt>
                <c:pt idx="437">
                  <c:v>83.592258999999999</c:v>
                </c:pt>
                <c:pt idx="438">
                  <c:v>83.909175000000005</c:v>
                </c:pt>
                <c:pt idx="439">
                  <c:v>83.650342999999907</c:v>
                </c:pt>
                <c:pt idx="440">
                  <c:v>83.982254999999995</c:v>
                </c:pt>
                <c:pt idx="441">
                  <c:v>84.260632000000001</c:v>
                </c:pt>
                <c:pt idx="442">
                  <c:v>84.635299000000003</c:v>
                </c:pt>
                <c:pt idx="443">
                  <c:v>84.454487999999998</c:v>
                </c:pt>
                <c:pt idx="444">
                  <c:v>83.629255999999998</c:v>
                </c:pt>
                <c:pt idx="445">
                  <c:v>84.997766999999996</c:v>
                </c:pt>
                <c:pt idx="446">
                  <c:v>84.583536999999978</c:v>
                </c:pt>
                <c:pt idx="447">
                  <c:v>84.70733199999998</c:v>
                </c:pt>
                <c:pt idx="448">
                  <c:v>84.539209000000056</c:v>
                </c:pt>
                <c:pt idx="449">
                  <c:v>84.405889000000002</c:v>
                </c:pt>
                <c:pt idx="450">
                  <c:v>84.658098999999908</c:v>
                </c:pt>
                <c:pt idx="451">
                  <c:v>85.482652999999999</c:v>
                </c:pt>
                <c:pt idx="452">
                  <c:v>83.553767999999948</c:v>
                </c:pt>
                <c:pt idx="453">
                  <c:v>85.958727999999979</c:v>
                </c:pt>
                <c:pt idx="454">
                  <c:v>85.544085999999993</c:v>
                </c:pt>
                <c:pt idx="455">
                  <c:v>86.014391000000003</c:v>
                </c:pt>
                <c:pt idx="456">
                  <c:v>86.479562000000001</c:v>
                </c:pt>
                <c:pt idx="457">
                  <c:v>85.94928500000006</c:v>
                </c:pt>
                <c:pt idx="458">
                  <c:v>87.169297</c:v>
                </c:pt>
                <c:pt idx="459">
                  <c:v>86.608995999999948</c:v>
                </c:pt>
                <c:pt idx="460">
                  <c:v>87.807980999999998</c:v>
                </c:pt>
                <c:pt idx="461">
                  <c:v>88.346974000000003</c:v>
                </c:pt>
                <c:pt idx="462">
                  <c:v>88.566911000000005</c:v>
                </c:pt>
                <c:pt idx="463">
                  <c:v>89.013194999999996</c:v>
                </c:pt>
                <c:pt idx="464">
                  <c:v>88.714495999999997</c:v>
                </c:pt>
                <c:pt idx="465">
                  <c:v>88.723979999999983</c:v>
                </c:pt>
                <c:pt idx="466">
                  <c:v>88.565151999999998</c:v>
                </c:pt>
                <c:pt idx="467">
                  <c:v>89.381924999999995</c:v>
                </c:pt>
                <c:pt idx="468">
                  <c:v>89.295124000000058</c:v>
                </c:pt>
                <c:pt idx="469">
                  <c:v>89.366140000000001</c:v>
                </c:pt>
                <c:pt idx="470">
                  <c:v>89.865549000000001</c:v>
                </c:pt>
                <c:pt idx="471">
                  <c:v>89.668368999999942</c:v>
                </c:pt>
                <c:pt idx="472">
                  <c:v>89.518396999999979</c:v>
                </c:pt>
                <c:pt idx="473">
                  <c:v>87.566682999999998</c:v>
                </c:pt>
                <c:pt idx="474">
                  <c:v>89.948731999999978</c:v>
                </c:pt>
                <c:pt idx="475">
                  <c:v>90.415530000000004</c:v>
                </c:pt>
                <c:pt idx="476">
                  <c:v>89.136171999999988</c:v>
                </c:pt>
                <c:pt idx="477">
                  <c:v>91.149486999999979</c:v>
                </c:pt>
                <c:pt idx="478">
                  <c:v>91.666179</c:v>
                </c:pt>
                <c:pt idx="479">
                  <c:v>91.964588000000006</c:v>
                </c:pt>
                <c:pt idx="480">
                  <c:v>91.531676000000004</c:v>
                </c:pt>
                <c:pt idx="481">
                  <c:v>91.949592999999993</c:v>
                </c:pt>
                <c:pt idx="482">
                  <c:v>91.837974000000003</c:v>
                </c:pt>
                <c:pt idx="483">
                  <c:v>91.956256999999994</c:v>
                </c:pt>
                <c:pt idx="484">
                  <c:v>91.859661000000003</c:v>
                </c:pt>
                <c:pt idx="485">
                  <c:v>91.738717999999949</c:v>
                </c:pt>
                <c:pt idx="486">
                  <c:v>91.532543000000004</c:v>
                </c:pt>
                <c:pt idx="487">
                  <c:v>91.645550999999998</c:v>
                </c:pt>
                <c:pt idx="488">
                  <c:v>91.926310000000001</c:v>
                </c:pt>
                <c:pt idx="489">
                  <c:v>92.439066999999994</c:v>
                </c:pt>
                <c:pt idx="490">
                  <c:v>93.118695000000002</c:v>
                </c:pt>
                <c:pt idx="491">
                  <c:v>93.244884999999996</c:v>
                </c:pt>
                <c:pt idx="492">
                  <c:v>93.648837999999941</c:v>
                </c:pt>
                <c:pt idx="493">
                  <c:v>94.267925000000076</c:v>
                </c:pt>
                <c:pt idx="494">
                  <c:v>94.460657999999995</c:v>
                </c:pt>
                <c:pt idx="495">
                  <c:v>94.786683999999994</c:v>
                </c:pt>
                <c:pt idx="496">
                  <c:v>94.654825000000002</c:v>
                </c:pt>
                <c:pt idx="497">
                  <c:v>94.651186999999979</c:v>
                </c:pt>
                <c:pt idx="498">
                  <c:v>94.525627</c:v>
                </c:pt>
                <c:pt idx="499">
                  <c:v>94.431466000000057</c:v>
                </c:pt>
                <c:pt idx="500">
                  <c:v>94.036043000000006</c:v>
                </c:pt>
                <c:pt idx="501">
                  <c:v>93.924390000000002</c:v>
                </c:pt>
                <c:pt idx="502">
                  <c:v>93.551931999999979</c:v>
                </c:pt>
                <c:pt idx="503">
                  <c:v>93.515276</c:v>
                </c:pt>
                <c:pt idx="504">
                  <c:v>93.98782900000009</c:v>
                </c:pt>
                <c:pt idx="505">
                  <c:v>94.064131000000003</c:v>
                </c:pt>
                <c:pt idx="506">
                  <c:v>93.923845</c:v>
                </c:pt>
                <c:pt idx="507">
                  <c:v>94.681065000000004</c:v>
                </c:pt>
                <c:pt idx="508">
                  <c:v>94.769893999999994</c:v>
                </c:pt>
                <c:pt idx="509">
                  <c:v>95.155719999999988</c:v>
                </c:pt>
                <c:pt idx="510">
                  <c:v>95.940500000000057</c:v>
                </c:pt>
                <c:pt idx="511">
                  <c:v>96.476135999999983</c:v>
                </c:pt>
                <c:pt idx="512">
                  <c:v>96.899606000000006</c:v>
                </c:pt>
                <c:pt idx="513">
                  <c:v>97.012466000000003</c:v>
                </c:pt>
                <c:pt idx="514">
                  <c:v>96.744744999999995</c:v>
                </c:pt>
                <c:pt idx="515">
                  <c:v>96.855188999999896</c:v>
                </c:pt>
                <c:pt idx="516">
                  <c:v>96.639305999999948</c:v>
                </c:pt>
                <c:pt idx="517">
                  <c:v>96.032854</c:v>
                </c:pt>
                <c:pt idx="518">
                  <c:v>96.100898999999941</c:v>
                </c:pt>
                <c:pt idx="519">
                  <c:v>95.836613000000057</c:v>
                </c:pt>
                <c:pt idx="520">
                  <c:v>95.843276000000003</c:v>
                </c:pt>
                <c:pt idx="521">
                  <c:v>96.159764999999979</c:v>
                </c:pt>
                <c:pt idx="522">
                  <c:v>96.627929999999992</c:v>
                </c:pt>
                <c:pt idx="523">
                  <c:v>96.681135999999981</c:v>
                </c:pt>
                <c:pt idx="524">
                  <c:v>95.306194000000005</c:v>
                </c:pt>
                <c:pt idx="525">
                  <c:v>94.300156999999999</c:v>
                </c:pt>
                <c:pt idx="526">
                  <c:v>96.265355999999983</c:v>
                </c:pt>
                <c:pt idx="527">
                  <c:v>96.457795000000004</c:v>
                </c:pt>
                <c:pt idx="528">
                  <c:v>96.527885999999981</c:v>
                </c:pt>
                <c:pt idx="529">
                  <c:v>96.505316999999948</c:v>
                </c:pt>
                <c:pt idx="530">
                  <c:v>96.579191999999978</c:v>
                </c:pt>
                <c:pt idx="531">
                  <c:v>96.581959999999995</c:v>
                </c:pt>
                <c:pt idx="532">
                  <c:v>96.66509499999998</c:v>
                </c:pt>
                <c:pt idx="533">
                  <c:v>95.701192000000006</c:v>
                </c:pt>
                <c:pt idx="534">
                  <c:v>96.641435999999999</c:v>
                </c:pt>
                <c:pt idx="535">
                  <c:v>96.873091999999943</c:v>
                </c:pt>
                <c:pt idx="536">
                  <c:v>96.89867599999998</c:v>
                </c:pt>
                <c:pt idx="537">
                  <c:v>96.953631000000001</c:v>
                </c:pt>
                <c:pt idx="538">
                  <c:v>97.073323000000002</c:v>
                </c:pt>
                <c:pt idx="539">
                  <c:v>97.218725000000006</c:v>
                </c:pt>
                <c:pt idx="540">
                  <c:v>97.582144999999983</c:v>
                </c:pt>
                <c:pt idx="541">
                  <c:v>98.360805999999982</c:v>
                </c:pt>
                <c:pt idx="542">
                  <c:v>98.263166000000027</c:v>
                </c:pt>
                <c:pt idx="543">
                  <c:v>98.16013599999998</c:v>
                </c:pt>
                <c:pt idx="544">
                  <c:v>97.968570999999983</c:v>
                </c:pt>
                <c:pt idx="545">
                  <c:v>97.960476999999983</c:v>
                </c:pt>
                <c:pt idx="546">
                  <c:v>98.020419000000004</c:v>
                </c:pt>
                <c:pt idx="547">
                  <c:v>98.128073999999941</c:v>
                </c:pt>
                <c:pt idx="548">
                  <c:v>98.164514999999994</c:v>
                </c:pt>
                <c:pt idx="549">
                  <c:v>98.229579000000001</c:v>
                </c:pt>
                <c:pt idx="550">
                  <c:v>98.020123999999996</c:v>
                </c:pt>
                <c:pt idx="551">
                  <c:v>97.993330999999998</c:v>
                </c:pt>
                <c:pt idx="552">
                  <c:v>98.158883999999958</c:v>
                </c:pt>
                <c:pt idx="553">
                  <c:v>98.687280999999999</c:v>
                </c:pt>
                <c:pt idx="554">
                  <c:v>98.76616900000009</c:v>
                </c:pt>
                <c:pt idx="555">
                  <c:v>99.105179999999947</c:v>
                </c:pt>
                <c:pt idx="556">
                  <c:v>99.465202000000005</c:v>
                </c:pt>
                <c:pt idx="557">
                  <c:v>99.318618999999998</c:v>
                </c:pt>
                <c:pt idx="558">
                  <c:v>99.450248000000002</c:v>
                </c:pt>
                <c:pt idx="559">
                  <c:v>99.623661999999982</c:v>
                </c:pt>
                <c:pt idx="560">
                  <c:v>99.580510000000004</c:v>
                </c:pt>
                <c:pt idx="561">
                  <c:v>99.865930999999989</c:v>
                </c:pt>
                <c:pt idx="562">
                  <c:v>100.17784399999998</c:v>
                </c:pt>
                <c:pt idx="563">
                  <c:v>100.24062900000011</c:v>
                </c:pt>
                <c:pt idx="564">
                  <c:v>100.435107</c:v>
                </c:pt>
                <c:pt idx="565">
                  <c:v>100.46716600000011</c:v>
                </c:pt>
                <c:pt idx="566">
                  <c:v>100.53468900000006</c:v>
                </c:pt>
                <c:pt idx="567">
                  <c:v>100.86206</c:v>
                </c:pt>
                <c:pt idx="568">
                  <c:v>101.149795</c:v>
                </c:pt>
                <c:pt idx="569">
                  <c:v>101.75680199999998</c:v>
                </c:pt>
                <c:pt idx="570">
                  <c:v>101.86714000000002</c:v>
                </c:pt>
                <c:pt idx="571">
                  <c:v>101.782139</c:v>
                </c:pt>
                <c:pt idx="572">
                  <c:v>101.664817</c:v>
                </c:pt>
                <c:pt idx="573">
                  <c:v>101.71442700000006</c:v>
                </c:pt>
                <c:pt idx="574">
                  <c:v>102.087174</c:v>
                </c:pt>
                <c:pt idx="575">
                  <c:v>102.6223929999999</c:v>
                </c:pt>
                <c:pt idx="576">
                  <c:v>102.53715099999999</c:v>
                </c:pt>
                <c:pt idx="577">
                  <c:v>102.79822200000002</c:v>
                </c:pt>
                <c:pt idx="578">
                  <c:v>102.44898900000005</c:v>
                </c:pt>
                <c:pt idx="579">
                  <c:v>102.31106800000002</c:v>
                </c:pt>
                <c:pt idx="580">
                  <c:v>102.13019</c:v>
                </c:pt>
                <c:pt idx="581">
                  <c:v>102.10268199999994</c:v>
                </c:pt>
                <c:pt idx="582">
                  <c:v>102.39652100000002</c:v>
                </c:pt>
                <c:pt idx="583">
                  <c:v>102.57640199999994</c:v>
                </c:pt>
                <c:pt idx="584">
                  <c:v>102.83143699999998</c:v>
                </c:pt>
                <c:pt idx="585">
                  <c:v>103.11216</c:v>
                </c:pt>
                <c:pt idx="586">
                  <c:v>103.40382600000002</c:v>
                </c:pt>
                <c:pt idx="587">
                  <c:v>103.496182</c:v>
                </c:pt>
                <c:pt idx="588">
                  <c:v>103.68406899999998</c:v>
                </c:pt>
                <c:pt idx="589">
                  <c:v>103.86416199999999</c:v>
                </c:pt>
                <c:pt idx="590">
                  <c:v>104.00795300000006</c:v>
                </c:pt>
                <c:pt idx="591">
                  <c:v>104.073503</c:v>
                </c:pt>
                <c:pt idx="592">
                  <c:v>104.08792000000005</c:v>
                </c:pt>
                <c:pt idx="593">
                  <c:v>104.03016500000005</c:v>
                </c:pt>
                <c:pt idx="594">
                  <c:v>104.16277399999994</c:v>
                </c:pt>
                <c:pt idx="595">
                  <c:v>104.80590599999998</c:v>
                </c:pt>
                <c:pt idx="596">
                  <c:v>105.02248899999989</c:v>
                </c:pt>
                <c:pt idx="597">
                  <c:v>105.115275</c:v>
                </c:pt>
                <c:pt idx="598">
                  <c:v>104.887011</c:v>
                </c:pt>
                <c:pt idx="599">
                  <c:v>104.82883999999994</c:v>
                </c:pt>
                <c:pt idx="600">
                  <c:v>105.08943099999998</c:v>
                </c:pt>
                <c:pt idx="601">
                  <c:v>105.23501300000002</c:v>
                </c:pt>
                <c:pt idx="602">
                  <c:v>105.15832699999994</c:v>
                </c:pt>
                <c:pt idx="603">
                  <c:v>105.17906199999994</c:v>
                </c:pt>
                <c:pt idx="604">
                  <c:v>105.353095</c:v>
                </c:pt>
                <c:pt idx="605">
                  <c:v>105.27712600000002</c:v>
                </c:pt>
                <c:pt idx="606">
                  <c:v>105.28493400000002</c:v>
                </c:pt>
                <c:pt idx="607">
                  <c:v>105.22873999999995</c:v>
                </c:pt>
                <c:pt idx="608">
                  <c:v>105.5172140000001</c:v>
                </c:pt>
                <c:pt idx="609">
                  <c:v>105.757391</c:v>
                </c:pt>
                <c:pt idx="610">
                  <c:v>105.6257019999999</c:v>
                </c:pt>
                <c:pt idx="611">
                  <c:v>105.685194</c:v>
                </c:pt>
                <c:pt idx="612">
                  <c:v>105.844331</c:v>
                </c:pt>
                <c:pt idx="613">
                  <c:v>105.805369</c:v>
                </c:pt>
                <c:pt idx="614">
                  <c:v>106.098426</c:v>
                </c:pt>
                <c:pt idx="615">
                  <c:v>106.01156500000008</c:v>
                </c:pt>
                <c:pt idx="616">
                  <c:v>105.900784</c:v>
                </c:pt>
                <c:pt idx="617">
                  <c:v>105.91623199999999</c:v>
                </c:pt>
                <c:pt idx="618">
                  <c:v>105.82146299999998</c:v>
                </c:pt>
                <c:pt idx="619">
                  <c:v>105.58165099999999</c:v>
                </c:pt>
                <c:pt idx="620">
                  <c:v>105.80827600000001</c:v>
                </c:pt>
                <c:pt idx="621">
                  <c:v>106.035927</c:v>
                </c:pt>
                <c:pt idx="622">
                  <c:v>106.38297900000001</c:v>
                </c:pt>
                <c:pt idx="623">
                  <c:v>106.81064400000002</c:v>
                </c:pt>
                <c:pt idx="624">
                  <c:v>106.326519</c:v>
                </c:pt>
                <c:pt idx="625">
                  <c:v>106.63816799999998</c:v>
                </c:pt>
                <c:pt idx="626">
                  <c:v>106.88983399999998</c:v>
                </c:pt>
                <c:pt idx="627">
                  <c:v>107.069379</c:v>
                </c:pt>
                <c:pt idx="628">
                  <c:v>107.12319599999998</c:v>
                </c:pt>
                <c:pt idx="629">
                  <c:v>107.25203799999994</c:v>
                </c:pt>
                <c:pt idx="630">
                  <c:v>106.833055</c:v>
                </c:pt>
                <c:pt idx="631">
                  <c:v>106.659324</c:v>
                </c:pt>
                <c:pt idx="632">
                  <c:v>106.752155</c:v>
                </c:pt>
                <c:pt idx="633">
                  <c:v>106.76365199999999</c:v>
                </c:pt>
                <c:pt idx="634">
                  <c:v>106.47207499999998</c:v>
                </c:pt>
                <c:pt idx="635">
                  <c:v>106.37987199999991</c:v>
                </c:pt>
                <c:pt idx="636">
                  <c:v>106.58238999999998</c:v>
                </c:pt>
                <c:pt idx="637">
                  <c:v>106.83817500000001</c:v>
                </c:pt>
                <c:pt idx="638">
                  <c:v>106.83914799999998</c:v>
                </c:pt>
                <c:pt idx="639">
                  <c:v>106.87138400000001</c:v>
                </c:pt>
                <c:pt idx="640">
                  <c:v>106.5839</c:v>
                </c:pt>
                <c:pt idx="641">
                  <c:v>106.53996100000002</c:v>
                </c:pt>
                <c:pt idx="642">
                  <c:v>106.48285300000002</c:v>
                </c:pt>
                <c:pt idx="643">
                  <c:v>106.82232199999994</c:v>
                </c:pt>
                <c:pt idx="644">
                  <c:v>107.49968600000005</c:v>
                </c:pt>
                <c:pt idx="645">
                  <c:v>108.31593700000001</c:v>
                </c:pt>
                <c:pt idx="646">
                  <c:v>108.936487</c:v>
                </c:pt>
                <c:pt idx="647">
                  <c:v>109.069497</c:v>
                </c:pt>
                <c:pt idx="648">
                  <c:v>108.49110400000011</c:v>
                </c:pt>
                <c:pt idx="649">
                  <c:v>108.413331</c:v>
                </c:pt>
                <c:pt idx="650">
                  <c:v>108.654545</c:v>
                </c:pt>
                <c:pt idx="651">
                  <c:v>108.700401</c:v>
                </c:pt>
                <c:pt idx="652">
                  <c:v>108.568067</c:v>
                </c:pt>
                <c:pt idx="653">
                  <c:v>108.87205799999994</c:v>
                </c:pt>
                <c:pt idx="654">
                  <c:v>109.10073199999992</c:v>
                </c:pt>
                <c:pt idx="655">
                  <c:v>109.46727100000005</c:v>
                </c:pt>
                <c:pt idx="656">
                  <c:v>109.77553699999994</c:v>
                </c:pt>
                <c:pt idx="657">
                  <c:v>109.24027300000006</c:v>
                </c:pt>
                <c:pt idx="658">
                  <c:v>108.88622300000006</c:v>
                </c:pt>
                <c:pt idx="659">
                  <c:v>108.951148</c:v>
                </c:pt>
                <c:pt idx="660">
                  <c:v>109.201898</c:v>
                </c:pt>
                <c:pt idx="661">
                  <c:v>109.46101100000006</c:v>
                </c:pt>
                <c:pt idx="662">
                  <c:v>109.29859399999999</c:v>
                </c:pt>
                <c:pt idx="663">
                  <c:v>109.197861</c:v>
                </c:pt>
                <c:pt idx="664">
                  <c:v>109.535326</c:v>
                </c:pt>
                <c:pt idx="665">
                  <c:v>109.62586099999994</c:v>
                </c:pt>
                <c:pt idx="666">
                  <c:v>109.620469</c:v>
                </c:pt>
                <c:pt idx="667">
                  <c:v>109.960072</c:v>
                </c:pt>
                <c:pt idx="668">
                  <c:v>110.488749</c:v>
                </c:pt>
                <c:pt idx="669">
                  <c:v>110.38220099999998</c:v>
                </c:pt>
                <c:pt idx="670">
                  <c:v>110.26128900000008</c:v>
                </c:pt>
                <c:pt idx="671">
                  <c:v>110.15957400000001</c:v>
                </c:pt>
                <c:pt idx="672">
                  <c:v>110.49927300000006</c:v>
                </c:pt>
                <c:pt idx="673">
                  <c:v>110.54696400000007</c:v>
                </c:pt>
                <c:pt idx="674">
                  <c:v>110.43791500000007</c:v>
                </c:pt>
                <c:pt idx="675">
                  <c:v>110.30441900000002</c:v>
                </c:pt>
                <c:pt idx="676">
                  <c:v>110.698973</c:v>
                </c:pt>
                <c:pt idx="677">
                  <c:v>110.519356</c:v>
                </c:pt>
                <c:pt idx="678">
                  <c:v>110.313936</c:v>
                </c:pt>
                <c:pt idx="679">
                  <c:v>110.25934599999998</c:v>
                </c:pt>
                <c:pt idx="680">
                  <c:v>110.068262</c:v>
                </c:pt>
                <c:pt idx="681">
                  <c:v>110.133461</c:v>
                </c:pt>
                <c:pt idx="682">
                  <c:v>110.973716</c:v>
                </c:pt>
                <c:pt idx="683">
                  <c:v>111.405039</c:v>
                </c:pt>
                <c:pt idx="684">
                  <c:v>111.29414600000005</c:v>
                </c:pt>
                <c:pt idx="685">
                  <c:v>111.46604900000006</c:v>
                </c:pt>
                <c:pt idx="686">
                  <c:v>111.527111</c:v>
                </c:pt>
                <c:pt idx="687">
                  <c:v>111.580635</c:v>
                </c:pt>
                <c:pt idx="688">
                  <c:v>111.60253299999992</c:v>
                </c:pt>
                <c:pt idx="689">
                  <c:v>111.664179</c:v>
                </c:pt>
                <c:pt idx="690">
                  <c:v>111.12489199999995</c:v>
                </c:pt>
                <c:pt idx="691">
                  <c:v>111.137097</c:v>
                </c:pt>
                <c:pt idx="692">
                  <c:v>111.00519799999998</c:v>
                </c:pt>
                <c:pt idx="693">
                  <c:v>111.025262</c:v>
                </c:pt>
                <c:pt idx="694">
                  <c:v>111.51797400000002</c:v>
                </c:pt>
                <c:pt idx="695">
                  <c:v>111.64542299999998</c:v>
                </c:pt>
                <c:pt idx="696">
                  <c:v>111.781278</c:v>
                </c:pt>
                <c:pt idx="697">
                  <c:v>111.749371</c:v>
                </c:pt>
                <c:pt idx="698">
                  <c:v>111.983491</c:v>
                </c:pt>
                <c:pt idx="699">
                  <c:v>112.04797300000006</c:v>
                </c:pt>
                <c:pt idx="700">
                  <c:v>112.39924300000006</c:v>
                </c:pt>
                <c:pt idx="701">
                  <c:v>112.47586200000001</c:v>
                </c:pt>
                <c:pt idx="702">
                  <c:v>112.649698</c:v>
                </c:pt>
                <c:pt idx="703">
                  <c:v>112.640343</c:v>
                </c:pt>
                <c:pt idx="704">
                  <c:v>112.65287799999989</c:v>
                </c:pt>
                <c:pt idx="705">
                  <c:v>112.589484</c:v>
                </c:pt>
                <c:pt idx="706">
                  <c:v>112.660205</c:v>
                </c:pt>
                <c:pt idx="707">
                  <c:v>112.56124300000008</c:v>
                </c:pt>
                <c:pt idx="708">
                  <c:v>112.69021600000002</c:v>
                </c:pt>
                <c:pt idx="709">
                  <c:v>113.15997900000001</c:v>
                </c:pt>
                <c:pt idx="710">
                  <c:v>113.00297699999994</c:v>
                </c:pt>
                <c:pt idx="711">
                  <c:v>113.026833</c:v>
                </c:pt>
                <c:pt idx="712">
                  <c:v>113.133404</c:v>
                </c:pt>
                <c:pt idx="713">
                  <c:v>113.02657099999998</c:v>
                </c:pt>
                <c:pt idx="714">
                  <c:v>113.15715400000002</c:v>
                </c:pt>
                <c:pt idx="715">
                  <c:v>113.28033199999994</c:v>
                </c:pt>
                <c:pt idx="716">
                  <c:v>113.61854799999998</c:v>
                </c:pt>
                <c:pt idx="717">
                  <c:v>114.059927</c:v>
                </c:pt>
                <c:pt idx="718">
                  <c:v>114.24423500000007</c:v>
                </c:pt>
                <c:pt idx="719">
                  <c:v>114.24342799999999</c:v>
                </c:pt>
                <c:pt idx="720">
                  <c:v>114.51772699999999</c:v>
                </c:pt>
                <c:pt idx="721">
                  <c:v>114.647744</c:v>
                </c:pt>
                <c:pt idx="722">
                  <c:v>114.674099</c:v>
                </c:pt>
                <c:pt idx="723">
                  <c:v>114.80487799999995</c:v>
                </c:pt>
                <c:pt idx="724">
                  <c:v>114.76278600000001</c:v>
                </c:pt>
                <c:pt idx="725">
                  <c:v>114.648656</c:v>
                </c:pt>
                <c:pt idx="726">
                  <c:v>114.64350899999998</c:v>
                </c:pt>
                <c:pt idx="727">
                  <c:v>114.75058199999998</c:v>
                </c:pt>
                <c:pt idx="728">
                  <c:v>114.788783</c:v>
                </c:pt>
                <c:pt idx="729">
                  <c:v>114.66400400000002</c:v>
                </c:pt>
                <c:pt idx="730">
                  <c:v>114.39349</c:v>
                </c:pt>
                <c:pt idx="731">
                  <c:v>114.162684</c:v>
                </c:pt>
                <c:pt idx="732">
                  <c:v>114.2446620000001</c:v>
                </c:pt>
                <c:pt idx="733">
                  <c:v>114.42715400000006</c:v>
                </c:pt>
                <c:pt idx="734">
                  <c:v>114.656329</c:v>
                </c:pt>
                <c:pt idx="735">
                  <c:v>114.735505</c:v>
                </c:pt>
                <c:pt idx="736">
                  <c:v>114.85600100000001</c:v>
                </c:pt>
                <c:pt idx="737">
                  <c:v>114.772215</c:v>
                </c:pt>
                <c:pt idx="738">
                  <c:v>114.857946</c:v>
                </c:pt>
                <c:pt idx="739">
                  <c:v>115.02809199999994</c:v>
                </c:pt>
                <c:pt idx="740">
                  <c:v>115.045354</c:v>
                </c:pt>
                <c:pt idx="741">
                  <c:v>114.97811400000002</c:v>
                </c:pt>
                <c:pt idx="742">
                  <c:v>115.16312000000002</c:v>
                </c:pt>
                <c:pt idx="743">
                  <c:v>115.36235199999994</c:v>
                </c:pt>
                <c:pt idx="744">
                  <c:v>115.49959900000007</c:v>
                </c:pt>
                <c:pt idx="745">
                  <c:v>115.610879</c:v>
                </c:pt>
                <c:pt idx="746">
                  <c:v>115.745795</c:v>
                </c:pt>
                <c:pt idx="747">
                  <c:v>115.92635799999998</c:v>
                </c:pt>
                <c:pt idx="748">
                  <c:v>115.95007099999998</c:v>
                </c:pt>
                <c:pt idx="749">
                  <c:v>115.801586</c:v>
                </c:pt>
                <c:pt idx="750">
                  <c:v>115.53862400000006</c:v>
                </c:pt>
                <c:pt idx="751">
                  <c:v>115.569041</c:v>
                </c:pt>
                <c:pt idx="752">
                  <c:v>115.605999</c:v>
                </c:pt>
                <c:pt idx="753">
                  <c:v>115.624117</c:v>
                </c:pt>
                <c:pt idx="754">
                  <c:v>115.343858</c:v>
                </c:pt>
                <c:pt idx="755">
                  <c:v>115.336828</c:v>
                </c:pt>
                <c:pt idx="756">
                  <c:v>115.44781800000005</c:v>
                </c:pt>
                <c:pt idx="757">
                  <c:v>115.50819</c:v>
                </c:pt>
                <c:pt idx="758">
                  <c:v>115.360339</c:v>
                </c:pt>
                <c:pt idx="759">
                  <c:v>115.45444000000002</c:v>
                </c:pt>
                <c:pt idx="760">
                  <c:v>115.67986199999994</c:v>
                </c:pt>
                <c:pt idx="761">
                  <c:v>115.821366</c:v>
                </c:pt>
                <c:pt idx="762">
                  <c:v>115.96189300000007</c:v>
                </c:pt>
                <c:pt idx="763">
                  <c:v>116.05425300000007</c:v>
                </c:pt>
                <c:pt idx="764">
                  <c:v>116.39257600000001</c:v>
                </c:pt>
                <c:pt idx="765">
                  <c:v>116.647395</c:v>
                </c:pt>
                <c:pt idx="766">
                  <c:v>116.46717200000002</c:v>
                </c:pt>
                <c:pt idx="767">
                  <c:v>116.098581</c:v>
                </c:pt>
                <c:pt idx="768">
                  <c:v>115.960137</c:v>
                </c:pt>
                <c:pt idx="769">
                  <c:v>115.96481700000002</c:v>
                </c:pt>
                <c:pt idx="770">
                  <c:v>116.11642900000002</c:v>
                </c:pt>
                <c:pt idx="771">
                  <c:v>116.20672500000002</c:v>
                </c:pt>
                <c:pt idx="772">
                  <c:v>116.27817400000001</c:v>
                </c:pt>
                <c:pt idx="773">
                  <c:v>116.49578099999998</c:v>
                </c:pt>
                <c:pt idx="774">
                  <c:v>116.66873199999991</c:v>
                </c:pt>
                <c:pt idx="775">
                  <c:v>116.545168</c:v>
                </c:pt>
                <c:pt idx="776">
                  <c:v>116.31022700000005</c:v>
                </c:pt>
                <c:pt idx="777">
                  <c:v>116.694247</c:v>
                </c:pt>
                <c:pt idx="778">
                  <c:v>117.09882899999998</c:v>
                </c:pt>
                <c:pt idx="779">
                  <c:v>117.268918</c:v>
                </c:pt>
                <c:pt idx="780">
                  <c:v>117.23669599999999</c:v>
                </c:pt>
                <c:pt idx="781">
                  <c:v>117.100166</c:v>
                </c:pt>
                <c:pt idx="782">
                  <c:v>116.527091</c:v>
                </c:pt>
                <c:pt idx="783">
                  <c:v>116.157155</c:v>
                </c:pt>
                <c:pt idx="784">
                  <c:v>115.69669500000002</c:v>
                </c:pt>
                <c:pt idx="785">
                  <c:v>115.37730099999995</c:v>
                </c:pt>
                <c:pt idx="786">
                  <c:v>115.564846</c:v>
                </c:pt>
                <c:pt idx="787">
                  <c:v>116.118865</c:v>
                </c:pt>
                <c:pt idx="788">
                  <c:v>116.906498</c:v>
                </c:pt>
                <c:pt idx="789">
                  <c:v>117.28010500000002</c:v>
                </c:pt>
                <c:pt idx="790">
                  <c:v>117.19074500000001</c:v>
                </c:pt>
                <c:pt idx="791">
                  <c:v>117.27486399999999</c:v>
                </c:pt>
                <c:pt idx="792">
                  <c:v>117.15346799999998</c:v>
                </c:pt>
                <c:pt idx="793">
                  <c:v>117.132063</c:v>
                </c:pt>
                <c:pt idx="794">
                  <c:v>117.06596500000002</c:v>
                </c:pt>
                <c:pt idx="795">
                  <c:v>116.93599500000002</c:v>
                </c:pt>
                <c:pt idx="796">
                  <c:v>116.985851</c:v>
                </c:pt>
                <c:pt idx="797">
                  <c:v>117.03491600000002</c:v>
                </c:pt>
                <c:pt idx="798">
                  <c:v>116.938312</c:v>
                </c:pt>
                <c:pt idx="799">
                  <c:v>116.91925100000007</c:v>
                </c:pt>
                <c:pt idx="800">
                  <c:v>116.826545</c:v>
                </c:pt>
                <c:pt idx="801">
                  <c:v>116.82772799999998</c:v>
                </c:pt>
                <c:pt idx="802">
                  <c:v>116.857589</c:v>
                </c:pt>
                <c:pt idx="803">
                  <c:v>116.98776500000002</c:v>
                </c:pt>
                <c:pt idx="804">
                  <c:v>117.04054900000006</c:v>
                </c:pt>
                <c:pt idx="805">
                  <c:v>117.00106100000002</c:v>
                </c:pt>
                <c:pt idx="806">
                  <c:v>117.12390699999995</c:v>
                </c:pt>
                <c:pt idx="807">
                  <c:v>117.15279199999991</c:v>
                </c:pt>
                <c:pt idx="808">
                  <c:v>117.111636</c:v>
                </c:pt>
                <c:pt idx="809">
                  <c:v>117.106116</c:v>
                </c:pt>
                <c:pt idx="810">
                  <c:v>117.37164</c:v>
                </c:pt>
                <c:pt idx="811">
                  <c:v>117.63260799999998</c:v>
                </c:pt>
                <c:pt idx="812">
                  <c:v>117.72547400000001</c:v>
                </c:pt>
                <c:pt idx="813">
                  <c:v>117.70626200000002</c:v>
                </c:pt>
                <c:pt idx="814">
                  <c:v>117.82213499999995</c:v>
                </c:pt>
                <c:pt idx="815">
                  <c:v>117.95642100000002</c:v>
                </c:pt>
                <c:pt idx="816">
                  <c:v>117.82549899999992</c:v>
                </c:pt>
                <c:pt idx="817">
                  <c:v>117.57227199999994</c:v>
                </c:pt>
                <c:pt idx="818">
                  <c:v>117.29613999999999</c:v>
                </c:pt>
                <c:pt idx="819">
                  <c:v>117.34646900000006</c:v>
                </c:pt>
                <c:pt idx="820">
                  <c:v>115.82822299999998</c:v>
                </c:pt>
                <c:pt idx="821">
                  <c:v>115.63665300000002</c:v>
                </c:pt>
                <c:pt idx="822">
                  <c:v>116.722984</c:v>
                </c:pt>
                <c:pt idx="823">
                  <c:v>117.66677900000001</c:v>
                </c:pt>
                <c:pt idx="824">
                  <c:v>117.495358</c:v>
                </c:pt>
                <c:pt idx="825">
                  <c:v>117.62308499999995</c:v>
                </c:pt>
                <c:pt idx="826">
                  <c:v>117.63752700000002</c:v>
                </c:pt>
                <c:pt idx="827">
                  <c:v>117.52538099999994</c:v>
                </c:pt>
                <c:pt idx="828">
                  <c:v>117.64964300000005</c:v>
                </c:pt>
                <c:pt idx="829">
                  <c:v>117.49519400000005</c:v>
                </c:pt>
                <c:pt idx="830">
                  <c:v>116.91222300000011</c:v>
                </c:pt>
                <c:pt idx="831">
                  <c:v>116.68663100000001</c:v>
                </c:pt>
                <c:pt idx="832">
                  <c:v>116.59731900000006</c:v>
                </c:pt>
                <c:pt idx="833">
                  <c:v>116.59290300000002</c:v>
                </c:pt>
                <c:pt idx="834">
                  <c:v>116.748761</c:v>
                </c:pt>
                <c:pt idx="835">
                  <c:v>116.805206</c:v>
                </c:pt>
                <c:pt idx="836">
                  <c:v>117.25873599999994</c:v>
                </c:pt>
                <c:pt idx="837">
                  <c:v>117.359996</c:v>
                </c:pt>
                <c:pt idx="838">
                  <c:v>117.40677199999998</c:v>
                </c:pt>
                <c:pt idx="839">
                  <c:v>117.44904200000002</c:v>
                </c:pt>
                <c:pt idx="840">
                  <c:v>117.68229700000001</c:v>
                </c:pt>
                <c:pt idx="841">
                  <c:v>117.723403</c:v>
                </c:pt>
                <c:pt idx="842">
                  <c:v>118.020515</c:v>
                </c:pt>
                <c:pt idx="843">
                  <c:v>117.8906230000001</c:v>
                </c:pt>
                <c:pt idx="844">
                  <c:v>118.019891</c:v>
                </c:pt>
                <c:pt idx="845">
                  <c:v>118.226285</c:v>
                </c:pt>
                <c:pt idx="846">
                  <c:v>118.318641</c:v>
                </c:pt>
                <c:pt idx="847">
                  <c:v>118.374106</c:v>
                </c:pt>
                <c:pt idx="848">
                  <c:v>118.47653099999998</c:v>
                </c:pt>
                <c:pt idx="849">
                  <c:v>118.65656300000002</c:v>
                </c:pt>
                <c:pt idx="850">
                  <c:v>118.51766500000008</c:v>
                </c:pt>
                <c:pt idx="851">
                  <c:v>118.018395</c:v>
                </c:pt>
                <c:pt idx="852">
                  <c:v>117.73535</c:v>
                </c:pt>
                <c:pt idx="853">
                  <c:v>117.505499</c:v>
                </c:pt>
                <c:pt idx="854">
                  <c:v>117.43157300000006</c:v>
                </c:pt>
                <c:pt idx="855">
                  <c:v>117.5396290000001</c:v>
                </c:pt>
                <c:pt idx="856">
                  <c:v>117.75538099999994</c:v>
                </c:pt>
                <c:pt idx="857">
                  <c:v>117.94175100000002</c:v>
                </c:pt>
                <c:pt idx="858">
                  <c:v>117.93096100000002</c:v>
                </c:pt>
                <c:pt idx="859">
                  <c:v>118.109315</c:v>
                </c:pt>
                <c:pt idx="860">
                  <c:v>118.48685399999999</c:v>
                </c:pt>
                <c:pt idx="861">
                  <c:v>118.44675100000002</c:v>
                </c:pt>
                <c:pt idx="862">
                  <c:v>118.45717399999999</c:v>
                </c:pt>
                <c:pt idx="863">
                  <c:v>118.515601</c:v>
                </c:pt>
                <c:pt idx="864">
                  <c:v>118.83879599999995</c:v>
                </c:pt>
                <c:pt idx="865">
                  <c:v>118.971532</c:v>
                </c:pt>
                <c:pt idx="866">
                  <c:v>118.921733</c:v>
                </c:pt>
                <c:pt idx="867">
                  <c:v>118.84857599999998</c:v>
                </c:pt>
                <c:pt idx="868">
                  <c:v>118.75243599999995</c:v>
                </c:pt>
                <c:pt idx="869">
                  <c:v>118.67083699999991</c:v>
                </c:pt>
                <c:pt idx="870">
                  <c:v>118.644931</c:v>
                </c:pt>
                <c:pt idx="871">
                  <c:v>118.730887</c:v>
                </c:pt>
                <c:pt idx="872">
                  <c:v>118.65690199999995</c:v>
                </c:pt>
                <c:pt idx="873">
                  <c:v>118.47721400000007</c:v>
                </c:pt>
                <c:pt idx="874">
                  <c:v>118.343532</c:v>
                </c:pt>
                <c:pt idx="875">
                  <c:v>118.087198</c:v>
                </c:pt>
                <c:pt idx="876">
                  <c:v>117.83477600000001</c:v>
                </c:pt>
                <c:pt idx="877">
                  <c:v>118.338646</c:v>
                </c:pt>
                <c:pt idx="878">
                  <c:v>118.593755</c:v>
                </c:pt>
                <c:pt idx="879">
                  <c:v>118.425765</c:v>
                </c:pt>
                <c:pt idx="880">
                  <c:v>118.537717</c:v>
                </c:pt>
                <c:pt idx="881">
                  <c:v>118.59144400000002</c:v>
                </c:pt>
                <c:pt idx="882">
                  <c:v>118.46908300000005</c:v>
                </c:pt>
                <c:pt idx="883">
                  <c:v>118.302903</c:v>
                </c:pt>
                <c:pt idx="884">
                  <c:v>118.088562</c:v>
                </c:pt>
                <c:pt idx="885">
                  <c:v>118.13123</c:v>
                </c:pt>
                <c:pt idx="886">
                  <c:v>118.18903899999992</c:v>
                </c:pt>
                <c:pt idx="887">
                  <c:v>118.12403999999998</c:v>
                </c:pt>
                <c:pt idx="888">
                  <c:v>118.23002099999999</c:v>
                </c:pt>
                <c:pt idx="889">
                  <c:v>118.310936</c:v>
                </c:pt>
                <c:pt idx="890">
                  <c:v>118.410374</c:v>
                </c:pt>
                <c:pt idx="891">
                  <c:v>118.581321</c:v>
                </c:pt>
                <c:pt idx="892">
                  <c:v>118.78666000000005</c:v>
                </c:pt>
                <c:pt idx="893">
                  <c:v>118.962305</c:v>
                </c:pt>
                <c:pt idx="894">
                  <c:v>118.792068</c:v>
                </c:pt>
                <c:pt idx="895">
                  <c:v>118.14887899999992</c:v>
                </c:pt>
                <c:pt idx="896">
                  <c:v>117.66733099999998</c:v>
                </c:pt>
                <c:pt idx="897">
                  <c:v>117.965751</c:v>
                </c:pt>
                <c:pt idx="898">
                  <c:v>118.059639</c:v>
                </c:pt>
                <c:pt idx="899">
                  <c:v>118.070415</c:v>
                </c:pt>
                <c:pt idx="900">
                  <c:v>118.11608099999998</c:v>
                </c:pt>
                <c:pt idx="901">
                  <c:v>117.915672</c:v>
                </c:pt>
                <c:pt idx="902">
                  <c:v>117.727082</c:v>
                </c:pt>
                <c:pt idx="903">
                  <c:v>117.70843099999998</c:v>
                </c:pt>
                <c:pt idx="904">
                  <c:v>117.69795999999999</c:v>
                </c:pt>
                <c:pt idx="905">
                  <c:v>117.73957</c:v>
                </c:pt>
                <c:pt idx="906">
                  <c:v>117.579185</c:v>
                </c:pt>
                <c:pt idx="907">
                  <c:v>117.501936</c:v>
                </c:pt>
                <c:pt idx="908">
                  <c:v>117.38014699999998</c:v>
                </c:pt>
                <c:pt idx="909">
                  <c:v>117.48782199999999</c:v>
                </c:pt>
                <c:pt idx="910">
                  <c:v>117.53859300000002</c:v>
                </c:pt>
                <c:pt idx="911">
                  <c:v>117.54389300000005</c:v>
                </c:pt>
                <c:pt idx="912">
                  <c:v>117.64132300000006</c:v>
                </c:pt>
                <c:pt idx="913">
                  <c:v>117.57463</c:v>
                </c:pt>
                <c:pt idx="914">
                  <c:v>117.81883500000001</c:v>
                </c:pt>
                <c:pt idx="915">
                  <c:v>118.04482800000002</c:v>
                </c:pt>
                <c:pt idx="916">
                  <c:v>118.12508499999994</c:v>
                </c:pt>
                <c:pt idx="917">
                  <c:v>118.26615400000006</c:v>
                </c:pt>
                <c:pt idx="918">
                  <c:v>118.40325000000006</c:v>
                </c:pt>
                <c:pt idx="919">
                  <c:v>118.67727699999998</c:v>
                </c:pt>
                <c:pt idx="920">
                  <c:v>118.86247199999994</c:v>
                </c:pt>
                <c:pt idx="921">
                  <c:v>118.817758</c:v>
                </c:pt>
                <c:pt idx="922">
                  <c:v>118.44302700000006</c:v>
                </c:pt>
                <c:pt idx="923">
                  <c:v>118.29510000000002</c:v>
                </c:pt>
                <c:pt idx="924">
                  <c:v>118.202354</c:v>
                </c:pt>
                <c:pt idx="925">
                  <c:v>118.350167</c:v>
                </c:pt>
                <c:pt idx="926">
                  <c:v>118.20724199999999</c:v>
                </c:pt>
                <c:pt idx="927">
                  <c:v>117.99818999999999</c:v>
                </c:pt>
                <c:pt idx="928">
                  <c:v>117.862258</c:v>
                </c:pt>
                <c:pt idx="929">
                  <c:v>117.48482700000002</c:v>
                </c:pt>
                <c:pt idx="930">
                  <c:v>117.240745</c:v>
                </c:pt>
                <c:pt idx="931">
                  <c:v>117.20444000000002</c:v>
                </c:pt>
                <c:pt idx="932">
                  <c:v>117.324005</c:v>
                </c:pt>
                <c:pt idx="933">
                  <c:v>117.81810400000002</c:v>
                </c:pt>
                <c:pt idx="934">
                  <c:v>118.546831</c:v>
                </c:pt>
                <c:pt idx="935">
                  <c:v>118.908846</c:v>
                </c:pt>
                <c:pt idx="936">
                  <c:v>118.86360000000002</c:v>
                </c:pt>
                <c:pt idx="937">
                  <c:v>119.08306300000002</c:v>
                </c:pt>
                <c:pt idx="938">
                  <c:v>118.93947799999998</c:v>
                </c:pt>
                <c:pt idx="939">
                  <c:v>118.64662400000007</c:v>
                </c:pt>
                <c:pt idx="940">
                  <c:v>118.24957400000002</c:v>
                </c:pt>
                <c:pt idx="941">
                  <c:v>118.36093200000001</c:v>
                </c:pt>
                <c:pt idx="942">
                  <c:v>118.50570699999994</c:v>
                </c:pt>
                <c:pt idx="943">
                  <c:v>118.75199900000005</c:v>
                </c:pt>
                <c:pt idx="944">
                  <c:v>118.64390899999998</c:v>
                </c:pt>
                <c:pt idx="945">
                  <c:v>118.595918</c:v>
                </c:pt>
                <c:pt idx="946">
                  <c:v>118.57047300000001</c:v>
                </c:pt>
                <c:pt idx="947">
                  <c:v>118.53724500000006</c:v>
                </c:pt>
                <c:pt idx="948">
                  <c:v>118.408152</c:v>
                </c:pt>
                <c:pt idx="949">
                  <c:v>118.12559199999994</c:v>
                </c:pt>
                <c:pt idx="950">
                  <c:v>117.94055400000011</c:v>
                </c:pt>
                <c:pt idx="951">
                  <c:v>117.79032400000006</c:v>
                </c:pt>
                <c:pt idx="952">
                  <c:v>117.63185300000002</c:v>
                </c:pt>
                <c:pt idx="953">
                  <c:v>117.67006499999998</c:v>
                </c:pt>
                <c:pt idx="954">
                  <c:v>117.43114400000007</c:v>
                </c:pt>
                <c:pt idx="955">
                  <c:v>117.14059899999998</c:v>
                </c:pt>
                <c:pt idx="956">
                  <c:v>117.17918099999994</c:v>
                </c:pt>
                <c:pt idx="957">
                  <c:v>117.69649800000001</c:v>
                </c:pt>
                <c:pt idx="958">
                  <c:v>117.83366300000006</c:v>
                </c:pt>
                <c:pt idx="959">
                  <c:v>117.68328</c:v>
                </c:pt>
                <c:pt idx="960">
                  <c:v>117.86769000000002</c:v>
                </c:pt>
                <c:pt idx="961">
                  <c:v>117.25587699999994</c:v>
                </c:pt>
                <c:pt idx="962">
                  <c:v>117.03248499999998</c:v>
                </c:pt>
                <c:pt idx="963">
                  <c:v>116.64246799999998</c:v>
                </c:pt>
                <c:pt idx="964">
                  <c:v>115.97515</c:v>
                </c:pt>
                <c:pt idx="965">
                  <c:v>115.71183499999999</c:v>
                </c:pt>
                <c:pt idx="966">
                  <c:v>115.694007</c:v>
                </c:pt>
                <c:pt idx="967">
                  <c:v>115.59500800000001</c:v>
                </c:pt>
                <c:pt idx="968">
                  <c:v>115.65075400000001</c:v>
                </c:pt>
                <c:pt idx="969">
                  <c:v>115.59861900000006</c:v>
                </c:pt>
                <c:pt idx="970">
                  <c:v>115.66201</c:v>
                </c:pt>
                <c:pt idx="971">
                  <c:v>115.52349199999998</c:v>
                </c:pt>
                <c:pt idx="972">
                  <c:v>115.39963899999998</c:v>
                </c:pt>
                <c:pt idx="973">
                  <c:v>115.4156230000001</c:v>
                </c:pt>
                <c:pt idx="974">
                  <c:v>115.69151400000005</c:v>
                </c:pt>
                <c:pt idx="975">
                  <c:v>116.131162</c:v>
                </c:pt>
                <c:pt idx="976">
                  <c:v>116.827997</c:v>
                </c:pt>
                <c:pt idx="977">
                  <c:v>117.12352300000002</c:v>
                </c:pt>
                <c:pt idx="978">
                  <c:v>117.12277699999989</c:v>
                </c:pt>
                <c:pt idx="979">
                  <c:v>116.754757</c:v>
                </c:pt>
                <c:pt idx="980">
                  <c:v>116.57873499999992</c:v>
                </c:pt>
                <c:pt idx="981">
                  <c:v>116.942779</c:v>
                </c:pt>
                <c:pt idx="982">
                  <c:v>116.788965</c:v>
                </c:pt>
                <c:pt idx="983">
                  <c:v>116.854541</c:v>
                </c:pt>
                <c:pt idx="984">
                  <c:v>117.04811400000006</c:v>
                </c:pt>
                <c:pt idx="985">
                  <c:v>117.323819</c:v>
                </c:pt>
                <c:pt idx="986">
                  <c:v>117.324634</c:v>
                </c:pt>
                <c:pt idx="987">
                  <c:v>117.20115000000006</c:v>
                </c:pt>
                <c:pt idx="988">
                  <c:v>117.21317000000002</c:v>
                </c:pt>
                <c:pt idx="989">
                  <c:v>117.12543099999992</c:v>
                </c:pt>
                <c:pt idx="990">
                  <c:v>117.125653</c:v>
                </c:pt>
                <c:pt idx="991">
                  <c:v>117.10783099999998</c:v>
                </c:pt>
                <c:pt idx="992">
                  <c:v>117.06501400000002</c:v>
                </c:pt>
                <c:pt idx="993">
                  <c:v>117.10540799999994</c:v>
                </c:pt>
                <c:pt idx="994">
                  <c:v>117.108169</c:v>
                </c:pt>
                <c:pt idx="995">
                  <c:v>117.17769999999999</c:v>
                </c:pt>
                <c:pt idx="996">
                  <c:v>117.242518</c:v>
                </c:pt>
                <c:pt idx="997">
                  <c:v>117.197152</c:v>
                </c:pt>
                <c:pt idx="998">
                  <c:v>117.26111000000006</c:v>
                </c:pt>
                <c:pt idx="999">
                  <c:v>116.94343400000002</c:v>
                </c:pt>
                <c:pt idx="1000">
                  <c:v>116.84686499999999</c:v>
                </c:pt>
                <c:pt idx="1001">
                  <c:v>117.224968</c:v>
                </c:pt>
                <c:pt idx="1002">
                  <c:v>118.12454799999998</c:v>
                </c:pt>
                <c:pt idx="1003">
                  <c:v>118.395667</c:v>
                </c:pt>
                <c:pt idx="1004">
                  <c:v>118.810806</c:v>
                </c:pt>
                <c:pt idx="1005">
                  <c:v>119.16937799999992</c:v>
                </c:pt>
                <c:pt idx="1006">
                  <c:v>119.15217799999992</c:v>
                </c:pt>
                <c:pt idx="1007">
                  <c:v>118.915346</c:v>
                </c:pt>
                <c:pt idx="1008">
                  <c:v>118.74922000000009</c:v>
                </c:pt>
                <c:pt idx="1009">
                  <c:v>118.925546</c:v>
                </c:pt>
                <c:pt idx="1010">
                  <c:v>118.962577</c:v>
                </c:pt>
                <c:pt idx="1011">
                  <c:v>118.91725400000011</c:v>
                </c:pt>
                <c:pt idx="1012">
                  <c:v>119.023433</c:v>
                </c:pt>
                <c:pt idx="1013">
                  <c:v>118.971358</c:v>
                </c:pt>
                <c:pt idx="1014">
                  <c:v>118.95955300000006</c:v>
                </c:pt>
                <c:pt idx="1015">
                  <c:v>118.611947</c:v>
                </c:pt>
                <c:pt idx="1016">
                  <c:v>118.232891</c:v>
                </c:pt>
                <c:pt idx="1017">
                  <c:v>117.993532</c:v>
                </c:pt>
                <c:pt idx="1018">
                  <c:v>117.550574</c:v>
                </c:pt>
                <c:pt idx="1019">
                  <c:v>117.31137799999998</c:v>
                </c:pt>
                <c:pt idx="1020">
                  <c:v>117.14233699999994</c:v>
                </c:pt>
                <c:pt idx="1021">
                  <c:v>117.38254599999998</c:v>
                </c:pt>
                <c:pt idx="1022">
                  <c:v>117.29746000000006</c:v>
                </c:pt>
                <c:pt idx="1023">
                  <c:v>118.02714</c:v>
                </c:pt>
                <c:pt idx="1024">
                  <c:v>118.766339</c:v>
                </c:pt>
                <c:pt idx="1025">
                  <c:v>119.20127500000002</c:v>
                </c:pt>
                <c:pt idx="1026">
                  <c:v>119.030764</c:v>
                </c:pt>
                <c:pt idx="1027">
                  <c:v>118.94513900000005</c:v>
                </c:pt>
                <c:pt idx="1028">
                  <c:v>118.92455300000007</c:v>
                </c:pt>
                <c:pt idx="1029">
                  <c:v>118.722201</c:v>
                </c:pt>
                <c:pt idx="1030">
                  <c:v>118.21266600000006</c:v>
                </c:pt>
                <c:pt idx="1031">
                  <c:v>117.83403</c:v>
                </c:pt>
                <c:pt idx="1032">
                  <c:v>117.70343099999998</c:v>
                </c:pt>
                <c:pt idx="1033">
                  <c:v>117.52389799999995</c:v>
                </c:pt>
                <c:pt idx="1034">
                  <c:v>117.46319600000002</c:v>
                </c:pt>
                <c:pt idx="1035">
                  <c:v>117.48362200000005</c:v>
                </c:pt>
                <c:pt idx="1036">
                  <c:v>117.51437199999998</c:v>
                </c:pt>
                <c:pt idx="1037">
                  <c:v>117.74229699999999</c:v>
                </c:pt>
                <c:pt idx="1038">
                  <c:v>117.92400400000002</c:v>
                </c:pt>
                <c:pt idx="1039">
                  <c:v>118.074906</c:v>
                </c:pt>
                <c:pt idx="1040">
                  <c:v>118.298495</c:v>
                </c:pt>
                <c:pt idx="1041">
                  <c:v>118.28975800000001</c:v>
                </c:pt>
                <c:pt idx="1042">
                  <c:v>118.04134300000005</c:v>
                </c:pt>
                <c:pt idx="1043">
                  <c:v>117.85478500000001</c:v>
                </c:pt>
                <c:pt idx="1044">
                  <c:v>117.87388799999992</c:v>
                </c:pt>
                <c:pt idx="1045">
                  <c:v>118.01214</c:v>
                </c:pt>
                <c:pt idx="1046">
                  <c:v>118.07188199999995</c:v>
                </c:pt>
                <c:pt idx="1047">
                  <c:v>118.26689500000002</c:v>
                </c:pt>
                <c:pt idx="1048">
                  <c:v>118.13593199999994</c:v>
                </c:pt>
                <c:pt idx="1049">
                  <c:v>118.20756799999999</c:v>
                </c:pt>
                <c:pt idx="1050">
                  <c:v>118.11378499999998</c:v>
                </c:pt>
                <c:pt idx="1051">
                  <c:v>118.149539</c:v>
                </c:pt>
                <c:pt idx="1052">
                  <c:v>118.28734</c:v>
                </c:pt>
                <c:pt idx="1053">
                  <c:v>118.27538300000001</c:v>
                </c:pt>
                <c:pt idx="1054">
                  <c:v>118.16938399999998</c:v>
                </c:pt>
                <c:pt idx="1055">
                  <c:v>117.977102</c:v>
                </c:pt>
                <c:pt idx="1056">
                  <c:v>117.84436400000006</c:v>
                </c:pt>
                <c:pt idx="1057">
                  <c:v>117.69632300000002</c:v>
                </c:pt>
                <c:pt idx="1058">
                  <c:v>117.54409200000002</c:v>
                </c:pt>
                <c:pt idx="1059">
                  <c:v>117.43159000000006</c:v>
                </c:pt>
                <c:pt idx="1060">
                  <c:v>117.26923900000006</c:v>
                </c:pt>
                <c:pt idx="1061">
                  <c:v>117.18655</c:v>
                </c:pt>
                <c:pt idx="1062">
                  <c:v>117.129212</c:v>
                </c:pt>
                <c:pt idx="1063">
                  <c:v>117.138267</c:v>
                </c:pt>
                <c:pt idx="1064">
                  <c:v>116.82382200000001</c:v>
                </c:pt>
                <c:pt idx="1065">
                  <c:v>116.51934900000002</c:v>
                </c:pt>
                <c:pt idx="1066">
                  <c:v>116.070955</c:v>
                </c:pt>
                <c:pt idx="1067">
                  <c:v>115.642912</c:v>
                </c:pt>
                <c:pt idx="1068">
                  <c:v>115.16330199999994</c:v>
                </c:pt>
                <c:pt idx="1069">
                  <c:v>115.164241</c:v>
                </c:pt>
                <c:pt idx="1070">
                  <c:v>115.20255899999998</c:v>
                </c:pt>
                <c:pt idx="1071">
                  <c:v>115.238043</c:v>
                </c:pt>
                <c:pt idx="1072">
                  <c:v>114.87327000000001</c:v>
                </c:pt>
                <c:pt idx="1073">
                  <c:v>114.87777499999994</c:v>
                </c:pt>
                <c:pt idx="1074">
                  <c:v>114.816785</c:v>
                </c:pt>
                <c:pt idx="1075">
                  <c:v>114.56822099999999</c:v>
                </c:pt>
                <c:pt idx="1076">
                  <c:v>114.526813</c:v>
                </c:pt>
                <c:pt idx="1077">
                  <c:v>114.899548</c:v>
                </c:pt>
                <c:pt idx="1078">
                  <c:v>115.236794</c:v>
                </c:pt>
                <c:pt idx="1079">
                  <c:v>115.40005400000005</c:v>
                </c:pt>
                <c:pt idx="1080">
                  <c:v>115.46385600000002</c:v>
                </c:pt>
                <c:pt idx="1081">
                  <c:v>115.671228</c:v>
                </c:pt>
                <c:pt idx="1082">
                  <c:v>116.03463499999999</c:v>
                </c:pt>
                <c:pt idx="1083">
                  <c:v>116.2175040000001</c:v>
                </c:pt>
                <c:pt idx="1084">
                  <c:v>116.32376199999995</c:v>
                </c:pt>
                <c:pt idx="1085">
                  <c:v>116.57727800000001</c:v>
                </c:pt>
                <c:pt idx="1086">
                  <c:v>116.84696300000006</c:v>
                </c:pt>
                <c:pt idx="1087">
                  <c:v>117.20366500000006</c:v>
                </c:pt>
                <c:pt idx="1088">
                  <c:v>117.40386900000006</c:v>
                </c:pt>
                <c:pt idx="1089">
                  <c:v>117.307435</c:v>
                </c:pt>
                <c:pt idx="1090">
                  <c:v>117.220479</c:v>
                </c:pt>
                <c:pt idx="1091">
                  <c:v>117.40405800000002</c:v>
                </c:pt>
                <c:pt idx="1092">
                  <c:v>117.54713599999999</c:v>
                </c:pt>
                <c:pt idx="1093">
                  <c:v>117.69665900000005</c:v>
                </c:pt>
                <c:pt idx="1094">
                  <c:v>118.06765900000011</c:v>
                </c:pt>
                <c:pt idx="1095">
                  <c:v>118.29005100000002</c:v>
                </c:pt>
                <c:pt idx="1096">
                  <c:v>118.115627</c:v>
                </c:pt>
                <c:pt idx="1097">
                  <c:v>117.68288699999992</c:v>
                </c:pt>
                <c:pt idx="1098">
                  <c:v>117.286704</c:v>
                </c:pt>
                <c:pt idx="1099">
                  <c:v>117.091478</c:v>
                </c:pt>
                <c:pt idx="1100">
                  <c:v>116.65676000000001</c:v>
                </c:pt>
                <c:pt idx="1101">
                  <c:v>116.63216999999999</c:v>
                </c:pt>
                <c:pt idx="1102">
                  <c:v>116.50395399999999</c:v>
                </c:pt>
                <c:pt idx="1103">
                  <c:v>116.398067</c:v>
                </c:pt>
                <c:pt idx="1104">
                  <c:v>116.09722900000011</c:v>
                </c:pt>
                <c:pt idx="1105">
                  <c:v>115.928729</c:v>
                </c:pt>
                <c:pt idx="1106">
                  <c:v>115.73764000000006</c:v>
                </c:pt>
                <c:pt idx="1107">
                  <c:v>115.83477999999998</c:v>
                </c:pt>
                <c:pt idx="1108">
                  <c:v>115.76982300000006</c:v>
                </c:pt>
                <c:pt idx="1109">
                  <c:v>115.634816</c:v>
                </c:pt>
                <c:pt idx="1110">
                  <c:v>115.601426</c:v>
                </c:pt>
                <c:pt idx="1111">
                  <c:v>115.72203399999998</c:v>
                </c:pt>
                <c:pt idx="1112">
                  <c:v>115.87277999999991</c:v>
                </c:pt>
                <c:pt idx="1113">
                  <c:v>115.869576</c:v>
                </c:pt>
                <c:pt idx="1114">
                  <c:v>116.34822400000006</c:v>
                </c:pt>
                <c:pt idx="1115">
                  <c:v>116.610867</c:v>
                </c:pt>
                <c:pt idx="1116">
                  <c:v>116.28135399999999</c:v>
                </c:pt>
                <c:pt idx="1117">
                  <c:v>115.98498900000006</c:v>
                </c:pt>
                <c:pt idx="1118">
                  <c:v>115.90376999999999</c:v>
                </c:pt>
                <c:pt idx="1119">
                  <c:v>115.79956400000007</c:v>
                </c:pt>
                <c:pt idx="1120">
                  <c:v>115.34318500000002</c:v>
                </c:pt>
                <c:pt idx="1121">
                  <c:v>115.489873</c:v>
                </c:pt>
                <c:pt idx="1122">
                  <c:v>115.92582</c:v>
                </c:pt>
                <c:pt idx="1123">
                  <c:v>116.549789</c:v>
                </c:pt>
                <c:pt idx="1124">
                  <c:v>116.782158</c:v>
                </c:pt>
                <c:pt idx="1125">
                  <c:v>116.939733</c:v>
                </c:pt>
                <c:pt idx="1126">
                  <c:v>117.380692</c:v>
                </c:pt>
                <c:pt idx="1127">
                  <c:v>117.49755800000005</c:v>
                </c:pt>
                <c:pt idx="1128">
                  <c:v>117.563855</c:v>
                </c:pt>
                <c:pt idx="1129">
                  <c:v>117.45136500000002</c:v>
                </c:pt>
                <c:pt idx="1130">
                  <c:v>117.65677599999992</c:v>
                </c:pt>
                <c:pt idx="1131">
                  <c:v>117.73501899999998</c:v>
                </c:pt>
                <c:pt idx="1132">
                  <c:v>117.62718700000001</c:v>
                </c:pt>
                <c:pt idx="1133">
                  <c:v>115.78221000000002</c:v>
                </c:pt>
                <c:pt idx="1134">
                  <c:v>115.72172500000002</c:v>
                </c:pt>
                <c:pt idx="1135">
                  <c:v>115.579594</c:v>
                </c:pt>
                <c:pt idx="1136">
                  <c:v>115.05916000000002</c:v>
                </c:pt>
                <c:pt idx="1137">
                  <c:v>117.07551799999995</c:v>
                </c:pt>
              </c:numCache>
            </c:numRef>
          </c:yVal>
          <c:smooth val="1"/>
        </c:ser>
        <c:ser>
          <c:idx val="2"/>
          <c:order val="1"/>
          <c:tx>
            <c:v>Ambient</c:v>
          </c:tx>
          <c:spPr>
            <a:ln w="101600"/>
          </c:spPr>
          <c:marker>
            <c:symbol val="none"/>
          </c:marker>
          <c:xVal>
            <c:numRef>
              <c:f>'April 5 Test 1.xls'!$F$24:$F$89</c:f>
              <c:numCache>
                <c:formatCode>General</c:formatCode>
                <c:ptCount val="66"/>
                <c:pt idx="0">
                  <c:v>1.1663500000000029</c:v>
                </c:pt>
                <c:pt idx="1">
                  <c:v>3.1663499999999947</c:v>
                </c:pt>
                <c:pt idx="2">
                  <c:v>6.1663500000000644</c:v>
                </c:pt>
                <c:pt idx="3">
                  <c:v>9.1663499999999747</c:v>
                </c:pt>
                <c:pt idx="4">
                  <c:v>13.166349999999968</c:v>
                </c:pt>
                <c:pt idx="5">
                  <c:v>16.16635000000003</c:v>
                </c:pt>
                <c:pt idx="6">
                  <c:v>18.16635000000003</c:v>
                </c:pt>
                <c:pt idx="7">
                  <c:v>20.16635000000003</c:v>
                </c:pt>
                <c:pt idx="8">
                  <c:v>23.166350000000005</c:v>
                </c:pt>
                <c:pt idx="9">
                  <c:v>26.166349999999973</c:v>
                </c:pt>
                <c:pt idx="10">
                  <c:v>30.166349999999962</c:v>
                </c:pt>
                <c:pt idx="11">
                  <c:v>33.166349999999994</c:v>
                </c:pt>
                <c:pt idx="12">
                  <c:v>37.16634999999998</c:v>
                </c:pt>
                <c:pt idx="13">
                  <c:v>39.16634999999998</c:v>
                </c:pt>
                <c:pt idx="14">
                  <c:v>42.166350000000044</c:v>
                </c:pt>
                <c:pt idx="15">
                  <c:v>46.16635000000003</c:v>
                </c:pt>
                <c:pt idx="16">
                  <c:v>56.166349999999994</c:v>
                </c:pt>
                <c:pt idx="17">
                  <c:v>58.166349999999987</c:v>
                </c:pt>
                <c:pt idx="18">
                  <c:v>61.166350000000065</c:v>
                </c:pt>
                <c:pt idx="19">
                  <c:v>63.166350000000044</c:v>
                </c:pt>
                <c:pt idx="20">
                  <c:v>68.16634999999998</c:v>
                </c:pt>
                <c:pt idx="21">
                  <c:v>71.16634999999998</c:v>
                </c:pt>
                <c:pt idx="22">
                  <c:v>73.16634999999998</c:v>
                </c:pt>
                <c:pt idx="23">
                  <c:v>76.16634999999998</c:v>
                </c:pt>
                <c:pt idx="24">
                  <c:v>79.166349999999952</c:v>
                </c:pt>
                <c:pt idx="25">
                  <c:v>82.166349999999952</c:v>
                </c:pt>
                <c:pt idx="26">
                  <c:v>85.166350000000008</c:v>
                </c:pt>
                <c:pt idx="27">
                  <c:v>89.166350000000008</c:v>
                </c:pt>
                <c:pt idx="28">
                  <c:v>92.166349999999909</c:v>
                </c:pt>
                <c:pt idx="29">
                  <c:v>95.16634999999998</c:v>
                </c:pt>
                <c:pt idx="30">
                  <c:v>98.166350000000051</c:v>
                </c:pt>
                <c:pt idx="31">
                  <c:v>101.16634999999997</c:v>
                </c:pt>
                <c:pt idx="32">
                  <c:v>108.16635000000001</c:v>
                </c:pt>
                <c:pt idx="33">
                  <c:v>111.16635000000001</c:v>
                </c:pt>
                <c:pt idx="34">
                  <c:v>114.16634999999998</c:v>
                </c:pt>
                <c:pt idx="35">
                  <c:v>116.16634999999998</c:v>
                </c:pt>
                <c:pt idx="36">
                  <c:v>118.16634999999998</c:v>
                </c:pt>
                <c:pt idx="37">
                  <c:v>120.16634999999998</c:v>
                </c:pt>
                <c:pt idx="38">
                  <c:v>123.16634999999997</c:v>
                </c:pt>
                <c:pt idx="39">
                  <c:v>125.16634999999997</c:v>
                </c:pt>
                <c:pt idx="40">
                  <c:v>127.16634999999995</c:v>
                </c:pt>
                <c:pt idx="41">
                  <c:v>131.16635000000002</c:v>
                </c:pt>
                <c:pt idx="42">
                  <c:v>133.16635000000002</c:v>
                </c:pt>
                <c:pt idx="43">
                  <c:v>135.16635000000002</c:v>
                </c:pt>
                <c:pt idx="44">
                  <c:v>138.16635000000002</c:v>
                </c:pt>
                <c:pt idx="45">
                  <c:v>140.16635000000002</c:v>
                </c:pt>
                <c:pt idx="46">
                  <c:v>143.16635000000002</c:v>
                </c:pt>
                <c:pt idx="47">
                  <c:v>145.16635000000002</c:v>
                </c:pt>
                <c:pt idx="48">
                  <c:v>148.16635000000002</c:v>
                </c:pt>
                <c:pt idx="49">
                  <c:v>150.16635000000002</c:v>
                </c:pt>
                <c:pt idx="50">
                  <c:v>152.16635000000002</c:v>
                </c:pt>
                <c:pt idx="51">
                  <c:v>154.16635000000002</c:v>
                </c:pt>
                <c:pt idx="52">
                  <c:v>156.16635000000008</c:v>
                </c:pt>
                <c:pt idx="53">
                  <c:v>158.16635000000008</c:v>
                </c:pt>
                <c:pt idx="54">
                  <c:v>160.16635000000008</c:v>
                </c:pt>
                <c:pt idx="55">
                  <c:v>166.16635000000005</c:v>
                </c:pt>
                <c:pt idx="56">
                  <c:v>168.16635000000005</c:v>
                </c:pt>
                <c:pt idx="57">
                  <c:v>170.16635000000002</c:v>
                </c:pt>
                <c:pt idx="58">
                  <c:v>172.16635000000002</c:v>
                </c:pt>
                <c:pt idx="59">
                  <c:v>174.16635000000002</c:v>
                </c:pt>
                <c:pt idx="60">
                  <c:v>177.16635000000002</c:v>
                </c:pt>
                <c:pt idx="61">
                  <c:v>180.16635000000002</c:v>
                </c:pt>
                <c:pt idx="62">
                  <c:v>182.16635000000002</c:v>
                </c:pt>
                <c:pt idx="63">
                  <c:v>184.16635000000002</c:v>
                </c:pt>
                <c:pt idx="64">
                  <c:v>186.16635000000002</c:v>
                </c:pt>
                <c:pt idx="65">
                  <c:v>188.16635000000002</c:v>
                </c:pt>
              </c:numCache>
            </c:numRef>
          </c:xVal>
          <c:yVal>
            <c:numRef>
              <c:f>'April 5 Test 1.xls'!$G$24:$G$89</c:f>
              <c:numCache>
                <c:formatCode>General</c:formatCode>
                <c:ptCount val="66"/>
                <c:pt idx="0">
                  <c:v>24</c:v>
                </c:pt>
                <c:pt idx="1">
                  <c:v>21</c:v>
                </c:pt>
                <c:pt idx="2">
                  <c:v>20</c:v>
                </c:pt>
                <c:pt idx="3">
                  <c:v>21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22</c:v>
                </c:pt>
                <c:pt idx="8">
                  <c:v>22</c:v>
                </c:pt>
                <c:pt idx="9">
                  <c:v>22.5</c:v>
                </c:pt>
                <c:pt idx="10">
                  <c:v>23</c:v>
                </c:pt>
                <c:pt idx="11">
                  <c:v>22</c:v>
                </c:pt>
                <c:pt idx="12">
                  <c:v>21</c:v>
                </c:pt>
                <c:pt idx="13">
                  <c:v>24</c:v>
                </c:pt>
                <c:pt idx="14">
                  <c:v>23</c:v>
                </c:pt>
                <c:pt idx="15">
                  <c:v>25</c:v>
                </c:pt>
                <c:pt idx="16">
                  <c:v>23.5</c:v>
                </c:pt>
                <c:pt idx="17">
                  <c:v>24</c:v>
                </c:pt>
                <c:pt idx="18">
                  <c:v>23.5</c:v>
                </c:pt>
                <c:pt idx="19">
                  <c:v>24</c:v>
                </c:pt>
                <c:pt idx="20">
                  <c:v>25</c:v>
                </c:pt>
                <c:pt idx="21">
                  <c:v>21.5</c:v>
                </c:pt>
                <c:pt idx="22">
                  <c:v>23.5</c:v>
                </c:pt>
                <c:pt idx="23">
                  <c:v>25.5</c:v>
                </c:pt>
                <c:pt idx="24">
                  <c:v>25</c:v>
                </c:pt>
                <c:pt idx="25">
                  <c:v>23.5</c:v>
                </c:pt>
                <c:pt idx="26">
                  <c:v>24.5</c:v>
                </c:pt>
                <c:pt idx="27">
                  <c:v>25</c:v>
                </c:pt>
                <c:pt idx="28">
                  <c:v>25</c:v>
                </c:pt>
                <c:pt idx="29">
                  <c:v>26</c:v>
                </c:pt>
                <c:pt idx="30">
                  <c:v>24.5</c:v>
                </c:pt>
                <c:pt idx="31">
                  <c:v>25</c:v>
                </c:pt>
                <c:pt idx="32">
                  <c:v>25.5</c:v>
                </c:pt>
                <c:pt idx="33">
                  <c:v>23</c:v>
                </c:pt>
                <c:pt idx="34">
                  <c:v>22.5</c:v>
                </c:pt>
                <c:pt idx="35">
                  <c:v>23.5</c:v>
                </c:pt>
                <c:pt idx="36">
                  <c:v>24</c:v>
                </c:pt>
                <c:pt idx="37">
                  <c:v>24</c:v>
                </c:pt>
                <c:pt idx="38">
                  <c:v>21.5</c:v>
                </c:pt>
                <c:pt idx="39">
                  <c:v>23</c:v>
                </c:pt>
                <c:pt idx="40">
                  <c:v>23</c:v>
                </c:pt>
                <c:pt idx="41">
                  <c:v>23</c:v>
                </c:pt>
                <c:pt idx="42">
                  <c:v>23.5</c:v>
                </c:pt>
                <c:pt idx="43">
                  <c:v>20</c:v>
                </c:pt>
                <c:pt idx="44">
                  <c:v>22</c:v>
                </c:pt>
                <c:pt idx="45">
                  <c:v>23</c:v>
                </c:pt>
                <c:pt idx="46">
                  <c:v>24</c:v>
                </c:pt>
                <c:pt idx="47">
                  <c:v>24</c:v>
                </c:pt>
                <c:pt idx="48">
                  <c:v>23</c:v>
                </c:pt>
                <c:pt idx="49">
                  <c:v>23</c:v>
                </c:pt>
                <c:pt idx="50">
                  <c:v>22</c:v>
                </c:pt>
                <c:pt idx="51">
                  <c:v>24.5</c:v>
                </c:pt>
                <c:pt idx="52">
                  <c:v>26</c:v>
                </c:pt>
                <c:pt idx="53">
                  <c:v>25</c:v>
                </c:pt>
                <c:pt idx="54">
                  <c:v>26</c:v>
                </c:pt>
                <c:pt idx="55">
                  <c:v>27</c:v>
                </c:pt>
                <c:pt idx="56">
                  <c:v>27</c:v>
                </c:pt>
                <c:pt idx="57">
                  <c:v>25.5</c:v>
                </c:pt>
                <c:pt idx="58">
                  <c:v>26.5</c:v>
                </c:pt>
                <c:pt idx="59">
                  <c:v>25.5</c:v>
                </c:pt>
                <c:pt idx="60">
                  <c:v>26</c:v>
                </c:pt>
                <c:pt idx="61">
                  <c:v>27</c:v>
                </c:pt>
                <c:pt idx="62">
                  <c:v>27.5</c:v>
                </c:pt>
                <c:pt idx="63">
                  <c:v>25.5</c:v>
                </c:pt>
                <c:pt idx="64">
                  <c:v>27</c:v>
                </c:pt>
                <c:pt idx="65">
                  <c:v>27.5</c:v>
                </c:pt>
              </c:numCache>
            </c:numRef>
          </c:yVal>
          <c:smooth val="1"/>
        </c:ser>
        <c:ser>
          <c:idx val="3"/>
          <c:order val="2"/>
          <c:tx>
            <c:v>Goal</c:v>
          </c:tx>
          <c:spPr>
            <a:ln w="101600">
              <a:solidFill>
                <a:schemeClr val="accent1">
                  <a:lumMod val="75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'April 5 Test 1.xls'!$I$24:$I$25</c:f>
              <c:numCache>
                <c:formatCode>General</c:formatCode>
                <c:ptCount val="2"/>
                <c:pt idx="0">
                  <c:v>0</c:v>
                </c:pt>
                <c:pt idx="1">
                  <c:v>195</c:v>
                </c:pt>
              </c:numCache>
            </c:numRef>
          </c:xVal>
          <c:yVal>
            <c:numRef>
              <c:f>'April 5 Test 1.xls'!$J$24:$J$25</c:f>
              <c:numCache>
                <c:formatCode>General</c:formatCode>
                <c:ptCount val="2"/>
                <c:pt idx="0">
                  <c:v>115</c:v>
                </c:pt>
                <c:pt idx="1">
                  <c:v>115</c:v>
                </c:pt>
              </c:numCache>
            </c:numRef>
          </c:yVal>
          <c:smooth val="1"/>
        </c:ser>
        <c:axId val="48050176"/>
        <c:axId val="48052096"/>
      </c:scatterChart>
      <c:valAx>
        <c:axId val="48050176"/>
        <c:scaling>
          <c:orientation val="minMax"/>
          <c:max val="200"/>
        </c:scaling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Time (min)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48052096"/>
        <c:crosses val="autoZero"/>
        <c:crossBetween val="midCat"/>
      </c:valAx>
      <c:valAx>
        <c:axId val="4805209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Temperature (C)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48050176"/>
        <c:crosses val="autoZero"/>
        <c:crossBetween val="midCat"/>
      </c:valAx>
    </c:plotArea>
    <c:plotVisOnly val="1"/>
    <c:dispBlanksAs val="gap"/>
  </c:chart>
  <c:spPr>
    <a:ln>
      <a:noFill/>
    </a:ln>
  </c:sp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0.66516</cdr:x>
      <cdr:y>0.17121</cdr:y>
    </cdr:from>
    <cdr:to>
      <cdr:x>0.77984</cdr:x>
      <cdr:y>0.75334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6264696" y="1080120"/>
          <a:ext cx="1080120" cy="367240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60000"/>
            <a:lumOff val="40000"/>
            <a:alpha val="42000"/>
          </a:schemeClr>
        </a:solidFill>
        <a:ln xmlns:a="http://schemas.openxmlformats.org/drawingml/2006/main">
          <a:solidFill>
            <a:schemeClr val="accent4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13909675" cy="2142173"/>
          </a:xfrm>
          <a:prstGeom prst="rect">
            <a:avLst/>
          </a:prstGeom>
        </p:spPr>
        <p:txBody>
          <a:bodyPr vert="horz" lIns="428048" tIns="214022" rIns="428048" bIns="214022" rtlCol="0"/>
          <a:lstStyle>
            <a:lvl1pPr algn="l" defTabSz="20546281" fontAlgn="auto">
              <a:spcBef>
                <a:spcPts val="0"/>
              </a:spcBef>
              <a:spcAft>
                <a:spcPts val="0"/>
              </a:spcAft>
              <a:defRPr sz="55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182148" y="0"/>
            <a:ext cx="13909675" cy="2142173"/>
          </a:xfrm>
          <a:prstGeom prst="rect">
            <a:avLst/>
          </a:prstGeom>
        </p:spPr>
        <p:txBody>
          <a:bodyPr vert="horz" lIns="428048" tIns="214022" rIns="428048" bIns="214022" rtlCol="0"/>
          <a:lstStyle>
            <a:lvl1pPr algn="r" defTabSz="20546281" fontAlgn="auto">
              <a:spcBef>
                <a:spcPts val="0"/>
              </a:spcBef>
              <a:spcAft>
                <a:spcPts val="0"/>
              </a:spcAft>
              <a:defRPr sz="55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F80F5C-029C-4543-8007-13A4F5371318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38763" y="3211513"/>
            <a:ext cx="21421725" cy="16067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28048" tIns="214022" rIns="428048" bIns="21402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09925" y="20350643"/>
            <a:ext cx="25679400" cy="19279553"/>
          </a:xfrm>
          <a:prstGeom prst="rect">
            <a:avLst/>
          </a:prstGeom>
        </p:spPr>
        <p:txBody>
          <a:bodyPr vert="horz" lIns="428048" tIns="214022" rIns="428048" bIns="214022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40693844"/>
            <a:ext cx="13909675" cy="2142173"/>
          </a:xfrm>
          <a:prstGeom prst="rect">
            <a:avLst/>
          </a:prstGeom>
        </p:spPr>
        <p:txBody>
          <a:bodyPr vert="horz" lIns="428048" tIns="214022" rIns="428048" bIns="214022" rtlCol="0" anchor="b"/>
          <a:lstStyle>
            <a:lvl1pPr algn="l" defTabSz="20546281" fontAlgn="auto">
              <a:spcBef>
                <a:spcPts val="0"/>
              </a:spcBef>
              <a:spcAft>
                <a:spcPts val="0"/>
              </a:spcAft>
              <a:defRPr sz="55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182148" y="40693844"/>
            <a:ext cx="13909675" cy="2142173"/>
          </a:xfrm>
          <a:prstGeom prst="rect">
            <a:avLst/>
          </a:prstGeom>
        </p:spPr>
        <p:txBody>
          <a:bodyPr vert="horz" lIns="428048" tIns="214022" rIns="428048" bIns="214022" rtlCol="0" anchor="b"/>
          <a:lstStyle>
            <a:lvl1pPr algn="r" defTabSz="20546281" fontAlgn="auto">
              <a:spcBef>
                <a:spcPts val="0"/>
              </a:spcBef>
              <a:spcAft>
                <a:spcPts val="0"/>
              </a:spcAft>
              <a:defRPr sz="55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50CC17E-30E4-44AE-85DF-94791AC9F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0265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387850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2193925" algn="l" defTabSz="4387850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4387850" algn="l" defTabSz="4387850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6583363" algn="l" defTabSz="4387850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8777288" algn="l" defTabSz="4387850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CC17E-30E4-44AE-85DF-94791AC9FC0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4DB92-4756-48BF-8E5F-D69D099065CF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7AA27-FD54-4440-B0E3-42ED8B02D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6ABCE-D44A-488D-9DD2-BA7673B6C8EB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D35D4-98A4-4461-A45D-33F0CCF26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9939C-101C-4226-AAA8-B926B8296FBD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9203B-A1D8-47AA-B24E-D9487AC5C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C283-F95D-4F1E-9797-2359D0BF633A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FA7AE-491F-4703-8164-6933018CE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07363-3281-4137-817C-0BEBD13A43DD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A1916-894C-4FC8-B4EB-4DD9AABFC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80C8A-29AE-41A7-A330-E53B75D4EA51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DD6CC-BA9D-4C08-A67B-8ACFBE0A7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28EBE-57A7-4E86-BC97-8F007E93FF5D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86559-ABE0-48FD-8710-A0D53DAE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8D488-AEDB-49C4-BACB-79F8300ED29D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72130-0B93-4601-9C30-51A6A457E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5E6D8-6639-4F45-AD0D-D95F42A7B605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6F1A-FFE5-4BA5-AE01-0B1A15F8A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C762D-605C-462D-836B-88CEDEE12F22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E8FB-2021-48EF-AE02-6133E16EA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BBDD4-3105-4B49-9B60-9D28778E4179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975AA-34DE-4268-B8A9-C66D1FA92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 defTabSz="4389120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0989E9A-C997-4666-972E-F5780FCDA9F2}" type="datetimeFigureOut">
              <a:rPr lang="en-US"/>
              <a:pPr>
                <a:defRPr/>
              </a:pPr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 defTabSz="4389120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EDB77DF-E18D-435F-9EA4-C81CEC23E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387850" rtl="0" fontAlgn="base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9pPr>
    </p:titleStyle>
    <p:bodyStyle>
      <a:lvl1pPr marL="1644650" indent="-1644650" algn="l" defTabSz="438785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154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3565525" indent="-1371600" algn="l" defTabSz="438785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13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5486400" indent="-1096963" algn="l" defTabSz="438785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115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7680325" indent="-1096963" algn="l" defTabSz="438785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96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9874250" indent="-1096963" algn="l" defTabSz="438785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96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12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11" Type="http://schemas.openxmlformats.org/officeDocument/2006/relationships/oleObject" Target="../embeddings/Microsoft_Office_Excel_97-2003_Worksheet1.xls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gif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74663" y="5867400"/>
            <a:ext cx="10498137" cy="26517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842200" y="5867400"/>
            <a:ext cx="10515600" cy="26517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5791200"/>
            <a:ext cx="10515600" cy="109093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chemeClr val="bg1"/>
                </a:solidFill>
              </a:rPr>
              <a:t>Problem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81000"/>
            <a:ext cx="42976800" cy="480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4344" name="Group 10"/>
          <p:cNvGrpSpPr>
            <a:grpSpLocks noChangeAspect="1"/>
          </p:cNvGrpSpPr>
          <p:nvPr/>
        </p:nvGrpSpPr>
        <p:grpSpPr bwMode="auto">
          <a:xfrm>
            <a:off x="34299525" y="3429000"/>
            <a:ext cx="8677275" cy="1447800"/>
            <a:chOff x="3251348" y="4005064"/>
            <a:chExt cx="5381710" cy="897854"/>
          </a:xfrm>
        </p:grpSpPr>
        <p:pic>
          <p:nvPicPr>
            <p:cNvPr id="14519" name="Picture 15" descr="http://beyondtraditionalborders.rice.edu/images/btb_01.gif"/>
            <p:cNvPicPr>
              <a:picLocks noChangeAspect="1" noChangeArrowheads="1"/>
            </p:cNvPicPr>
            <p:nvPr/>
          </p:nvPicPr>
          <p:blipFill>
            <a:blip r:embed="rId4" cstate="print"/>
            <a:srcRect b="25829"/>
            <a:stretch>
              <a:fillRect/>
            </a:stretch>
          </p:blipFill>
          <p:spPr bwMode="auto">
            <a:xfrm>
              <a:off x="3251348" y="4005064"/>
              <a:ext cx="1225476" cy="8978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4520" name="Picture 16" descr="http://beyondtraditionalborders.rice.edu/images/btb_02.gif"/>
            <p:cNvPicPr>
              <a:picLocks noChangeAspect="1" noChangeArrowheads="1"/>
            </p:cNvPicPr>
            <p:nvPr/>
          </p:nvPicPr>
          <p:blipFill>
            <a:blip r:embed="rId5" cstate="print"/>
            <a:srcRect b="-9804"/>
            <a:stretch>
              <a:fillRect/>
            </a:stretch>
          </p:blipFill>
          <p:spPr bwMode="auto">
            <a:xfrm>
              <a:off x="4469582" y="4005064"/>
              <a:ext cx="4163476" cy="8978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45" name="TextBox 13"/>
          <p:cNvSpPr txBox="1">
            <a:spLocks noChangeArrowheads="1"/>
          </p:cNvSpPr>
          <p:nvPr/>
        </p:nvSpPr>
        <p:spPr bwMode="auto">
          <a:xfrm>
            <a:off x="33070800" y="29996704"/>
            <a:ext cx="100584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457200"/>
            <a:r>
              <a:rPr lang="en-US" sz="2800" i="1" dirty="0">
                <a:latin typeface="Calibri" pitchFamily="4" charset="0"/>
              </a:rPr>
              <a:t>This project was funded </a:t>
            </a:r>
            <a:r>
              <a:rPr lang="en-US" sz="2800" i="1" dirty="0" smtClean="0">
                <a:latin typeface="Calibri" pitchFamily="4" charset="0"/>
              </a:rPr>
              <a:t>by Mr. and Mrs. Charles Fox and Beyond </a:t>
            </a:r>
            <a:r>
              <a:rPr lang="en-US" sz="2800" i="1" dirty="0">
                <a:latin typeface="Calibri" pitchFamily="4" charset="0"/>
              </a:rPr>
              <a:t>Traditional </a:t>
            </a:r>
            <a:r>
              <a:rPr lang="en-US" sz="2800" i="1" dirty="0" smtClean="0">
                <a:latin typeface="Calibri" pitchFamily="4" charset="0"/>
              </a:rPr>
              <a:t>Borders, </a:t>
            </a:r>
            <a:r>
              <a:rPr lang="en-US" sz="2800" i="1" dirty="0">
                <a:latin typeface="Calibri" pitchFamily="4" charset="0"/>
              </a:rPr>
              <a:t>which is made possible by a grant to Rice University from the Howard Hughes Medical Institute through the Undergraduate Science Education Program. The design work for this project was supported by the </a:t>
            </a:r>
            <a:r>
              <a:rPr lang="en-US" sz="2800" i="1" dirty="0" err="1">
                <a:latin typeface="Calibri" pitchFamily="4" charset="0"/>
              </a:rPr>
              <a:t>Oshman</a:t>
            </a:r>
            <a:r>
              <a:rPr lang="en-US" sz="2800" i="1" dirty="0">
                <a:latin typeface="Calibri" pitchFamily="4" charset="0"/>
              </a:rPr>
              <a:t> Engineering Design Kitchen.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842200" y="20995704"/>
            <a:ext cx="10515600" cy="109093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chemeClr val="bg1"/>
                </a:solidFill>
              </a:rPr>
              <a:t>Implementation </a:t>
            </a:r>
            <a:r>
              <a:rPr lang="en-US" sz="7200" dirty="0" smtClean="0">
                <a:solidFill>
                  <a:schemeClr val="bg1"/>
                </a:solidFill>
              </a:rPr>
              <a:t>Plans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842200" y="28916584"/>
            <a:ext cx="10515600" cy="109093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30000" y="5791200"/>
            <a:ext cx="21031200" cy="26517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000" b="1" u="sng" dirty="0" smtClean="0">
                <a:cs typeface="Calibri"/>
              </a:rPr>
              <a:t>System Criteria</a:t>
            </a:r>
            <a:endParaRPr lang="en-US" sz="1000" dirty="0" smtClean="0">
              <a:cs typeface="Calibri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11430000" y="5791200"/>
            <a:ext cx="21031200" cy="109093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chemeClr val="bg1"/>
                </a:solidFill>
              </a:rPr>
              <a:t>Nanoparticles Harness Solar Energy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11430000" y="12631960"/>
            <a:ext cx="21031200" cy="109093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chemeClr val="bg1"/>
                </a:solidFill>
              </a:rPr>
              <a:t>Solar-Powered Autoclave Design</a:t>
            </a:r>
          </a:p>
        </p:txBody>
      </p:sp>
      <p:sp>
        <p:nvSpPr>
          <p:cNvPr id="2" name="Rectangle 1"/>
          <p:cNvSpPr/>
          <p:nvPr/>
        </p:nvSpPr>
        <p:spPr>
          <a:xfrm>
            <a:off x="32826325" y="5791200"/>
            <a:ext cx="10515600" cy="109093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bg1"/>
                </a:solidFill>
              </a:rPr>
              <a:t>Prototype Testing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14367" name="TextBox 296"/>
          <p:cNvSpPr txBox="1">
            <a:spLocks noChangeArrowheads="1"/>
          </p:cNvSpPr>
          <p:nvPr/>
        </p:nvSpPr>
        <p:spPr bwMode="auto">
          <a:xfrm>
            <a:off x="11782028" y="7062728"/>
            <a:ext cx="1030758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11480" indent="-411480">
              <a:spcAft>
                <a:spcPts val="600"/>
              </a:spcAft>
              <a:buFont typeface="Arial" pitchFamily="4" charset="0"/>
              <a:buChar char="•"/>
            </a:pPr>
            <a:r>
              <a:rPr lang="en-US" sz="4000" dirty="0">
                <a:latin typeface="Calibri" pitchFamily="4" charset="0"/>
              </a:rPr>
              <a:t>Absorb entire </a:t>
            </a:r>
            <a:r>
              <a:rPr lang="en-US" sz="4000" dirty="0" smtClean="0">
                <a:latin typeface="Calibri" pitchFamily="4" charset="0"/>
              </a:rPr>
              <a:t>UV, visible, and NIR spectrum</a:t>
            </a:r>
            <a:endParaRPr lang="en-US" sz="4000" dirty="0">
              <a:latin typeface="Calibri" pitchFamily="4" charset="0"/>
            </a:endParaRPr>
          </a:p>
          <a:p>
            <a:pPr marL="411480" indent="-411480">
              <a:spcAft>
                <a:spcPts val="600"/>
              </a:spcAft>
              <a:buFont typeface="Arial" pitchFamily="4" charset="0"/>
              <a:buChar char="•"/>
            </a:pPr>
            <a:r>
              <a:rPr lang="en-US" sz="4000" dirty="0" smtClean="0">
                <a:latin typeface="Calibri" pitchFamily="4" charset="0"/>
              </a:rPr>
              <a:t>Sustain </a:t>
            </a:r>
            <a:r>
              <a:rPr lang="en-US" sz="4000" dirty="0" smtClean="0">
                <a:latin typeface="+mn-lt"/>
              </a:rPr>
              <a:t>temperatures 40% higher than required for sterilization</a:t>
            </a:r>
          </a:p>
          <a:p>
            <a:pPr marL="411480" indent="-411480">
              <a:spcAft>
                <a:spcPts val="600"/>
              </a:spcAft>
              <a:buFont typeface="Arial" pitchFamily="4" charset="0"/>
              <a:buChar char="•"/>
            </a:pPr>
            <a:r>
              <a:rPr lang="en-US" sz="4000" dirty="0" smtClean="0">
                <a:latin typeface="+mn-lt"/>
              </a:rPr>
              <a:t>4x more efficient than solar panels</a:t>
            </a:r>
          </a:p>
          <a:p>
            <a:pPr marL="411480" indent="-411480">
              <a:spcAft>
                <a:spcPts val="0"/>
              </a:spcAft>
              <a:buFont typeface="Arial" pitchFamily="4" charset="0"/>
              <a:buChar char="•"/>
            </a:pPr>
            <a:r>
              <a:rPr lang="en-US" sz="4000" dirty="0" smtClean="0">
                <a:latin typeface="+mn-lt"/>
              </a:rPr>
              <a:t>Appropriate for resource-constrained settings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n-lt"/>
              </a:rPr>
              <a:t>No power requirement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n-lt"/>
              </a:rPr>
              <a:t>No noxious chemicals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n-lt"/>
              </a:rPr>
              <a:t>Reusable</a:t>
            </a:r>
            <a:endParaRPr lang="en-US" sz="4000" dirty="0" smtClean="0">
              <a:latin typeface="+mn-lt"/>
            </a:endParaRPr>
          </a:p>
          <a:p>
            <a:pPr marL="457200" indent="-457200">
              <a:buFont typeface="Arial" pitchFamily="4" charset="0"/>
              <a:buChar char="•"/>
            </a:pPr>
            <a:endParaRPr lang="en-US" sz="4000" dirty="0" smtClean="0">
              <a:latin typeface="Calibri" pitchFamily="4" charset="0"/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3070800" y="22219840"/>
            <a:ext cx="10189168" cy="6940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11480" indent="-411480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n-lt"/>
              </a:rPr>
              <a:t>Create standalone, robust, modular sterilization system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n-lt"/>
              </a:rPr>
              <a:t>Automate cycle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n-lt"/>
              </a:rPr>
              <a:t>Simplify user interface</a:t>
            </a:r>
            <a:endParaRPr lang="en-US" sz="4000" dirty="0" smtClean="0">
              <a:latin typeface="+mn-lt"/>
            </a:endParaRPr>
          </a:p>
          <a:p>
            <a:pPr marL="411480" indent="-411480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n-lt"/>
                <a:ea typeface="+mn-ea"/>
                <a:cs typeface="+mn-cs"/>
              </a:rPr>
              <a:t>Distribute </a:t>
            </a:r>
            <a:r>
              <a:rPr lang="en-US" sz="4000" dirty="0">
                <a:latin typeface="+mn-lt"/>
                <a:ea typeface="+mn-ea"/>
                <a:cs typeface="+mn-cs"/>
              </a:rPr>
              <a:t>to dental and medical outreach groups that work in resource-constrained </a:t>
            </a:r>
            <a:r>
              <a:rPr lang="en-US" sz="4000" dirty="0" smtClean="0">
                <a:latin typeface="+mn-lt"/>
                <a:ea typeface="+mn-ea"/>
                <a:cs typeface="+mn-cs"/>
              </a:rPr>
              <a:t>settings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n-lt"/>
              </a:rPr>
              <a:t>Decrease risk of infection and disease transmission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n-lt"/>
              </a:rPr>
              <a:t>Enable work in more remote areas</a:t>
            </a:r>
            <a:endParaRPr lang="en-US" sz="4000" dirty="0" smtClean="0">
              <a:latin typeface="+mn-lt"/>
            </a:endParaRPr>
          </a:p>
          <a:p>
            <a:pPr marL="685800" indent="-685800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>
              <a:latin typeface="+mn-lt"/>
              <a:ea typeface="+mn-ea"/>
              <a:cs typeface="+mn-cs"/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33070800" y="7033111"/>
            <a:ext cx="9898063" cy="68634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11480" indent="-411480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j-lt"/>
                <a:ea typeface="+mn-ea"/>
                <a:cs typeface="+mn-cs"/>
              </a:rPr>
              <a:t>Conducted safety testing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j-lt"/>
              </a:rPr>
              <a:t>Hydrostatic pressure testing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j-lt"/>
              </a:rPr>
              <a:t>Finite element analysis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j-lt"/>
              </a:rPr>
              <a:t>Thermal testing</a:t>
            </a:r>
          </a:p>
          <a:p>
            <a:pPr marL="411480" indent="-411480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>
                <a:latin typeface="+mj-lt"/>
              </a:rPr>
              <a:t>Conducted </a:t>
            </a:r>
            <a:r>
              <a:rPr lang="en-US" sz="4000" dirty="0" smtClean="0">
                <a:latin typeface="+mj-lt"/>
              </a:rPr>
              <a:t>full-cycle thermal testing</a:t>
            </a:r>
            <a:endParaRPr lang="en-US" sz="4000" dirty="0">
              <a:latin typeface="+mj-lt"/>
            </a:endParaRP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solidFill>
                  <a:prstClr val="black"/>
                </a:solidFill>
                <a:latin typeface="+mj-lt"/>
              </a:rPr>
              <a:t>Achieved : </a:t>
            </a:r>
            <a:r>
              <a:rPr lang="en-US" sz="4000" dirty="0" smtClean="0">
                <a:latin typeface="+mj-lt"/>
              </a:rPr>
              <a:t>119  </a:t>
            </a:r>
            <a:r>
              <a:rPr lang="en-US" sz="4000" dirty="0">
                <a:latin typeface="+mj-lt"/>
              </a:rPr>
              <a:t>̊</a:t>
            </a:r>
            <a:r>
              <a:rPr lang="en-US" sz="4000" dirty="0" smtClean="0">
                <a:latin typeface="+mj-lt"/>
              </a:rPr>
              <a:t>C and 12 psig</a:t>
            </a:r>
          </a:p>
          <a:p>
            <a:pPr marL="1828800" indent="-746125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latin typeface="+mj-lt"/>
              </a:rPr>
              <a:t>Sterilization validated with thermally resistant bacteriological indicators</a:t>
            </a:r>
            <a:endParaRPr lang="en-US" sz="4000" dirty="0">
              <a:latin typeface="+mj-lt"/>
            </a:endParaRPr>
          </a:p>
          <a:p>
            <a:pPr marL="411480" indent="-411480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j-lt"/>
              </a:rPr>
              <a:t>Plan to conduct additional thermal testing and durability testing.</a:t>
            </a:r>
            <a:endParaRPr lang="en-US" sz="4000" dirty="0">
              <a:latin typeface="+mj-lt"/>
            </a:endParaRPr>
          </a:p>
          <a:p>
            <a:pPr marL="1082675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latin typeface="+mj-lt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30263" y="457200"/>
            <a:ext cx="36812537" cy="4540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1243" tIns="45614" rIns="91243" bIns="45614">
            <a:spAutoFit/>
          </a:bodyPr>
          <a:lstStyle/>
          <a:p>
            <a:pPr defTabSz="438912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8000" b="1" dirty="0">
                <a:latin typeface="+mj-lt"/>
                <a:ea typeface="+mn-ea"/>
                <a:cs typeface="+mn-cs"/>
              </a:rPr>
              <a:t>Solar-Powered Autoclave Using Nanotechnology for the Resource-Constrained Setting</a:t>
            </a:r>
          </a:p>
          <a:p>
            <a:pPr defTabSz="438912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5000" b="1" dirty="0">
                <a:latin typeface="+mj-lt"/>
                <a:ea typeface="+mn-ea"/>
                <a:cs typeface="+mn-cs"/>
              </a:rPr>
              <a:t>Eric Kim</a:t>
            </a:r>
            <a:r>
              <a:rPr lang="en-US" sz="5000" b="1" baseline="30000" dirty="0">
                <a:latin typeface="+mj-lt"/>
                <a:ea typeface="+mn-ea"/>
                <a:cs typeface="+mn-cs"/>
              </a:rPr>
              <a:t>1</a:t>
            </a:r>
            <a:r>
              <a:rPr lang="en-US" sz="5000" b="1" dirty="0">
                <a:latin typeface="+mj-lt"/>
                <a:ea typeface="+mn-ea"/>
                <a:cs typeface="+mn-cs"/>
              </a:rPr>
              <a:t>, Benjamin Lu</a:t>
            </a:r>
            <a:r>
              <a:rPr lang="en-US" sz="5000" b="1" baseline="30000" dirty="0">
                <a:latin typeface="+mn-lt"/>
                <a:ea typeface="+mn-ea"/>
                <a:cs typeface="+mn-cs"/>
              </a:rPr>
              <a:t>1</a:t>
            </a:r>
            <a:r>
              <a:rPr lang="en-US" sz="5000" b="1" dirty="0">
                <a:latin typeface="+mj-lt"/>
                <a:ea typeface="+mn-ea"/>
                <a:cs typeface="+mn-cs"/>
              </a:rPr>
              <a:t>, Kevin Schell</a:t>
            </a:r>
            <a:r>
              <a:rPr lang="en-US" sz="5000" b="1" baseline="30000" dirty="0">
                <a:latin typeface="+mn-lt"/>
                <a:ea typeface="+mn-ea"/>
                <a:cs typeface="+mn-cs"/>
              </a:rPr>
              <a:t>2</a:t>
            </a:r>
            <a:r>
              <a:rPr lang="en-US" sz="5000" b="1" dirty="0">
                <a:latin typeface="+mj-lt"/>
                <a:ea typeface="+mn-ea"/>
                <a:cs typeface="+mn-cs"/>
              </a:rPr>
              <a:t>, Mary Quinn</a:t>
            </a:r>
            <a:r>
              <a:rPr lang="en-US" sz="5000" b="1" baseline="30000" dirty="0">
                <a:latin typeface="+mn-lt"/>
                <a:ea typeface="+mn-ea"/>
                <a:cs typeface="+mn-cs"/>
              </a:rPr>
              <a:t>1</a:t>
            </a:r>
            <a:r>
              <a:rPr lang="en-US" sz="5000" b="1" dirty="0">
                <a:latin typeface="+mj-lt"/>
                <a:ea typeface="+mn-ea"/>
                <a:cs typeface="+mn-cs"/>
              </a:rPr>
              <a:t>, Shea Thompson</a:t>
            </a:r>
            <a:r>
              <a:rPr lang="en-US" sz="5000" b="1" baseline="30000" dirty="0">
                <a:latin typeface="+mn-lt"/>
                <a:ea typeface="+mn-ea"/>
                <a:cs typeface="+mn-cs"/>
              </a:rPr>
              <a:t>1</a:t>
            </a:r>
            <a:r>
              <a:rPr lang="en-US" sz="5000" b="1" dirty="0">
                <a:latin typeface="+mj-lt"/>
                <a:ea typeface="+mn-ea"/>
                <a:cs typeface="+mn-cs"/>
              </a:rPr>
              <a:t>, Catherine Flaitz</a:t>
            </a:r>
            <a:r>
              <a:rPr lang="en-US" sz="5000" b="1" baseline="30000" dirty="0">
                <a:latin typeface="+mj-lt"/>
                <a:ea typeface="+mn-ea"/>
                <a:cs typeface="+mn-cs"/>
              </a:rPr>
              <a:t>4</a:t>
            </a:r>
            <a:r>
              <a:rPr lang="en-US" sz="5000" b="1" dirty="0">
                <a:latin typeface="+mj-lt"/>
                <a:ea typeface="+mn-ea"/>
                <a:cs typeface="+mn-cs"/>
              </a:rPr>
              <a:t>, </a:t>
            </a:r>
            <a:r>
              <a:rPr lang="en-US" sz="5000" b="1" dirty="0" err="1">
                <a:latin typeface="+mj-lt"/>
                <a:ea typeface="+mn-ea"/>
                <a:cs typeface="+mn-cs"/>
              </a:rPr>
              <a:t>Oara</a:t>
            </a:r>
            <a:r>
              <a:rPr lang="en-US" sz="5000" b="1" dirty="0">
                <a:latin typeface="+mj-lt"/>
                <a:ea typeface="+mn-ea"/>
                <a:cs typeface="+mn-cs"/>
              </a:rPr>
              <a:t> Neumann</a:t>
            </a:r>
            <a:r>
              <a:rPr lang="en-US" sz="5000" b="1" baseline="30000" dirty="0">
                <a:latin typeface="+mn-lt"/>
                <a:ea typeface="+mn-ea"/>
                <a:cs typeface="+mn-cs"/>
              </a:rPr>
              <a:t>3</a:t>
            </a:r>
            <a:r>
              <a:rPr lang="en-US" sz="5000" b="1" dirty="0">
                <a:latin typeface="+mj-lt"/>
                <a:ea typeface="+mn-ea"/>
                <a:cs typeface="+mn-cs"/>
              </a:rPr>
              <a:t>, </a:t>
            </a:r>
            <a:r>
              <a:rPr lang="en-US" sz="5000" b="1" dirty="0">
                <a:latin typeface="+mn-lt"/>
                <a:ea typeface="+mn-ea"/>
                <a:cs typeface="+mn-cs"/>
              </a:rPr>
              <a:t>Z. Maria Oden</a:t>
            </a:r>
            <a:r>
              <a:rPr lang="en-US" sz="5000" b="1" baseline="30000" dirty="0">
                <a:latin typeface="+mn-lt"/>
                <a:ea typeface="+mn-ea"/>
                <a:cs typeface="+mn-cs"/>
              </a:rPr>
              <a:t>1</a:t>
            </a:r>
            <a:r>
              <a:rPr lang="en-US" sz="5000" b="1" dirty="0">
                <a:latin typeface="+mn-lt"/>
                <a:ea typeface="+mn-ea"/>
                <a:cs typeface="+mn-cs"/>
              </a:rPr>
              <a:t>, Naomi Halas</a:t>
            </a:r>
            <a:r>
              <a:rPr lang="en-US" sz="5000" b="1" baseline="30000" dirty="0">
                <a:latin typeface="+mn-lt"/>
                <a:ea typeface="+mn-ea"/>
                <a:cs typeface="+mn-cs"/>
              </a:rPr>
              <a:t>3</a:t>
            </a:r>
            <a:endParaRPr lang="en-US" sz="5000" b="1" dirty="0">
              <a:latin typeface="+mj-lt"/>
              <a:ea typeface="+mn-ea"/>
              <a:cs typeface="+mn-cs"/>
            </a:endParaRPr>
          </a:p>
          <a:p>
            <a:pPr defTabSz="438912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4400" i="1" baseline="30000" dirty="0" smtClean="0">
                <a:latin typeface="Calibri" pitchFamily="34" charset="0"/>
                <a:ea typeface="+mn-ea"/>
                <a:cs typeface="Calibri" pitchFamily="34" charset="0"/>
              </a:rPr>
              <a:t>1</a:t>
            </a:r>
            <a:r>
              <a:rPr lang="en-US" sz="4400" i="1" dirty="0" smtClean="0">
                <a:latin typeface="Calibri" pitchFamily="34" charset="0"/>
                <a:ea typeface="+mn-ea"/>
                <a:cs typeface="Calibri" pitchFamily="34" charset="0"/>
              </a:rPr>
              <a:t>Dept. of </a:t>
            </a:r>
            <a:r>
              <a:rPr lang="en-US" sz="4400" i="1" dirty="0">
                <a:latin typeface="Calibri" pitchFamily="34" charset="0"/>
                <a:ea typeface="+mn-ea"/>
                <a:cs typeface="Calibri" pitchFamily="34" charset="0"/>
              </a:rPr>
              <a:t>Bioengineering, </a:t>
            </a:r>
            <a:r>
              <a:rPr lang="en-US" sz="4400" i="1" baseline="30000" dirty="0" smtClean="0">
                <a:latin typeface="Calibri" pitchFamily="34" charset="0"/>
                <a:ea typeface="+mn-ea"/>
                <a:cs typeface="Calibri" pitchFamily="34" charset="0"/>
              </a:rPr>
              <a:t>2</a:t>
            </a:r>
            <a:r>
              <a:rPr lang="en-US" sz="4400" i="1" dirty="0" smtClean="0">
                <a:latin typeface="Calibri" pitchFamily="34" charset="0"/>
                <a:ea typeface="+mn-ea"/>
                <a:cs typeface="Calibri" pitchFamily="34" charset="0"/>
              </a:rPr>
              <a:t>Dept. </a:t>
            </a:r>
            <a:r>
              <a:rPr lang="en-US" sz="4400" i="1" dirty="0">
                <a:latin typeface="Calibri" pitchFamily="34" charset="0"/>
                <a:ea typeface="+mn-ea"/>
                <a:cs typeface="Calibri" pitchFamily="34" charset="0"/>
              </a:rPr>
              <a:t>of Mechanical </a:t>
            </a:r>
            <a:r>
              <a:rPr lang="en-US" sz="4400" i="1" dirty="0" smtClean="0">
                <a:latin typeface="Calibri" pitchFamily="34" charset="0"/>
                <a:ea typeface="+mn-ea"/>
                <a:cs typeface="Calibri" pitchFamily="34" charset="0"/>
              </a:rPr>
              <a:t>Engineering,</a:t>
            </a:r>
            <a:r>
              <a:rPr lang="en-US" sz="4400" i="1" baseline="30000" dirty="0" smtClean="0">
                <a:latin typeface="Calibri" pitchFamily="34" charset="0"/>
                <a:ea typeface="+mn-ea"/>
                <a:cs typeface="Calibri" pitchFamily="34" charset="0"/>
              </a:rPr>
              <a:t>3</a:t>
            </a:r>
            <a:r>
              <a:rPr lang="en-US" sz="4400" i="1" dirty="0" smtClean="0">
                <a:latin typeface="Calibri" pitchFamily="34" charset="0"/>
                <a:ea typeface="+mn-ea"/>
                <a:cs typeface="Calibri" pitchFamily="34" charset="0"/>
              </a:rPr>
              <a:t>Dept. </a:t>
            </a:r>
            <a:r>
              <a:rPr lang="en-US" sz="4400" i="1" dirty="0">
                <a:latin typeface="Calibri" pitchFamily="34" charset="0"/>
                <a:ea typeface="+mn-ea"/>
                <a:cs typeface="Calibri" pitchFamily="34" charset="0"/>
              </a:rPr>
              <a:t>of Electrical and Computer Engineering,</a:t>
            </a:r>
            <a:r>
              <a:rPr lang="en-US" sz="4400" i="1" baseline="30000" dirty="0"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lang="en-US" sz="4400" i="1" dirty="0">
                <a:latin typeface="Calibri" pitchFamily="34" charset="0"/>
                <a:ea typeface="+mn-ea"/>
                <a:cs typeface="Calibri" pitchFamily="34" charset="0"/>
              </a:rPr>
              <a:t>Rice University, Houston, TX 77005</a:t>
            </a:r>
          </a:p>
          <a:p>
            <a:pPr defTabSz="438912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4400" i="1" baseline="30000" dirty="0">
                <a:latin typeface="Calibri" pitchFamily="34" charset="0"/>
                <a:ea typeface="+mn-ea"/>
                <a:cs typeface="Calibri" pitchFamily="34" charset="0"/>
              </a:rPr>
              <a:t>4</a:t>
            </a:r>
            <a:r>
              <a:rPr lang="en-US" sz="4400" i="1" dirty="0">
                <a:latin typeface="Calibri" pitchFamily="34" charset="0"/>
                <a:ea typeface="+mn-ea"/>
                <a:cs typeface="Calibri" pitchFamily="34" charset="0"/>
              </a:rPr>
              <a:t>Dental Branch, The University of Texas Health Science Center at Houston, Houston, TX  77030</a:t>
            </a:r>
          </a:p>
          <a:p>
            <a:pPr defTabSz="438912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4400" i="1" dirty="0">
                <a:latin typeface="Calibri" pitchFamily="34" charset="0"/>
                <a:ea typeface="+mn-ea"/>
                <a:cs typeface="Calibri" pitchFamily="34" charset="0"/>
              </a:rPr>
              <a:t> Contact: TeamNanoSPA@gmail.com</a:t>
            </a:r>
            <a:endParaRPr lang="en-US" sz="4400" i="1" dirty="0">
              <a:latin typeface="+mj-lt"/>
              <a:ea typeface="+mn-ea"/>
              <a:cs typeface="+mn-cs"/>
            </a:endParaRPr>
          </a:p>
        </p:txBody>
      </p:sp>
      <p:pic>
        <p:nvPicPr>
          <p:cNvPr id="14373" name="Picture 2" descr="C:\Users\Shea\Documents\Fall 10\BIOE 451\Cycle 2\logo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890450" y="685800"/>
            <a:ext cx="50863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74" name="Picture 2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36800" y="7775576"/>
            <a:ext cx="4360863" cy="404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75" name="Picture 1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873592" y="7530208"/>
            <a:ext cx="58229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76" name="TextBox 177"/>
          <p:cNvSpPr txBox="1">
            <a:spLocks noChangeArrowheads="1"/>
          </p:cNvSpPr>
          <p:nvPr/>
        </p:nvSpPr>
        <p:spPr bwMode="auto">
          <a:xfrm>
            <a:off x="27822525" y="7242176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latin typeface="Calibri" pitchFamily="4" charset="0"/>
              </a:rPr>
              <a:t>S</a:t>
            </a:r>
            <a:r>
              <a:rPr lang="en-US" sz="2400" b="1" dirty="0" smtClean="0">
                <a:latin typeface="Calibri" pitchFamily="4" charset="0"/>
              </a:rPr>
              <a:t>EM </a:t>
            </a:r>
            <a:r>
              <a:rPr lang="en-US" sz="2400" b="1" dirty="0">
                <a:latin typeface="Calibri" pitchFamily="4" charset="0"/>
              </a:rPr>
              <a:t>Image of Gold Nanoshells</a:t>
            </a:r>
          </a:p>
        </p:txBody>
      </p:sp>
      <p:sp>
        <p:nvSpPr>
          <p:cNvPr id="14377" name="TextBox 178"/>
          <p:cNvSpPr txBox="1">
            <a:spLocks noChangeArrowheads="1"/>
          </p:cNvSpPr>
          <p:nvPr/>
        </p:nvSpPr>
        <p:spPr bwMode="auto">
          <a:xfrm>
            <a:off x="22161624" y="7242176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latin typeface="Calibri" pitchFamily="4" charset="0"/>
              </a:rPr>
              <a:t>Absorption Spectrum </a:t>
            </a:r>
            <a:r>
              <a:rPr lang="en-US" sz="2400" b="1" dirty="0" smtClean="0">
                <a:latin typeface="Calibri" pitchFamily="4" charset="0"/>
              </a:rPr>
              <a:t>of </a:t>
            </a:r>
            <a:r>
              <a:rPr lang="en-US" sz="2400" b="1" dirty="0">
                <a:latin typeface="Calibri" pitchFamily="4" charset="0"/>
              </a:rPr>
              <a:t>Gold </a:t>
            </a:r>
            <a:r>
              <a:rPr lang="en-US" sz="2400" b="1" dirty="0" err="1">
                <a:latin typeface="Calibri" pitchFamily="4" charset="0"/>
              </a:rPr>
              <a:t>Nanoshells</a:t>
            </a:r>
            <a:endParaRPr lang="en-US" sz="2400" b="1" dirty="0">
              <a:latin typeface="Calibri" pitchFamily="4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474663" y="16171168"/>
            <a:ext cx="10497312" cy="2520280"/>
          </a:xfrm>
          <a:prstGeom prst="rect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486" name="Group 82"/>
          <p:cNvGrpSpPr>
            <a:grpSpLocks/>
          </p:cNvGrpSpPr>
          <p:nvPr/>
        </p:nvGrpSpPr>
        <p:grpSpPr bwMode="auto">
          <a:xfrm>
            <a:off x="715963" y="26324296"/>
            <a:ext cx="3749040" cy="2194560"/>
            <a:chOff x="358393" y="4640059"/>
            <a:chExt cx="2103332" cy="1028040"/>
          </a:xfrm>
        </p:grpSpPr>
        <p:pic>
          <p:nvPicPr>
            <p:cNvPr id="14516" name="Picture 4" descr="http://rds.yahoo.com/_ylt=A0WTefY_Rf1Msw0ANXSjzbkF/SIG=12q9a8rlc/EXP=1291753151/**http%3a/images.musthavemenus.com/images/13/1244566034831_53/page-02.jpg"/>
            <p:cNvPicPr>
              <a:picLocks noChangeAspect="1" noChangeArrowheads="1"/>
            </p:cNvPicPr>
            <p:nvPr/>
          </p:nvPicPr>
          <p:blipFill>
            <a:blip r:embed="rId9" cstate="print"/>
            <a:srcRect l="9697" t="28235" r="48485" b="25098"/>
            <a:stretch>
              <a:fillRect/>
            </a:stretch>
          </p:blipFill>
          <p:spPr bwMode="auto">
            <a:xfrm>
              <a:off x="512850" y="4973014"/>
              <a:ext cx="520944" cy="449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517" name="TextBox 84"/>
            <p:cNvSpPr txBox="1">
              <a:spLocks noChangeArrowheads="1"/>
            </p:cNvSpPr>
            <p:nvPr/>
          </p:nvSpPr>
          <p:spPr bwMode="auto">
            <a:xfrm>
              <a:off x="1169965" y="4779944"/>
              <a:ext cx="1251618" cy="751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4000" b="1" u="sng" dirty="0">
                  <a:latin typeface="Calibri" pitchFamily="4" charset="0"/>
                </a:rPr>
                <a:t>Hand</a:t>
              </a:r>
            </a:p>
            <a:p>
              <a:r>
                <a:rPr lang="en-US" sz="4000" b="1" u="sng" dirty="0">
                  <a:latin typeface="Calibri" pitchFamily="4" charset="0"/>
                </a:rPr>
                <a:t>Washing</a:t>
              </a: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358393" y="4640059"/>
              <a:ext cx="2103332" cy="1028040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891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000" u="sng"/>
            </a:p>
          </p:txBody>
        </p:sp>
      </p:grpSp>
      <p:grpSp>
        <p:nvGrpSpPr>
          <p:cNvPr id="14487" name="Group 86"/>
          <p:cNvGrpSpPr>
            <a:grpSpLocks/>
          </p:cNvGrpSpPr>
          <p:nvPr/>
        </p:nvGrpSpPr>
        <p:grpSpPr bwMode="auto">
          <a:xfrm>
            <a:off x="715962" y="23732008"/>
            <a:ext cx="3749040" cy="2194560"/>
            <a:chOff x="358394" y="2912209"/>
            <a:chExt cx="2103250" cy="958018"/>
          </a:xfrm>
        </p:grpSpPr>
        <p:pic>
          <p:nvPicPr>
            <p:cNvPr id="14513" name="Picture 2" descr="http://rds.yahoo.com/_ylt=A0WTefaxRP1MFhEAi1ijzbkF/SIG=12kba9gbg/EXP=1291753009/**http%3a/linzworld.files.wordpress.com/2008/03/chemical-flasks.jpg"/>
            <p:cNvPicPr>
              <a:picLocks noChangeAspect="1" noChangeArrowheads="1"/>
            </p:cNvPicPr>
            <p:nvPr/>
          </p:nvPicPr>
          <p:blipFill>
            <a:blip r:embed="rId10" cstate="print"/>
            <a:srcRect l="9000" t="12131" r="8099" b="14986"/>
            <a:stretch>
              <a:fillRect/>
            </a:stretch>
          </p:blipFill>
          <p:spPr bwMode="auto">
            <a:xfrm>
              <a:off x="484818" y="3116094"/>
              <a:ext cx="463792" cy="510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514" name="TextBox 88"/>
            <p:cNvSpPr txBox="1">
              <a:spLocks noChangeArrowheads="1"/>
            </p:cNvSpPr>
            <p:nvPr/>
          </p:nvSpPr>
          <p:spPr bwMode="auto">
            <a:xfrm>
              <a:off x="984394" y="2997622"/>
              <a:ext cx="1437434" cy="792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4000" b="1" u="sng" dirty="0" smtClean="0">
                  <a:latin typeface="Calibri" pitchFamily="4" charset="0"/>
                </a:rPr>
                <a:t>Chemical</a:t>
              </a:r>
            </a:p>
            <a:p>
              <a:r>
                <a:rPr lang="en-US" sz="3600" dirty="0" smtClean="0">
                  <a:latin typeface="Calibri" pitchFamily="4" charset="0"/>
                </a:rPr>
                <a:t>Ethylene oxide</a:t>
              </a:r>
              <a:endParaRPr lang="en-US" sz="3600" dirty="0">
                <a:latin typeface="Calibri" pitchFamily="4" charset="0"/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358394" y="2912209"/>
              <a:ext cx="2103250" cy="958018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891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000" u="sng"/>
            </a:p>
          </p:txBody>
        </p:sp>
      </p:grpSp>
      <p:grpSp>
        <p:nvGrpSpPr>
          <p:cNvPr id="14506" name="Group 91"/>
          <p:cNvGrpSpPr>
            <a:grpSpLocks/>
          </p:cNvGrpSpPr>
          <p:nvPr/>
        </p:nvGrpSpPr>
        <p:grpSpPr bwMode="auto">
          <a:xfrm>
            <a:off x="847256" y="21709139"/>
            <a:ext cx="936104" cy="1152128"/>
            <a:chOff x="2142175" y="1170270"/>
            <a:chExt cx="685968" cy="686392"/>
          </a:xfrm>
        </p:grpSpPr>
        <p:sp>
          <p:nvSpPr>
            <p:cNvPr id="95" name="Rectangle 94"/>
            <p:cNvSpPr/>
            <p:nvPr/>
          </p:nvSpPr>
          <p:spPr>
            <a:xfrm>
              <a:off x="2147309" y="1170270"/>
              <a:ext cx="607159" cy="5371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891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000" u="sng"/>
            </a:p>
          </p:txBody>
        </p:sp>
        <p:grpSp>
          <p:nvGrpSpPr>
            <p:cNvPr id="14510" name="Group 95"/>
            <p:cNvGrpSpPr>
              <a:grpSpLocks/>
            </p:cNvGrpSpPr>
            <p:nvPr/>
          </p:nvGrpSpPr>
          <p:grpSpPr bwMode="auto">
            <a:xfrm>
              <a:off x="2142175" y="1199968"/>
              <a:ext cx="685968" cy="656694"/>
              <a:chOff x="2142175" y="1199968"/>
              <a:chExt cx="685968" cy="656694"/>
            </a:xfrm>
          </p:grpSpPr>
          <p:sp>
            <p:nvSpPr>
              <p:cNvPr id="97" name="Curved Up Arrow 96"/>
              <p:cNvSpPr/>
              <p:nvPr/>
            </p:nvSpPr>
            <p:spPr>
              <a:xfrm>
                <a:off x="2183252" y="1583769"/>
                <a:ext cx="644384" cy="272893"/>
              </a:xfrm>
              <a:prstGeom prst="curvedUpArrow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8912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000" u="sng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Curved Down Arrow 97"/>
              <p:cNvSpPr/>
              <p:nvPr/>
            </p:nvSpPr>
            <p:spPr>
              <a:xfrm flipH="1">
                <a:off x="2142175" y="1199968"/>
                <a:ext cx="685968" cy="321477"/>
              </a:xfrm>
              <a:prstGeom prst="curvedDown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8912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000" u="sng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4507" name="TextBox 92"/>
          <p:cNvSpPr txBox="1">
            <a:spLocks noChangeArrowheads="1"/>
          </p:cNvSpPr>
          <p:nvPr/>
        </p:nvSpPr>
        <p:spPr bwMode="auto">
          <a:xfrm>
            <a:off x="1927376" y="21277091"/>
            <a:ext cx="237661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000" b="1" u="sng" dirty="0" smtClean="0">
                <a:latin typeface="Calibri" pitchFamily="4" charset="0"/>
              </a:rPr>
              <a:t>Heat</a:t>
            </a:r>
          </a:p>
          <a:p>
            <a:r>
              <a:rPr lang="en-US" sz="3600" dirty="0" smtClean="0">
                <a:latin typeface="Calibri" pitchFamily="4" charset="0"/>
              </a:rPr>
              <a:t>Autoclaving</a:t>
            </a:r>
          </a:p>
          <a:p>
            <a:r>
              <a:rPr lang="en-US" sz="3600" dirty="0" smtClean="0">
                <a:latin typeface="Calibri" pitchFamily="4" charset="0"/>
              </a:rPr>
              <a:t>Dry heat</a:t>
            </a:r>
            <a:endParaRPr lang="en-US" sz="3600" dirty="0">
              <a:latin typeface="Calibri" pitchFamily="4" charset="0"/>
            </a:endParaRPr>
          </a:p>
        </p:txBody>
      </p:sp>
      <p:sp>
        <p:nvSpPr>
          <p:cNvPr id="94" name="Rounded Rectangle 93"/>
          <p:cNvSpPr/>
          <p:nvPr/>
        </p:nvSpPr>
        <p:spPr bwMode="auto">
          <a:xfrm>
            <a:off x="715881" y="21077682"/>
            <a:ext cx="3749040" cy="219456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u="sng"/>
          </a:p>
        </p:txBody>
      </p:sp>
      <p:sp>
        <p:nvSpPr>
          <p:cNvPr id="14489" name="TextBox 102"/>
          <p:cNvSpPr txBox="1">
            <a:spLocks noChangeArrowheads="1"/>
          </p:cNvSpPr>
          <p:nvPr/>
        </p:nvSpPr>
        <p:spPr bwMode="auto">
          <a:xfrm>
            <a:off x="4591672" y="21574798"/>
            <a:ext cx="33123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 smtClean="0">
                <a:latin typeface="Calibri" pitchFamily="4" charset="0"/>
              </a:rPr>
              <a:t>Clean,</a:t>
            </a:r>
            <a:endParaRPr lang="en-US" sz="3600" dirty="0">
              <a:latin typeface="Calibri" pitchFamily="4" charset="0"/>
            </a:endParaRPr>
          </a:p>
          <a:p>
            <a:pPr algn="ctr"/>
            <a:r>
              <a:rPr lang="en-US" sz="3600" dirty="0">
                <a:latin typeface="Calibri" pitchFamily="4" charset="0"/>
              </a:rPr>
              <a:t>Robust</a:t>
            </a:r>
          </a:p>
        </p:txBody>
      </p:sp>
      <p:sp>
        <p:nvSpPr>
          <p:cNvPr id="14490" name="TextBox 103"/>
          <p:cNvSpPr txBox="1">
            <a:spLocks noChangeArrowheads="1"/>
          </p:cNvSpPr>
          <p:nvPr/>
        </p:nvSpPr>
        <p:spPr bwMode="auto">
          <a:xfrm>
            <a:off x="7807635" y="21297799"/>
            <a:ext cx="319274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 smtClean="0">
                <a:latin typeface="Calibri" pitchFamily="4" charset="0"/>
              </a:rPr>
              <a:t>Power requirements,</a:t>
            </a:r>
            <a:endParaRPr lang="en-US" sz="3600" dirty="0">
              <a:latin typeface="Calibri" pitchFamily="4" charset="0"/>
            </a:endParaRPr>
          </a:p>
          <a:p>
            <a:pPr algn="ctr"/>
            <a:r>
              <a:rPr lang="en-US" sz="3600" dirty="0">
                <a:latin typeface="Calibri" pitchFamily="4" charset="0"/>
              </a:rPr>
              <a:t>Complexity</a:t>
            </a:r>
          </a:p>
        </p:txBody>
      </p:sp>
      <p:sp>
        <p:nvSpPr>
          <p:cNvPr id="14491" name="TextBox 104"/>
          <p:cNvSpPr txBox="1">
            <a:spLocks noChangeArrowheads="1"/>
          </p:cNvSpPr>
          <p:nvPr/>
        </p:nvSpPr>
        <p:spPr bwMode="auto">
          <a:xfrm>
            <a:off x="4591672" y="24174464"/>
            <a:ext cx="33123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>
                <a:latin typeface="Calibri" pitchFamily="4" charset="0"/>
              </a:rPr>
              <a:t>Low </a:t>
            </a:r>
            <a:r>
              <a:rPr lang="en-US" sz="3600" dirty="0" smtClean="0">
                <a:latin typeface="Calibri" pitchFamily="4" charset="0"/>
              </a:rPr>
              <a:t>power,</a:t>
            </a:r>
            <a:endParaRPr lang="en-US" sz="3600" dirty="0">
              <a:latin typeface="Calibri" pitchFamily="4" charset="0"/>
            </a:endParaRPr>
          </a:p>
          <a:p>
            <a:pPr algn="ctr"/>
            <a:r>
              <a:rPr lang="en-US" sz="3600" dirty="0">
                <a:latin typeface="Calibri" pitchFamily="4" charset="0"/>
              </a:rPr>
              <a:t>Low temp</a:t>
            </a:r>
          </a:p>
        </p:txBody>
      </p:sp>
      <p:sp>
        <p:nvSpPr>
          <p:cNvPr id="14492" name="TextBox 105"/>
          <p:cNvSpPr txBox="1">
            <a:spLocks noChangeArrowheads="1"/>
          </p:cNvSpPr>
          <p:nvPr/>
        </p:nvSpPr>
        <p:spPr bwMode="auto">
          <a:xfrm>
            <a:off x="7879643" y="24164056"/>
            <a:ext cx="304873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 smtClean="0">
                <a:latin typeface="Calibri" pitchFamily="4" charset="0"/>
              </a:rPr>
              <a:t>Toxicity,</a:t>
            </a:r>
            <a:endParaRPr lang="en-US" sz="3600" dirty="0">
              <a:latin typeface="Calibri" pitchFamily="4" charset="0"/>
            </a:endParaRPr>
          </a:p>
          <a:p>
            <a:pPr algn="ctr"/>
            <a:r>
              <a:rPr lang="en-US" sz="3600" dirty="0" smtClean="0">
                <a:latin typeface="Calibri" pitchFamily="4" charset="0"/>
              </a:rPr>
              <a:t>Logistics</a:t>
            </a:r>
            <a:endParaRPr lang="en-US" sz="3600" dirty="0">
              <a:latin typeface="Calibri" pitchFamily="4" charset="0"/>
            </a:endParaRPr>
          </a:p>
        </p:txBody>
      </p:sp>
      <p:sp>
        <p:nvSpPr>
          <p:cNvPr id="14493" name="TextBox 106"/>
          <p:cNvSpPr txBox="1">
            <a:spLocks noChangeArrowheads="1"/>
          </p:cNvSpPr>
          <p:nvPr/>
        </p:nvSpPr>
        <p:spPr bwMode="auto">
          <a:xfrm>
            <a:off x="4591672" y="26821412"/>
            <a:ext cx="33123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 smtClean="0">
                <a:latin typeface="Calibri" pitchFamily="4" charset="0"/>
              </a:rPr>
              <a:t>Simple,</a:t>
            </a:r>
            <a:endParaRPr lang="en-US" sz="3600" dirty="0">
              <a:latin typeface="Calibri" pitchFamily="4" charset="0"/>
            </a:endParaRPr>
          </a:p>
          <a:p>
            <a:pPr algn="ctr"/>
            <a:r>
              <a:rPr lang="en-US" sz="3600" dirty="0">
                <a:latin typeface="Calibri" pitchFamily="4" charset="0"/>
              </a:rPr>
              <a:t>Inexpensive</a:t>
            </a:r>
          </a:p>
        </p:txBody>
      </p:sp>
      <p:sp>
        <p:nvSpPr>
          <p:cNvPr id="14494" name="TextBox 107"/>
          <p:cNvSpPr txBox="1">
            <a:spLocks noChangeArrowheads="1"/>
          </p:cNvSpPr>
          <p:nvPr/>
        </p:nvSpPr>
        <p:spPr bwMode="auto">
          <a:xfrm>
            <a:off x="7879643" y="26821412"/>
            <a:ext cx="30487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 smtClean="0">
                <a:latin typeface="Calibri" pitchFamily="4" charset="0"/>
              </a:rPr>
              <a:t>Does not sterilize</a:t>
            </a:r>
            <a:endParaRPr lang="en-US" sz="3600" dirty="0">
              <a:latin typeface="Calibri" pitchFamily="4" charset="0"/>
            </a:endParaRPr>
          </a:p>
        </p:txBody>
      </p:sp>
      <p:cxnSp>
        <p:nvCxnSpPr>
          <p:cNvPr id="109" name="Straight Connector 108"/>
          <p:cNvCxnSpPr/>
          <p:nvPr/>
        </p:nvCxnSpPr>
        <p:spPr bwMode="auto">
          <a:xfrm flipV="1">
            <a:off x="5009928" y="23322461"/>
            <a:ext cx="5486400" cy="42862"/>
          </a:xfrm>
          <a:prstGeom prst="line">
            <a:avLst/>
          </a:prstGeom>
          <a:ln w="76200"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 bwMode="auto">
          <a:xfrm>
            <a:off x="5009928" y="26173635"/>
            <a:ext cx="5486400" cy="0"/>
          </a:xfrm>
          <a:prstGeom prst="line">
            <a:avLst/>
          </a:prstGeom>
          <a:ln w="76200"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 bwMode="auto">
          <a:xfrm flipH="1">
            <a:off x="7737799" y="21032387"/>
            <a:ext cx="22225" cy="7315200"/>
          </a:xfrm>
          <a:prstGeom prst="line">
            <a:avLst/>
          </a:prstGeom>
          <a:ln w="76200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498" name="Group 113"/>
          <p:cNvGrpSpPr>
            <a:grpSpLocks/>
          </p:cNvGrpSpPr>
          <p:nvPr/>
        </p:nvGrpSpPr>
        <p:grpSpPr bwMode="auto">
          <a:xfrm>
            <a:off x="4886045" y="20023239"/>
            <a:ext cx="2797779" cy="1118179"/>
            <a:chOff x="3659442" y="18661921"/>
            <a:chExt cx="2797940" cy="1118185"/>
          </a:xfrm>
        </p:grpSpPr>
        <p:sp>
          <p:nvSpPr>
            <p:cNvPr id="101" name="Cross 100"/>
            <p:cNvSpPr/>
            <p:nvPr/>
          </p:nvSpPr>
          <p:spPr>
            <a:xfrm>
              <a:off x="4718559" y="18661921"/>
              <a:ext cx="549307" cy="549279"/>
            </a:xfrm>
            <a:prstGeom prst="plus">
              <a:avLst>
                <a:gd name="adj" fmla="val 36563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891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000" u="sng"/>
            </a:p>
          </p:txBody>
        </p:sp>
        <p:sp>
          <p:nvSpPr>
            <p:cNvPr id="14505" name="TextBox 98"/>
            <p:cNvSpPr txBox="1">
              <a:spLocks noChangeArrowheads="1"/>
            </p:cNvSpPr>
            <p:nvPr/>
          </p:nvSpPr>
          <p:spPr bwMode="auto">
            <a:xfrm>
              <a:off x="3659442" y="19072216"/>
              <a:ext cx="2797940" cy="707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4000" b="1" u="sng" dirty="0">
                  <a:latin typeface="Calibri" pitchFamily="4" charset="0"/>
                </a:rPr>
                <a:t>Advantages</a:t>
              </a: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8153972" y="20239236"/>
            <a:ext cx="2579888" cy="902176"/>
            <a:chOff x="8192072" y="19987592"/>
            <a:chExt cx="2579888" cy="902176"/>
          </a:xfrm>
        </p:grpSpPr>
        <p:sp>
          <p:nvSpPr>
            <p:cNvPr id="102" name="Rectangle 101"/>
            <p:cNvSpPr/>
            <p:nvPr/>
          </p:nvSpPr>
          <p:spPr bwMode="auto">
            <a:xfrm>
              <a:off x="9128176" y="19987592"/>
              <a:ext cx="549275" cy="20796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891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000" u="sng"/>
            </a:p>
          </p:txBody>
        </p:sp>
        <p:sp>
          <p:nvSpPr>
            <p:cNvPr id="14503" name="TextBox 99"/>
            <p:cNvSpPr txBox="1">
              <a:spLocks noChangeArrowheads="1"/>
            </p:cNvSpPr>
            <p:nvPr/>
          </p:nvSpPr>
          <p:spPr bwMode="auto">
            <a:xfrm>
              <a:off x="8192072" y="20181882"/>
              <a:ext cx="2579888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4000" b="1" u="sng" dirty="0">
                  <a:latin typeface="Calibri" pitchFamily="4" charset="0"/>
                </a:rPr>
                <a:t>Drawbacks</a:t>
              </a:r>
            </a:p>
          </p:txBody>
        </p:sp>
      </p:grpSp>
      <p:sp>
        <p:nvSpPr>
          <p:cNvPr id="124" name="Isosceles Triangle 123"/>
          <p:cNvSpPr/>
          <p:nvPr/>
        </p:nvSpPr>
        <p:spPr bwMode="auto">
          <a:xfrm rot="10800000">
            <a:off x="868362" y="28772568"/>
            <a:ext cx="9647237" cy="432048"/>
          </a:xfrm>
          <a:prstGeom prst="triangle">
            <a:avLst/>
          </a:prstGeom>
          <a:solidFill>
            <a:srgbClr val="97A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00" dirty="0"/>
          </a:p>
        </p:txBody>
      </p:sp>
      <p:sp>
        <p:nvSpPr>
          <p:cNvPr id="24" name="Rectangle 23"/>
          <p:cNvSpPr/>
          <p:nvPr/>
        </p:nvSpPr>
        <p:spPr>
          <a:xfrm>
            <a:off x="474663" y="18547432"/>
            <a:ext cx="10497312" cy="120003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chemeClr val="bg1"/>
                </a:solidFill>
              </a:rPr>
              <a:t>Current Solutions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87216" y="29462052"/>
            <a:ext cx="10497312" cy="291091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01" name="Rectangle 124"/>
          <p:cNvSpPr>
            <a:spLocks noChangeArrowheads="1"/>
          </p:cNvSpPr>
          <p:nvPr/>
        </p:nvSpPr>
        <p:spPr bwMode="auto">
          <a:xfrm>
            <a:off x="474663" y="29572201"/>
            <a:ext cx="1046073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lvl="1" indent="0"/>
            <a:r>
              <a:rPr lang="en-US" sz="4400" b="1" dirty="0" smtClean="0">
                <a:latin typeface="Calibri" pitchFamily="4" charset="0"/>
              </a:rPr>
              <a:t>Our solution: </a:t>
            </a:r>
            <a:r>
              <a:rPr lang="en-US" sz="4400" i="1" dirty="0" smtClean="0">
                <a:latin typeface="Calibri" pitchFamily="4" charset="0"/>
              </a:rPr>
              <a:t>Incorporate novel nanoparticle technology that efficiently absorbs solar energy to create a solar-powered autoclave</a:t>
            </a:r>
            <a:endParaRPr lang="en-US" sz="4400" i="1" dirty="0">
              <a:latin typeface="Calibri" pitchFamily="4" charset="0"/>
            </a:endParaRPr>
          </a:p>
        </p:txBody>
      </p:sp>
      <p:grpSp>
        <p:nvGrpSpPr>
          <p:cNvPr id="187" name="Group 186"/>
          <p:cNvGrpSpPr/>
          <p:nvPr/>
        </p:nvGrpSpPr>
        <p:grpSpPr>
          <a:xfrm>
            <a:off x="631232" y="12498760"/>
            <a:ext cx="10297144" cy="3672408"/>
            <a:chOff x="631232" y="11418640"/>
            <a:chExt cx="10297144" cy="3672408"/>
          </a:xfrm>
        </p:grpSpPr>
        <p:graphicFrame>
          <p:nvGraphicFramePr>
            <p:cNvPr id="14350" name="Chart 125"/>
            <p:cNvGraphicFramePr>
              <a:graphicFrameLocks/>
            </p:cNvGraphicFramePr>
            <p:nvPr/>
          </p:nvGraphicFramePr>
          <p:xfrm>
            <a:off x="703263" y="11634664"/>
            <a:ext cx="10150475" cy="3384376"/>
          </p:xfrm>
          <a:graphic>
            <a:graphicData uri="http://schemas.openxmlformats.org/presentationml/2006/ole">
              <p:oleObj spid="_x0000_s14402" name="Worksheet" r:id="rId11" imgW="10149001" imgH="3602438" progId="Excel.Sheet.8">
                <p:embed/>
              </p:oleObj>
            </a:graphicData>
          </a:graphic>
        </p:graphicFrame>
        <p:sp>
          <p:nvSpPr>
            <p:cNvPr id="183" name="Rectangle 182"/>
            <p:cNvSpPr/>
            <p:nvPr/>
          </p:nvSpPr>
          <p:spPr>
            <a:xfrm>
              <a:off x="631232" y="14875024"/>
              <a:ext cx="10297144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631232" y="11490648"/>
              <a:ext cx="10297144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10744200" y="11418640"/>
              <a:ext cx="144016" cy="35283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631232" y="11418640"/>
              <a:ext cx="144016" cy="35283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1" name="TextBox 178"/>
          <p:cNvSpPr txBox="1">
            <a:spLocks noChangeArrowheads="1"/>
          </p:cNvSpPr>
          <p:nvPr/>
        </p:nvSpPr>
        <p:spPr bwMode="auto">
          <a:xfrm>
            <a:off x="32842199" y="13231034"/>
            <a:ext cx="104997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 smtClean="0">
                <a:latin typeface="Calibri" pitchFamily="4" charset="0"/>
              </a:rPr>
              <a:t>Thermal Testing Results</a:t>
            </a:r>
            <a:endParaRPr lang="en-US" sz="4000" b="1" dirty="0">
              <a:latin typeface="Calibri" pitchFamily="4" charset="0"/>
            </a:endParaRPr>
          </a:p>
        </p:txBody>
      </p:sp>
      <p:grpSp>
        <p:nvGrpSpPr>
          <p:cNvPr id="227" name="Group 326"/>
          <p:cNvGrpSpPr>
            <a:grpSpLocks/>
          </p:cNvGrpSpPr>
          <p:nvPr/>
        </p:nvGrpSpPr>
        <p:grpSpPr bwMode="auto">
          <a:xfrm>
            <a:off x="17663468" y="14113976"/>
            <a:ext cx="10404138" cy="11850280"/>
            <a:chOff x="3936" y="768"/>
            <a:chExt cx="2299" cy="2566"/>
          </a:xfrm>
        </p:grpSpPr>
        <p:sp>
          <p:nvSpPr>
            <p:cNvPr id="228" name="Rectangle 316"/>
            <p:cNvSpPr>
              <a:spLocks noChangeArrowheads="1"/>
            </p:cNvSpPr>
            <p:nvPr/>
          </p:nvSpPr>
          <p:spPr bwMode="auto">
            <a:xfrm rot="-10136089">
              <a:off x="4120" y="2224"/>
              <a:ext cx="35" cy="921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Rectangle 311"/>
            <p:cNvSpPr>
              <a:spLocks noChangeArrowheads="1"/>
            </p:cNvSpPr>
            <p:nvPr/>
          </p:nvSpPr>
          <p:spPr bwMode="auto">
            <a:xfrm rot="10136089" flipH="1">
              <a:off x="4809" y="2224"/>
              <a:ext cx="35" cy="921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" name="Rectangle 315"/>
            <p:cNvSpPr>
              <a:spLocks noChangeArrowheads="1"/>
            </p:cNvSpPr>
            <p:nvPr/>
          </p:nvSpPr>
          <p:spPr bwMode="auto">
            <a:xfrm rot="9574486" flipH="1">
              <a:off x="4104" y="1685"/>
              <a:ext cx="35" cy="667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" name="Rectangle 287"/>
            <p:cNvSpPr>
              <a:spLocks noChangeArrowheads="1"/>
            </p:cNvSpPr>
            <p:nvPr/>
          </p:nvSpPr>
          <p:spPr bwMode="auto">
            <a:xfrm rot="-9574486">
              <a:off x="4824" y="1662"/>
              <a:ext cx="35" cy="667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4" name="Group 284"/>
            <p:cNvGrpSpPr>
              <a:grpSpLocks/>
            </p:cNvGrpSpPr>
            <p:nvPr/>
          </p:nvGrpSpPr>
          <p:grpSpPr bwMode="auto">
            <a:xfrm>
              <a:off x="4152" y="2532"/>
              <a:ext cx="672" cy="192"/>
              <a:chOff x="3408" y="2160"/>
              <a:chExt cx="576" cy="192"/>
            </a:xfrm>
          </p:grpSpPr>
          <p:sp>
            <p:nvSpPr>
              <p:cNvPr id="483" name="Oval 285"/>
              <p:cNvSpPr>
                <a:spLocks noChangeArrowheads="1"/>
              </p:cNvSpPr>
              <p:nvPr/>
            </p:nvSpPr>
            <p:spPr bwMode="auto">
              <a:xfrm>
                <a:off x="3408" y="2160"/>
                <a:ext cx="576" cy="192"/>
              </a:xfrm>
              <a:prstGeom prst="ellipse">
                <a:avLst/>
              </a:prstGeom>
              <a:solidFill>
                <a:srgbClr val="C0C0C0"/>
              </a:solidFill>
              <a:ln w="2540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4" name="Oval 286"/>
              <p:cNvSpPr>
                <a:spLocks noChangeAspect="1" noChangeArrowheads="1"/>
              </p:cNvSpPr>
              <p:nvPr/>
            </p:nvSpPr>
            <p:spPr bwMode="auto">
              <a:xfrm>
                <a:off x="3450" y="2193"/>
                <a:ext cx="489" cy="11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" name="Rectangle 289"/>
            <p:cNvSpPr>
              <a:spLocks noChangeArrowheads="1"/>
            </p:cNvSpPr>
            <p:nvPr/>
          </p:nvSpPr>
          <p:spPr bwMode="auto">
            <a:xfrm rot="10304957" flipH="1">
              <a:off x="4803" y="2266"/>
              <a:ext cx="35" cy="1016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" name="Rectangle 288"/>
            <p:cNvSpPr>
              <a:spLocks noChangeArrowheads="1"/>
            </p:cNvSpPr>
            <p:nvPr/>
          </p:nvSpPr>
          <p:spPr bwMode="auto">
            <a:xfrm rot="-10304957">
              <a:off x="4136" y="2266"/>
              <a:ext cx="35" cy="1016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7" name="Group 312"/>
            <p:cNvGrpSpPr>
              <a:grpSpLocks/>
            </p:cNvGrpSpPr>
            <p:nvPr/>
          </p:nvGrpSpPr>
          <p:grpSpPr bwMode="auto">
            <a:xfrm>
              <a:off x="4200" y="2196"/>
              <a:ext cx="576" cy="192"/>
              <a:chOff x="4536" y="2196"/>
              <a:chExt cx="576" cy="192"/>
            </a:xfrm>
          </p:grpSpPr>
          <p:sp>
            <p:nvSpPr>
              <p:cNvPr id="481" name="Oval 281"/>
              <p:cNvSpPr>
                <a:spLocks noChangeArrowheads="1"/>
              </p:cNvSpPr>
              <p:nvPr/>
            </p:nvSpPr>
            <p:spPr bwMode="auto">
              <a:xfrm>
                <a:off x="4536" y="2196"/>
                <a:ext cx="576" cy="192"/>
              </a:xfrm>
              <a:prstGeom prst="ellipse">
                <a:avLst/>
              </a:prstGeom>
              <a:solidFill>
                <a:srgbClr val="C0C0C0"/>
              </a:solidFill>
              <a:ln w="2540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" name="Oval 282"/>
              <p:cNvSpPr>
                <a:spLocks noChangeAspect="1" noChangeArrowheads="1"/>
              </p:cNvSpPr>
              <p:nvPr/>
            </p:nvSpPr>
            <p:spPr bwMode="auto">
              <a:xfrm>
                <a:off x="4578" y="2229"/>
                <a:ext cx="489" cy="11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1" name="Group 279"/>
            <p:cNvGrpSpPr>
              <a:grpSpLocks noChangeAspect="1"/>
            </p:cNvGrpSpPr>
            <p:nvPr/>
          </p:nvGrpSpPr>
          <p:grpSpPr bwMode="auto">
            <a:xfrm>
              <a:off x="4023" y="1921"/>
              <a:ext cx="921" cy="43"/>
              <a:chOff x="3174" y="1845"/>
              <a:chExt cx="1008" cy="51"/>
            </a:xfrm>
          </p:grpSpPr>
          <p:sp>
            <p:nvSpPr>
              <p:cNvPr id="479" name="Rectangle 276"/>
              <p:cNvSpPr>
                <a:spLocks noChangeAspect="1" noChangeArrowheads="1"/>
              </p:cNvSpPr>
              <p:nvPr/>
            </p:nvSpPr>
            <p:spPr bwMode="auto">
              <a:xfrm rot="5822992" flipH="1">
                <a:off x="3654" y="1368"/>
                <a:ext cx="48" cy="1008"/>
              </a:xfrm>
              <a:prstGeom prst="rect">
                <a:avLst/>
              </a:prstGeom>
              <a:solidFill>
                <a:srgbClr val="C0C0C0"/>
              </a:solidFill>
              <a:ln w="2540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0" name="Rectangle 278"/>
              <p:cNvSpPr>
                <a:spLocks noChangeAspect="1" noChangeArrowheads="1"/>
              </p:cNvSpPr>
              <p:nvPr/>
            </p:nvSpPr>
            <p:spPr bwMode="auto">
              <a:xfrm rot="-5822992">
                <a:off x="3654" y="1365"/>
                <a:ext cx="48" cy="1008"/>
              </a:xfrm>
              <a:prstGeom prst="rect">
                <a:avLst/>
              </a:prstGeom>
              <a:solidFill>
                <a:srgbClr val="C0C0C0"/>
              </a:solidFill>
              <a:ln w="2540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3" name="Group 213"/>
            <p:cNvGrpSpPr>
              <a:grpSpLocks/>
            </p:cNvGrpSpPr>
            <p:nvPr/>
          </p:nvGrpSpPr>
          <p:grpSpPr bwMode="auto">
            <a:xfrm>
              <a:off x="4224" y="1969"/>
              <a:ext cx="110" cy="104"/>
              <a:chOff x="2640" y="2400"/>
              <a:chExt cx="110" cy="104"/>
            </a:xfrm>
          </p:grpSpPr>
          <p:sp>
            <p:nvSpPr>
              <p:cNvPr id="477" name="AutoShape 214"/>
              <p:cNvSpPr>
                <a:spLocks noChangeArrowheads="1"/>
              </p:cNvSpPr>
              <p:nvPr/>
            </p:nvSpPr>
            <p:spPr bwMode="auto">
              <a:xfrm>
                <a:off x="2640" y="2400"/>
                <a:ext cx="63" cy="104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25400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8" name="Rectangle 215"/>
              <p:cNvSpPr>
                <a:spLocks noChangeArrowheads="1"/>
              </p:cNvSpPr>
              <p:nvPr/>
            </p:nvSpPr>
            <p:spPr bwMode="auto">
              <a:xfrm rot="-2734926">
                <a:off x="2695" y="2433"/>
                <a:ext cx="23" cy="86"/>
              </a:xfrm>
              <a:prstGeom prst="rect">
                <a:avLst/>
              </a:prstGeom>
              <a:solidFill>
                <a:srgbClr val="FFFF00"/>
              </a:solidFill>
              <a:ln w="25400">
                <a:solidFill>
                  <a:srgbClr val="FFCC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0" name="Group 222"/>
            <p:cNvGrpSpPr>
              <a:grpSpLocks/>
            </p:cNvGrpSpPr>
            <p:nvPr/>
          </p:nvGrpSpPr>
          <p:grpSpPr bwMode="auto">
            <a:xfrm>
              <a:off x="4064" y="992"/>
              <a:ext cx="845" cy="1002"/>
              <a:chOff x="3248" y="956"/>
              <a:chExt cx="845" cy="1002"/>
            </a:xfrm>
          </p:grpSpPr>
          <p:sp>
            <p:nvSpPr>
              <p:cNvPr id="453" name="Flowchart: Magnetic Disk 360"/>
              <p:cNvSpPr/>
              <p:nvPr/>
            </p:nvSpPr>
            <p:spPr>
              <a:xfrm>
                <a:off x="3248" y="1223"/>
                <a:ext cx="845" cy="735"/>
              </a:xfrm>
              <a:prstGeom prst="flowChartMagneticDisk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/>
                <a:endParaRPr lang="en-US" sz="1800">
                  <a:solidFill>
                    <a:srgbClr val="FFFFFF"/>
                  </a:solidFill>
                  <a:latin typeface="Calibri" pitchFamily="28" charset="0"/>
                  <a:ea typeface="ＭＳ Ｐゴシック" pitchFamily="28" charset="-128"/>
                </a:endParaRPr>
              </a:p>
            </p:txBody>
          </p:sp>
          <p:sp>
            <p:nvSpPr>
              <p:cNvPr id="454" name="Oval 453"/>
              <p:cNvSpPr/>
              <p:nvPr/>
            </p:nvSpPr>
            <p:spPr>
              <a:xfrm>
                <a:off x="3248" y="1190"/>
                <a:ext cx="845" cy="2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/>
                <a:endParaRPr lang="en-US" sz="1800">
                  <a:solidFill>
                    <a:srgbClr val="FFFFFF"/>
                  </a:solidFill>
                  <a:latin typeface="Calibri" pitchFamily="28" charset="0"/>
                  <a:ea typeface="ＭＳ Ｐゴシック" pitchFamily="28" charset="-128"/>
                </a:endParaRPr>
              </a:p>
            </p:txBody>
          </p:sp>
          <p:sp>
            <p:nvSpPr>
              <p:cNvPr id="455" name="Pie 8"/>
              <p:cNvSpPr>
                <a:spLocks noChangeAspect="1" noChangeArrowheads="1"/>
              </p:cNvSpPr>
              <p:nvPr/>
            </p:nvSpPr>
            <p:spPr bwMode="auto">
              <a:xfrm rot="5400000">
                <a:off x="3429" y="892"/>
                <a:ext cx="484" cy="845"/>
              </a:xfrm>
              <a:custGeom>
                <a:avLst/>
                <a:gdLst>
                  <a:gd name="T0" fmla="*/ 1003076 w 1003076"/>
                  <a:gd name="T1" fmla="*/ 874645 h 1749289"/>
                  <a:gd name="T2" fmla="*/ 501538 w 1003076"/>
                  <a:gd name="T3" fmla="*/ 1749289 h 1749289"/>
                  <a:gd name="T4" fmla="*/ 0 w 1003076"/>
                  <a:gd name="T5" fmla="*/ 874645 h 1749289"/>
                  <a:gd name="T6" fmla="*/ 501538 w 1003076"/>
                  <a:gd name="T7" fmla="*/ 0 h 1749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146897 w 1003076"/>
                  <a:gd name="T13" fmla="*/ 256177 h 1749289"/>
                  <a:gd name="T14" fmla="*/ 856179 w 1003076"/>
                  <a:gd name="T15" fmla="*/ 1493112 h 1749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03076" h="1749289">
                    <a:moveTo>
                      <a:pt x="499040" y="1749278"/>
                    </a:moveTo>
                    <a:lnTo>
                      <a:pt x="499039" y="1749278"/>
                    </a:lnTo>
                    <a:cubicBezTo>
                      <a:pt x="223026" y="1746880"/>
                      <a:pt x="0" y="1355996"/>
                      <a:pt x="0" y="874644"/>
                    </a:cubicBezTo>
                    <a:cubicBezTo>
                      <a:pt x="0" y="391590"/>
                      <a:pt x="224546" y="-1"/>
                      <a:pt x="501537" y="-1"/>
                    </a:cubicBezTo>
                    <a:lnTo>
                      <a:pt x="501538" y="874645"/>
                    </a:lnTo>
                    <a:close/>
                  </a:path>
                </a:pathLst>
              </a:custGeom>
              <a:solidFill>
                <a:schemeClr val="accent1"/>
              </a:solidFill>
              <a:ln w="2540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eaLnBrk="1" hangingPunct="1"/>
                <a:endParaRPr lang="en-US" sz="1800">
                  <a:latin typeface="Calibri" pitchFamily="28" charset="0"/>
                </a:endParaRPr>
              </a:p>
            </p:txBody>
          </p:sp>
          <p:sp>
            <p:nvSpPr>
              <p:cNvPr id="456" name="Oval 455"/>
              <p:cNvSpPr/>
              <p:nvPr/>
            </p:nvSpPr>
            <p:spPr>
              <a:xfrm>
                <a:off x="3252" y="1244"/>
                <a:ext cx="836" cy="134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/>
                <a:endParaRPr lang="en-US" sz="1800">
                  <a:solidFill>
                    <a:srgbClr val="FFFFFF"/>
                  </a:solidFill>
                  <a:latin typeface="Calibri" pitchFamily="28" charset="0"/>
                  <a:ea typeface="ＭＳ Ｐゴシック" pitchFamily="28" charset="-128"/>
                </a:endParaRPr>
              </a:p>
            </p:txBody>
          </p:sp>
          <p:sp>
            <p:nvSpPr>
              <p:cNvPr id="457" name="Block Arc 456"/>
              <p:cNvSpPr/>
              <p:nvPr/>
            </p:nvSpPr>
            <p:spPr>
              <a:xfrm>
                <a:off x="3556" y="1148"/>
                <a:ext cx="246" cy="200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/>
                <a:endParaRPr lang="en-US" sz="1800">
                  <a:solidFill>
                    <a:schemeClr val="tx1"/>
                  </a:solidFill>
                  <a:latin typeface="Calibri" pitchFamily="28" charset="0"/>
                  <a:ea typeface="ＭＳ Ｐゴシック" pitchFamily="28" charset="-128"/>
                </a:endParaRPr>
              </a:p>
            </p:txBody>
          </p:sp>
          <p:sp>
            <p:nvSpPr>
              <p:cNvPr id="458" name="Flowchart: Magnetic Disk 365"/>
              <p:cNvSpPr/>
              <p:nvPr/>
            </p:nvSpPr>
            <p:spPr>
              <a:xfrm>
                <a:off x="3395" y="1187"/>
                <a:ext cx="35" cy="67"/>
              </a:xfrm>
              <a:prstGeom prst="flowChartMagneticDisk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/>
                <a:endParaRPr lang="en-US" sz="1800">
                  <a:solidFill>
                    <a:srgbClr val="FFFFFF"/>
                  </a:solidFill>
                  <a:latin typeface="Calibri" pitchFamily="28" charset="0"/>
                  <a:ea typeface="ＭＳ Ｐゴシック" pitchFamily="28" charset="-128"/>
                </a:endParaRPr>
              </a:p>
            </p:txBody>
          </p:sp>
          <p:grpSp>
            <p:nvGrpSpPr>
              <p:cNvPr id="459" name="Group 72"/>
              <p:cNvGrpSpPr>
                <a:grpSpLocks/>
              </p:cNvGrpSpPr>
              <p:nvPr/>
            </p:nvGrpSpPr>
            <p:grpSpPr bwMode="auto">
              <a:xfrm>
                <a:off x="3924" y="1182"/>
                <a:ext cx="70" cy="72"/>
                <a:chOff x="3168" y="1289"/>
                <a:chExt cx="70" cy="72"/>
              </a:xfrm>
            </p:grpSpPr>
            <p:sp>
              <p:nvSpPr>
                <p:cNvPr id="475" name="Flowchart: Magnetic Disk 382"/>
                <p:cNvSpPr>
                  <a:spLocks noChangeArrowheads="1"/>
                </p:cNvSpPr>
                <p:nvPr/>
              </p:nvSpPr>
              <p:spPr bwMode="auto">
                <a:xfrm>
                  <a:off x="3183" y="1294"/>
                  <a:ext cx="35" cy="67"/>
                </a:xfrm>
                <a:prstGeom prst="flowChartMagneticDisk">
                  <a:avLst/>
                </a:prstGeom>
                <a:solidFill>
                  <a:schemeClr val="accent1"/>
                </a:solidFill>
                <a:ln w="25400">
                  <a:solidFill>
                    <a:srgbClr val="405D88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pPr algn="ctr" eaLnBrk="1" hangingPunct="1"/>
                  <a:endParaRPr lang="en-US" sz="1800">
                    <a:solidFill>
                      <a:srgbClr val="FFFFFF"/>
                    </a:solidFill>
                    <a:latin typeface="Calibri" pitchFamily="28" charset="0"/>
                  </a:endParaRPr>
                </a:p>
              </p:txBody>
            </p:sp>
            <p:sp>
              <p:nvSpPr>
                <p:cNvPr id="476" name="Round Same Side Corner Rectangle 22"/>
                <p:cNvSpPr>
                  <a:spLocks noChangeArrowheads="1"/>
                </p:cNvSpPr>
                <p:nvPr/>
              </p:nvSpPr>
              <p:spPr bwMode="auto">
                <a:xfrm>
                  <a:off x="3168" y="1289"/>
                  <a:ext cx="70" cy="33"/>
                </a:xfrm>
                <a:custGeom>
                  <a:avLst/>
                  <a:gdLst>
                    <a:gd name="T0" fmla="*/ 145031 w 145031"/>
                    <a:gd name="T1" fmla="*/ 34188 h 68376"/>
                    <a:gd name="T2" fmla="*/ 72516 w 145031"/>
                    <a:gd name="T3" fmla="*/ 68376 h 68376"/>
                    <a:gd name="T4" fmla="*/ 0 w 145031"/>
                    <a:gd name="T5" fmla="*/ 34188 h 68376"/>
                    <a:gd name="T6" fmla="*/ 72516 w 145031"/>
                    <a:gd name="T7" fmla="*/ 0 h 68376"/>
                    <a:gd name="T8" fmla="*/ 0 60000 65536"/>
                    <a:gd name="T9" fmla="*/ 1 60000 65536"/>
                    <a:gd name="T10" fmla="*/ 2 60000 65536"/>
                    <a:gd name="T11" fmla="*/ 3 60000 65536"/>
                    <a:gd name="T12" fmla="*/ 3338 w 145031"/>
                    <a:gd name="T13" fmla="*/ 3338 h 68376"/>
                    <a:gd name="T14" fmla="*/ 141693 w 145031"/>
                    <a:gd name="T15" fmla="*/ 68376 h 6837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5031" h="68376">
                      <a:moveTo>
                        <a:pt x="11396" y="0"/>
                      </a:moveTo>
                      <a:lnTo>
                        <a:pt x="133635" y="0"/>
                      </a:lnTo>
                      <a:lnTo>
                        <a:pt x="133634" y="0"/>
                      </a:lnTo>
                      <a:cubicBezTo>
                        <a:pt x="139928" y="0"/>
                        <a:pt x="145031" y="5102"/>
                        <a:pt x="145031" y="11396"/>
                      </a:cubicBezTo>
                      <a:lnTo>
                        <a:pt x="145031" y="68376"/>
                      </a:lnTo>
                      <a:lnTo>
                        <a:pt x="0" y="68376"/>
                      </a:lnTo>
                      <a:lnTo>
                        <a:pt x="0" y="11396"/>
                      </a:lnTo>
                      <a:cubicBezTo>
                        <a:pt x="0" y="5102"/>
                        <a:pt x="5102" y="0"/>
                        <a:pt x="1139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5400">
                  <a:solidFill>
                    <a:srgbClr val="405D88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eaLnBrk="1" hangingPunct="1"/>
                  <a:endParaRPr lang="en-US" sz="1800">
                    <a:solidFill>
                      <a:srgbClr val="FFFFFF"/>
                    </a:solidFill>
                    <a:latin typeface="Calibri" pitchFamily="28" charset="0"/>
                  </a:endParaRPr>
                </a:p>
              </p:txBody>
            </p:sp>
          </p:grpSp>
          <p:grpSp>
            <p:nvGrpSpPr>
              <p:cNvPr id="460" name="Group 81"/>
              <p:cNvGrpSpPr>
                <a:grpSpLocks/>
              </p:cNvGrpSpPr>
              <p:nvPr/>
            </p:nvGrpSpPr>
            <p:grpSpPr bwMode="auto">
              <a:xfrm>
                <a:off x="3626" y="956"/>
                <a:ext cx="106" cy="167"/>
                <a:chOff x="3174" y="960"/>
                <a:chExt cx="106" cy="167"/>
              </a:xfrm>
            </p:grpSpPr>
            <p:sp>
              <p:nvSpPr>
                <p:cNvPr id="471" name="Flowchart: Magnetic Disk 378"/>
                <p:cNvSpPr>
                  <a:spLocks noChangeArrowheads="1"/>
                </p:cNvSpPr>
                <p:nvPr/>
              </p:nvSpPr>
              <p:spPr bwMode="auto">
                <a:xfrm>
                  <a:off x="3217" y="993"/>
                  <a:ext cx="21" cy="134"/>
                </a:xfrm>
                <a:prstGeom prst="flowChartMagneticDisk">
                  <a:avLst/>
                </a:prstGeom>
                <a:solidFill>
                  <a:schemeClr val="accent1"/>
                </a:solidFill>
                <a:ln w="25400">
                  <a:solidFill>
                    <a:srgbClr val="405D88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pPr algn="ctr" eaLnBrk="1" hangingPunct="1"/>
                  <a:endParaRPr lang="en-US" sz="1800">
                    <a:solidFill>
                      <a:srgbClr val="FFFFFF"/>
                    </a:solidFill>
                    <a:latin typeface="Calibri" pitchFamily="28" charset="0"/>
                  </a:endParaRPr>
                </a:p>
              </p:txBody>
            </p:sp>
            <p:grpSp>
              <p:nvGrpSpPr>
                <p:cNvPr id="472" name="Group 75"/>
                <p:cNvGrpSpPr>
                  <a:grpSpLocks/>
                </p:cNvGrpSpPr>
                <p:nvPr/>
              </p:nvGrpSpPr>
              <p:grpSpPr bwMode="auto">
                <a:xfrm>
                  <a:off x="3174" y="960"/>
                  <a:ext cx="106" cy="100"/>
                  <a:chOff x="3176" y="960"/>
                  <a:chExt cx="106" cy="100"/>
                </a:xfrm>
              </p:grpSpPr>
              <p:sp>
                <p:nvSpPr>
                  <p:cNvPr id="473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176" y="960"/>
                    <a:ext cx="106" cy="100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25400">
                    <a:solidFill>
                      <a:srgbClr val="405D88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1" hangingPunct="1"/>
                    <a:endParaRPr lang="en-US" sz="1800">
                      <a:solidFill>
                        <a:srgbClr val="FFFFFF"/>
                      </a:solidFill>
                      <a:latin typeface="Calibri" pitchFamily="28" charset="0"/>
                    </a:endParaRPr>
                  </a:p>
                </p:txBody>
              </p:sp>
              <p:cxnSp>
                <p:nvCxnSpPr>
                  <p:cNvPr id="474" name="Straight Connector 473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3230" y="984"/>
                    <a:ext cx="34" cy="36"/>
                  </a:xfrm>
                  <a:prstGeom prst="line">
                    <a:avLst/>
                  </a:prstGeom>
                  <a:noFill/>
                  <a:ln w="19050">
                    <a:solidFill>
                      <a:srgbClr val="405D88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sp>
            <p:nvSpPr>
              <p:cNvPr id="461" name="Oval 460"/>
              <p:cNvSpPr>
                <a:spLocks noChangeArrowheads="1"/>
              </p:cNvSpPr>
              <p:nvPr/>
            </p:nvSpPr>
            <p:spPr bwMode="auto">
              <a:xfrm>
                <a:off x="3844" y="1225"/>
                <a:ext cx="46" cy="29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rgbClr val="405D88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eaLnBrk="1" hangingPunct="1"/>
                <a:endParaRPr lang="en-US" sz="1800">
                  <a:solidFill>
                    <a:srgbClr val="FFFFFF"/>
                  </a:solidFill>
                  <a:latin typeface="Calibri" pitchFamily="28" charset="0"/>
                </a:endParaRPr>
              </a:p>
            </p:txBody>
          </p:sp>
          <p:sp>
            <p:nvSpPr>
              <p:cNvPr id="462" name="Rectangle 84"/>
              <p:cNvSpPr>
                <a:spLocks noChangeArrowheads="1"/>
              </p:cNvSpPr>
              <p:nvPr/>
            </p:nvSpPr>
            <p:spPr bwMode="auto">
              <a:xfrm>
                <a:off x="3256" y="1560"/>
                <a:ext cx="829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" name="Oval 86"/>
              <p:cNvSpPr>
                <a:spLocks noChangeArrowheads="1"/>
              </p:cNvSpPr>
              <p:nvPr/>
            </p:nvSpPr>
            <p:spPr bwMode="auto">
              <a:xfrm>
                <a:off x="3248" y="1736"/>
                <a:ext cx="841" cy="188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rgbClr val="405D88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" name="Oval 87"/>
              <p:cNvSpPr>
                <a:spLocks noChangeArrowheads="1"/>
              </p:cNvSpPr>
              <p:nvPr/>
            </p:nvSpPr>
            <p:spPr bwMode="auto">
              <a:xfrm>
                <a:off x="3252" y="1764"/>
                <a:ext cx="835" cy="17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25400">
                    <a:solidFill>
                      <a:srgbClr val="405D88"/>
                    </a:solidFill>
                    <a:prstDash val="dash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5" name="Group 73"/>
              <p:cNvGrpSpPr>
                <a:grpSpLocks/>
              </p:cNvGrpSpPr>
              <p:nvPr/>
            </p:nvGrpSpPr>
            <p:grpSpPr bwMode="auto">
              <a:xfrm>
                <a:off x="3660" y="1292"/>
                <a:ext cx="54" cy="93"/>
                <a:chOff x="3465" y="1134"/>
                <a:chExt cx="54" cy="93"/>
              </a:xfrm>
            </p:grpSpPr>
            <p:sp>
              <p:nvSpPr>
                <p:cNvPr id="469" name="Flowchart: Magnetic Disk 376"/>
                <p:cNvSpPr>
                  <a:spLocks noChangeArrowheads="1"/>
                </p:cNvSpPr>
                <p:nvPr/>
              </p:nvSpPr>
              <p:spPr bwMode="auto">
                <a:xfrm>
                  <a:off x="3465" y="1160"/>
                  <a:ext cx="35" cy="67"/>
                </a:xfrm>
                <a:prstGeom prst="flowChartMagneticDisk">
                  <a:avLst/>
                </a:prstGeom>
                <a:solidFill>
                  <a:schemeClr val="accent1"/>
                </a:solidFill>
                <a:ln w="25400">
                  <a:solidFill>
                    <a:srgbClr val="405D88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pPr algn="ctr" eaLnBrk="1" hangingPunct="1"/>
                  <a:endParaRPr lang="en-US" sz="1800">
                    <a:solidFill>
                      <a:srgbClr val="FFFFFF"/>
                    </a:solidFill>
                    <a:latin typeface="Calibri" pitchFamily="28" charset="0"/>
                  </a:endParaRPr>
                </a:p>
              </p:txBody>
            </p:sp>
            <p:cxnSp>
              <p:nvCxnSpPr>
                <p:cNvPr id="470" name="Straight Connector 469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3485" y="1133"/>
                  <a:ext cx="33" cy="35"/>
                </a:xfrm>
                <a:prstGeom prst="line">
                  <a:avLst/>
                </a:prstGeom>
                <a:noFill/>
                <a:ln w="19050">
                  <a:solidFill>
                    <a:srgbClr val="405D88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66" name="Group 96"/>
              <p:cNvGrpSpPr>
                <a:grpSpLocks/>
              </p:cNvGrpSpPr>
              <p:nvPr/>
            </p:nvGrpSpPr>
            <p:grpSpPr bwMode="auto">
              <a:xfrm>
                <a:off x="3644" y="1380"/>
                <a:ext cx="140" cy="336"/>
                <a:chOff x="3196" y="1392"/>
                <a:chExt cx="140" cy="300"/>
              </a:xfrm>
            </p:grpSpPr>
            <p:sp>
              <p:nvSpPr>
                <p:cNvPr id="467" name="Freeform 94"/>
                <p:cNvSpPr>
                  <a:spLocks/>
                </p:cNvSpPr>
                <p:nvPr/>
              </p:nvSpPr>
              <p:spPr bwMode="auto">
                <a:xfrm>
                  <a:off x="3196" y="1400"/>
                  <a:ext cx="112" cy="292"/>
                </a:xfrm>
                <a:custGeom>
                  <a:avLst/>
                  <a:gdLst>
                    <a:gd name="T0" fmla="*/ 16 w 112"/>
                    <a:gd name="T1" fmla="*/ 0 h 432"/>
                    <a:gd name="T2" fmla="*/ 16 w 112"/>
                    <a:gd name="T3" fmla="*/ 336 h 432"/>
                    <a:gd name="T4" fmla="*/ 112 w 112"/>
                    <a:gd name="T5" fmla="*/ 432 h 4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432">
                      <a:moveTo>
                        <a:pt x="16" y="0"/>
                      </a:moveTo>
                      <a:cubicBezTo>
                        <a:pt x="8" y="132"/>
                        <a:pt x="0" y="264"/>
                        <a:pt x="16" y="336"/>
                      </a:cubicBezTo>
                      <a:cubicBezTo>
                        <a:pt x="32" y="408"/>
                        <a:pt x="72" y="420"/>
                        <a:pt x="112" y="432"/>
                      </a:cubicBezTo>
                    </a:path>
                  </a:pathLst>
                </a:custGeom>
                <a:noFill/>
                <a:ln w="15875" cap="flat">
                  <a:solidFill>
                    <a:srgbClr val="405D88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8" name="Freeform 95"/>
                <p:cNvSpPr>
                  <a:spLocks/>
                </p:cNvSpPr>
                <p:nvPr/>
              </p:nvSpPr>
              <p:spPr bwMode="auto">
                <a:xfrm>
                  <a:off x="3224" y="1392"/>
                  <a:ext cx="112" cy="292"/>
                </a:xfrm>
                <a:custGeom>
                  <a:avLst/>
                  <a:gdLst>
                    <a:gd name="T0" fmla="*/ 16 w 112"/>
                    <a:gd name="T1" fmla="*/ 0 h 432"/>
                    <a:gd name="T2" fmla="*/ 16 w 112"/>
                    <a:gd name="T3" fmla="*/ 336 h 432"/>
                    <a:gd name="T4" fmla="*/ 112 w 112"/>
                    <a:gd name="T5" fmla="*/ 432 h 4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432">
                      <a:moveTo>
                        <a:pt x="16" y="0"/>
                      </a:moveTo>
                      <a:cubicBezTo>
                        <a:pt x="8" y="132"/>
                        <a:pt x="0" y="264"/>
                        <a:pt x="16" y="336"/>
                      </a:cubicBezTo>
                      <a:cubicBezTo>
                        <a:pt x="32" y="408"/>
                        <a:pt x="72" y="420"/>
                        <a:pt x="112" y="432"/>
                      </a:cubicBezTo>
                    </a:path>
                  </a:pathLst>
                </a:custGeom>
                <a:noFill/>
                <a:ln w="15875" cap="flat">
                  <a:solidFill>
                    <a:srgbClr val="405D88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1" name="Group 208"/>
            <p:cNvGrpSpPr>
              <a:grpSpLocks/>
            </p:cNvGrpSpPr>
            <p:nvPr/>
          </p:nvGrpSpPr>
          <p:grpSpPr bwMode="auto">
            <a:xfrm>
              <a:off x="4176" y="2747"/>
              <a:ext cx="624" cy="333"/>
              <a:chOff x="3360" y="2711"/>
              <a:chExt cx="624" cy="333"/>
            </a:xfrm>
          </p:grpSpPr>
          <p:grpSp>
            <p:nvGrpSpPr>
              <p:cNvPr id="396" name="Group 189"/>
              <p:cNvGrpSpPr>
                <a:grpSpLocks/>
              </p:cNvGrpSpPr>
              <p:nvPr/>
            </p:nvGrpSpPr>
            <p:grpSpPr bwMode="auto">
              <a:xfrm>
                <a:off x="3360" y="2711"/>
                <a:ext cx="624" cy="333"/>
                <a:chOff x="3360" y="2352"/>
                <a:chExt cx="624" cy="333"/>
              </a:xfrm>
            </p:grpSpPr>
            <p:sp>
              <p:nvSpPr>
                <p:cNvPr id="398" name="Oval 112"/>
                <p:cNvSpPr>
                  <a:spLocks noChangeArrowheads="1"/>
                </p:cNvSpPr>
                <p:nvPr/>
              </p:nvSpPr>
              <p:spPr bwMode="auto">
                <a:xfrm>
                  <a:off x="3360" y="2397"/>
                  <a:ext cx="288" cy="288"/>
                </a:xfrm>
                <a:prstGeom prst="ellipse">
                  <a:avLst/>
                </a:prstGeom>
                <a:solidFill>
                  <a:srgbClr val="CE9896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9" name="Oval 113"/>
                <p:cNvSpPr>
                  <a:spLocks noChangeArrowheads="1"/>
                </p:cNvSpPr>
                <p:nvPr/>
              </p:nvSpPr>
              <p:spPr bwMode="auto">
                <a:xfrm>
                  <a:off x="3696" y="2397"/>
                  <a:ext cx="288" cy="288"/>
                </a:xfrm>
                <a:prstGeom prst="ellipse">
                  <a:avLst/>
                </a:prstGeom>
                <a:solidFill>
                  <a:srgbClr val="CE9896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" name="Rectangle 114"/>
                <p:cNvSpPr>
                  <a:spLocks noChangeArrowheads="1"/>
                </p:cNvSpPr>
                <p:nvPr/>
              </p:nvSpPr>
              <p:spPr bwMode="auto">
                <a:xfrm>
                  <a:off x="3508" y="2402"/>
                  <a:ext cx="332" cy="276"/>
                </a:xfrm>
                <a:prstGeom prst="rect">
                  <a:avLst/>
                </a:prstGeom>
                <a:solidFill>
                  <a:srgbClr val="CE989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cxnSp>
              <p:nvCxnSpPr>
                <p:cNvPr id="401" name="AutoShape 117"/>
                <p:cNvCxnSpPr>
                  <a:cxnSpLocks noChangeShapeType="1"/>
                </p:cNvCxnSpPr>
                <p:nvPr/>
              </p:nvCxnSpPr>
              <p:spPr bwMode="auto">
                <a:xfrm>
                  <a:off x="3504" y="2397"/>
                  <a:ext cx="345" cy="0"/>
                </a:xfrm>
                <a:prstGeom prst="straightConnector1">
                  <a:avLst/>
                </a:prstGeom>
                <a:noFill/>
                <a:ln w="25400">
                  <a:solidFill>
                    <a:srgbClr val="873A38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02" name="AutoShape 118"/>
                <p:cNvCxnSpPr>
                  <a:cxnSpLocks noChangeShapeType="1"/>
                </p:cNvCxnSpPr>
                <p:nvPr/>
              </p:nvCxnSpPr>
              <p:spPr bwMode="auto">
                <a:xfrm>
                  <a:off x="3504" y="2685"/>
                  <a:ext cx="345" cy="0"/>
                </a:xfrm>
                <a:prstGeom prst="straightConnector1">
                  <a:avLst/>
                </a:prstGeom>
                <a:noFill/>
                <a:ln w="25400">
                  <a:solidFill>
                    <a:srgbClr val="873A38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403" name="Group 122"/>
                <p:cNvGrpSpPr>
                  <a:grpSpLocks/>
                </p:cNvGrpSpPr>
                <p:nvPr/>
              </p:nvGrpSpPr>
              <p:grpSpPr bwMode="auto">
                <a:xfrm>
                  <a:off x="3552" y="2352"/>
                  <a:ext cx="240" cy="93"/>
                  <a:chOff x="3552" y="2691"/>
                  <a:chExt cx="240" cy="93"/>
                </a:xfrm>
              </p:grpSpPr>
              <p:sp>
                <p:nvSpPr>
                  <p:cNvPr id="451" name="AutoShape 120"/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2691"/>
                    <a:ext cx="48" cy="93"/>
                  </a:xfrm>
                  <a:prstGeom prst="can">
                    <a:avLst>
                      <a:gd name="adj" fmla="val 37503"/>
                    </a:avLst>
                  </a:prstGeom>
                  <a:solidFill>
                    <a:srgbClr val="CE9896"/>
                  </a:solidFill>
                  <a:ln w="25400">
                    <a:solidFill>
                      <a:srgbClr val="873A38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" name="AutoShape 12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2691"/>
                    <a:ext cx="48" cy="93"/>
                  </a:xfrm>
                  <a:prstGeom prst="can">
                    <a:avLst>
                      <a:gd name="adj" fmla="val 37503"/>
                    </a:avLst>
                  </a:prstGeom>
                  <a:solidFill>
                    <a:srgbClr val="CE9896"/>
                  </a:solidFill>
                  <a:ln w="25400">
                    <a:solidFill>
                      <a:srgbClr val="873A38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04" name="Freeform 134"/>
                <p:cNvSpPr>
                  <a:spLocks/>
                </p:cNvSpPr>
                <p:nvPr/>
              </p:nvSpPr>
              <p:spPr bwMode="auto">
                <a:xfrm>
                  <a:off x="3360" y="2492"/>
                  <a:ext cx="624" cy="23"/>
                </a:xfrm>
                <a:custGeom>
                  <a:avLst/>
                  <a:gdLst>
                    <a:gd name="T0" fmla="*/ 0 w 816"/>
                    <a:gd name="T1" fmla="*/ 0 h 48"/>
                    <a:gd name="T2" fmla="*/ 240 w 816"/>
                    <a:gd name="T3" fmla="*/ 48 h 48"/>
                    <a:gd name="T4" fmla="*/ 432 w 816"/>
                    <a:gd name="T5" fmla="*/ 0 h 48"/>
                    <a:gd name="T6" fmla="*/ 624 w 816"/>
                    <a:gd name="T7" fmla="*/ 48 h 48"/>
                    <a:gd name="T8" fmla="*/ 816 w 816"/>
                    <a:gd name="T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16" h="48">
                      <a:moveTo>
                        <a:pt x="0" y="0"/>
                      </a:moveTo>
                      <a:cubicBezTo>
                        <a:pt x="84" y="24"/>
                        <a:pt x="168" y="48"/>
                        <a:pt x="240" y="48"/>
                      </a:cubicBezTo>
                      <a:cubicBezTo>
                        <a:pt x="312" y="48"/>
                        <a:pt x="368" y="0"/>
                        <a:pt x="432" y="0"/>
                      </a:cubicBezTo>
                      <a:cubicBezTo>
                        <a:pt x="496" y="0"/>
                        <a:pt x="560" y="48"/>
                        <a:pt x="624" y="48"/>
                      </a:cubicBezTo>
                      <a:cubicBezTo>
                        <a:pt x="688" y="48"/>
                        <a:pt x="784" y="8"/>
                        <a:pt x="816" y="0"/>
                      </a:cubicBezTo>
                    </a:path>
                  </a:pathLst>
                </a:custGeom>
                <a:noFill/>
                <a:ln w="25400">
                  <a:solidFill>
                    <a:srgbClr val="873A38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5" name="Oval 135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456" y="259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6" name="Oval 139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456" y="264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7" name="Oval 140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488" y="262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8" name="Oval 141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536" y="264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" name="Oval 143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532" y="260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" name="Oval 144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632" y="259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" name="Oval 145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632" y="264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" name="Oval 146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600" y="2608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" name="Oval 147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592" y="265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" name="Oval 148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568" y="263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" name="Oval 149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690" y="264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" name="Oval 150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690" y="259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" name="Oval 151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770" y="263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" name="Oval 152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730" y="260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" name="Oval 153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736" y="265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" name="Oval 154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786" y="259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" name="Oval 155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82" y="264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" name="Oval 156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02" y="262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" name="Oval 157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18" y="265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" name="Oval 159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66" y="259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" name="Oval 160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40" y="264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" name="Oval 161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34" y="259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" name="Oval 162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902" y="2608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" name="Oval 163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420" y="2608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" name="Oval 164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656" y="262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" name="Oval 165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938" y="259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" name="Oval 166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488" y="265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2" name="Oval 170"/>
                <p:cNvSpPr>
                  <a:spLocks noChangeAspect="1" noChangeArrowheads="1"/>
                </p:cNvSpPr>
                <p:nvPr/>
              </p:nvSpPr>
              <p:spPr bwMode="auto">
                <a:xfrm>
                  <a:off x="3422" y="2568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" name="Oval 171"/>
                <p:cNvSpPr>
                  <a:spLocks noChangeAspect="1" noChangeArrowheads="1"/>
                </p:cNvSpPr>
                <p:nvPr/>
              </p:nvSpPr>
              <p:spPr bwMode="auto">
                <a:xfrm>
                  <a:off x="3408" y="254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" name="Oval 172"/>
                <p:cNvSpPr>
                  <a:spLocks noChangeAspect="1" noChangeArrowheads="1"/>
                </p:cNvSpPr>
                <p:nvPr/>
              </p:nvSpPr>
              <p:spPr bwMode="auto">
                <a:xfrm>
                  <a:off x="3494" y="257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" name="Oval 173"/>
                <p:cNvSpPr>
                  <a:spLocks noChangeAspect="1" noChangeArrowheads="1"/>
                </p:cNvSpPr>
                <p:nvPr/>
              </p:nvSpPr>
              <p:spPr bwMode="auto">
                <a:xfrm>
                  <a:off x="3456" y="254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6" name="Oval 174"/>
                <p:cNvSpPr>
                  <a:spLocks noChangeAspect="1" noChangeArrowheads="1"/>
                </p:cNvSpPr>
                <p:nvPr/>
              </p:nvSpPr>
              <p:spPr bwMode="auto">
                <a:xfrm>
                  <a:off x="3536" y="255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7" name="Oval 175"/>
                <p:cNvSpPr>
                  <a:spLocks noChangeAspect="1" noChangeArrowheads="1"/>
                </p:cNvSpPr>
                <p:nvPr/>
              </p:nvSpPr>
              <p:spPr bwMode="auto">
                <a:xfrm>
                  <a:off x="3588" y="254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8" name="Oval 176"/>
                <p:cNvSpPr>
                  <a:spLocks noChangeAspect="1" noChangeArrowheads="1"/>
                </p:cNvSpPr>
                <p:nvPr/>
              </p:nvSpPr>
              <p:spPr bwMode="auto">
                <a:xfrm>
                  <a:off x="3936" y="254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9" name="Oval 177"/>
                <p:cNvSpPr>
                  <a:spLocks noChangeAspect="1" noChangeArrowheads="1"/>
                </p:cNvSpPr>
                <p:nvPr/>
              </p:nvSpPr>
              <p:spPr bwMode="auto">
                <a:xfrm>
                  <a:off x="3888" y="254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0" name="Oval 178"/>
                <p:cNvSpPr>
                  <a:spLocks noChangeAspect="1" noChangeArrowheads="1"/>
                </p:cNvSpPr>
                <p:nvPr/>
              </p:nvSpPr>
              <p:spPr bwMode="auto">
                <a:xfrm>
                  <a:off x="3912" y="2568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" name="Oval 179"/>
                <p:cNvSpPr>
                  <a:spLocks noChangeAspect="1" noChangeArrowheads="1"/>
                </p:cNvSpPr>
                <p:nvPr/>
              </p:nvSpPr>
              <p:spPr bwMode="auto">
                <a:xfrm>
                  <a:off x="3800" y="2560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" name="Oval 180"/>
                <p:cNvSpPr>
                  <a:spLocks noChangeAspect="1" noChangeArrowheads="1"/>
                </p:cNvSpPr>
                <p:nvPr/>
              </p:nvSpPr>
              <p:spPr bwMode="auto">
                <a:xfrm>
                  <a:off x="3840" y="255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" name="Oval 181"/>
                <p:cNvSpPr>
                  <a:spLocks noChangeAspect="1" noChangeArrowheads="1"/>
                </p:cNvSpPr>
                <p:nvPr/>
              </p:nvSpPr>
              <p:spPr bwMode="auto">
                <a:xfrm>
                  <a:off x="3764" y="253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4" name="Oval 182"/>
                <p:cNvSpPr>
                  <a:spLocks noChangeAspect="1" noChangeArrowheads="1"/>
                </p:cNvSpPr>
                <p:nvPr/>
              </p:nvSpPr>
              <p:spPr bwMode="auto">
                <a:xfrm>
                  <a:off x="3748" y="2572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5" name="Oval 183"/>
                <p:cNvSpPr>
                  <a:spLocks noChangeAspect="1" noChangeArrowheads="1"/>
                </p:cNvSpPr>
                <p:nvPr/>
              </p:nvSpPr>
              <p:spPr bwMode="auto">
                <a:xfrm>
                  <a:off x="3720" y="2548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6" name="Oval 184"/>
                <p:cNvSpPr>
                  <a:spLocks noChangeAspect="1" noChangeArrowheads="1"/>
                </p:cNvSpPr>
                <p:nvPr/>
              </p:nvSpPr>
              <p:spPr bwMode="auto">
                <a:xfrm>
                  <a:off x="3696" y="251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7" name="Oval 185"/>
                <p:cNvSpPr>
                  <a:spLocks noChangeAspect="1" noChangeArrowheads="1"/>
                </p:cNvSpPr>
                <p:nvPr/>
              </p:nvSpPr>
              <p:spPr bwMode="auto">
                <a:xfrm>
                  <a:off x="3676" y="255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8" name="Oval 186"/>
                <p:cNvSpPr>
                  <a:spLocks noChangeAspect="1" noChangeArrowheads="1"/>
                </p:cNvSpPr>
                <p:nvPr/>
              </p:nvSpPr>
              <p:spPr bwMode="auto">
                <a:xfrm>
                  <a:off x="3628" y="255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9" name="Oval 187"/>
                <p:cNvSpPr>
                  <a:spLocks noChangeAspect="1" noChangeArrowheads="1"/>
                </p:cNvSpPr>
                <p:nvPr/>
              </p:nvSpPr>
              <p:spPr bwMode="auto">
                <a:xfrm>
                  <a:off x="3648" y="2524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" name="Oval 188"/>
                <p:cNvSpPr>
                  <a:spLocks noChangeAspect="1" noChangeArrowheads="1"/>
                </p:cNvSpPr>
                <p:nvPr/>
              </p:nvSpPr>
              <p:spPr bwMode="auto">
                <a:xfrm>
                  <a:off x="3568" y="2576"/>
                  <a:ext cx="6" cy="6"/>
                </a:xfrm>
                <a:prstGeom prst="ellipse">
                  <a:avLst/>
                </a:prstGeom>
                <a:solidFill>
                  <a:srgbClr val="873A38"/>
                </a:solidFill>
                <a:ln w="25400">
                  <a:solidFill>
                    <a:srgbClr val="873A38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7" name="AutoShape 169"/>
              <p:cNvSpPr>
                <a:spLocks noChangeArrowheads="1"/>
              </p:cNvSpPr>
              <p:nvPr/>
            </p:nvSpPr>
            <p:spPr bwMode="auto">
              <a:xfrm>
                <a:off x="3570" y="2900"/>
                <a:ext cx="204" cy="96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alpha val="50000"/>
                </a:schemeClr>
              </a:solidFill>
              <a:ln w="25400">
                <a:solidFill>
                  <a:srgbClr val="873A3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3" name="Freeform 252"/>
            <p:cNvSpPr>
              <a:spLocks noChangeArrowheads="1"/>
            </p:cNvSpPr>
            <p:nvPr/>
          </p:nvSpPr>
          <p:spPr bwMode="auto">
            <a:xfrm>
              <a:off x="4245" y="2073"/>
              <a:ext cx="366" cy="411"/>
            </a:xfrm>
            <a:custGeom>
              <a:avLst/>
              <a:gdLst>
                <a:gd name="T0" fmla="*/ 845322 w 882203"/>
                <a:gd name="T1" fmla="*/ 1181030 h 1300766"/>
                <a:gd name="T2" fmla="*/ 647875 w 882203"/>
                <a:gd name="T3" fmla="*/ 853615 h 1300766"/>
                <a:gd name="T4" fmla="*/ 104895 w 882203"/>
                <a:gd name="T5" fmla="*/ 350801 h 1300766"/>
                <a:gd name="T6" fmla="*/ 18510 w 882203"/>
                <a:gd name="T7" fmla="*/ 0 h 13007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82203"/>
                <a:gd name="T13" fmla="*/ 0 h 1300766"/>
                <a:gd name="T14" fmla="*/ 882203 w 882203"/>
                <a:gd name="T15" fmla="*/ 1300766 h 13007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82203" h="1300766">
                  <a:moveTo>
                    <a:pt x="882203" y="1300766"/>
                  </a:moveTo>
                  <a:cubicBezTo>
                    <a:pt x="843566" y="1196661"/>
                    <a:pt x="804930" y="1092557"/>
                    <a:pt x="676141" y="940157"/>
                  </a:cubicBezTo>
                  <a:cubicBezTo>
                    <a:pt x="547352" y="787757"/>
                    <a:pt x="218942" y="543059"/>
                    <a:pt x="109471" y="386366"/>
                  </a:cubicBezTo>
                  <a:cubicBezTo>
                    <a:pt x="0" y="229673"/>
                    <a:pt x="9659" y="114836"/>
                    <a:pt x="19318" y="0"/>
                  </a:cubicBezTo>
                </a:path>
              </a:pathLst>
            </a:custGeom>
            <a:noFill/>
            <a:ln w="50800">
              <a:solidFill>
                <a:srgbClr val="FFCC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/>
              <a:endParaRPr lang="en-US" sz="1800">
                <a:latin typeface="Calibri" pitchFamily="28" charset="0"/>
              </a:endParaRPr>
            </a:p>
          </p:txBody>
        </p:sp>
        <p:sp>
          <p:nvSpPr>
            <p:cNvPr id="254" name="AutoShape 225"/>
            <p:cNvSpPr>
              <a:spLocks noChangeArrowheads="1"/>
            </p:cNvSpPr>
            <p:nvPr/>
          </p:nvSpPr>
          <p:spPr bwMode="auto">
            <a:xfrm>
              <a:off x="4551" y="2647"/>
              <a:ext cx="63" cy="10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254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5" name="Group 267"/>
            <p:cNvGrpSpPr>
              <a:grpSpLocks/>
            </p:cNvGrpSpPr>
            <p:nvPr/>
          </p:nvGrpSpPr>
          <p:grpSpPr bwMode="auto">
            <a:xfrm>
              <a:off x="4485" y="2441"/>
              <a:ext cx="129" cy="202"/>
              <a:chOff x="3669" y="2405"/>
              <a:chExt cx="129" cy="202"/>
            </a:xfrm>
          </p:grpSpPr>
          <p:sp>
            <p:nvSpPr>
              <p:cNvPr id="393" name="AutoShape 265"/>
              <p:cNvSpPr>
                <a:spLocks noChangeArrowheads="1"/>
              </p:cNvSpPr>
              <p:nvPr/>
            </p:nvSpPr>
            <p:spPr bwMode="auto">
              <a:xfrm rot="-5400000">
                <a:off x="3669" y="2554"/>
                <a:ext cx="48" cy="48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25400">
                <a:solidFill>
                  <a:srgbClr val="FFCC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" name="AutoShape 261"/>
              <p:cNvSpPr>
                <a:spLocks noChangeArrowheads="1"/>
              </p:cNvSpPr>
              <p:nvPr/>
            </p:nvSpPr>
            <p:spPr bwMode="auto">
              <a:xfrm>
                <a:off x="3750" y="2405"/>
                <a:ext cx="48" cy="152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25400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AutoShape 262"/>
              <p:cNvSpPr>
                <a:spLocks noChangeArrowheads="1"/>
              </p:cNvSpPr>
              <p:nvPr/>
            </p:nvSpPr>
            <p:spPr bwMode="auto">
              <a:xfrm>
                <a:off x="3702" y="2549"/>
                <a:ext cx="96" cy="58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25400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" name="Group 274"/>
            <p:cNvGrpSpPr>
              <a:grpSpLocks/>
            </p:cNvGrpSpPr>
            <p:nvPr/>
          </p:nvGrpSpPr>
          <p:grpSpPr bwMode="auto">
            <a:xfrm>
              <a:off x="4245" y="2073"/>
              <a:ext cx="426" cy="444"/>
              <a:chOff x="3429" y="2037"/>
              <a:chExt cx="426" cy="444"/>
            </a:xfrm>
          </p:grpSpPr>
          <p:sp>
            <p:nvSpPr>
              <p:cNvPr id="290" name="Freeform 95"/>
              <p:cNvSpPr>
                <a:spLocks noChangeArrowheads="1"/>
              </p:cNvSpPr>
              <p:nvPr/>
            </p:nvSpPr>
            <p:spPr bwMode="auto">
              <a:xfrm>
                <a:off x="3429" y="2037"/>
                <a:ext cx="366" cy="411"/>
              </a:xfrm>
              <a:custGeom>
                <a:avLst/>
                <a:gdLst>
                  <a:gd name="T0" fmla="*/ 845322 w 882203"/>
                  <a:gd name="T1" fmla="*/ 1181030 h 1300766"/>
                  <a:gd name="T2" fmla="*/ 647875 w 882203"/>
                  <a:gd name="T3" fmla="*/ 853615 h 1300766"/>
                  <a:gd name="T4" fmla="*/ 104895 w 882203"/>
                  <a:gd name="T5" fmla="*/ 350801 h 1300766"/>
                  <a:gd name="T6" fmla="*/ 18510 w 882203"/>
                  <a:gd name="T7" fmla="*/ 0 h 13007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82203"/>
                  <a:gd name="T13" fmla="*/ 0 h 1300766"/>
                  <a:gd name="T14" fmla="*/ 882203 w 882203"/>
                  <a:gd name="T15" fmla="*/ 1300766 h 13007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82203" h="1300766">
                    <a:moveTo>
                      <a:pt x="882203" y="1300766"/>
                    </a:moveTo>
                    <a:cubicBezTo>
                      <a:pt x="843566" y="1196661"/>
                      <a:pt x="804930" y="1092557"/>
                      <a:pt x="676141" y="940157"/>
                    </a:cubicBezTo>
                    <a:cubicBezTo>
                      <a:pt x="547352" y="787757"/>
                      <a:pt x="218942" y="543059"/>
                      <a:pt x="109471" y="386366"/>
                    </a:cubicBezTo>
                    <a:cubicBezTo>
                      <a:pt x="0" y="229673"/>
                      <a:pt x="9659" y="114836"/>
                      <a:pt x="19318" y="0"/>
                    </a:cubicBezTo>
                  </a:path>
                </a:pathLst>
              </a:custGeom>
              <a:noFill/>
              <a:ln w="101600">
                <a:solidFill>
                  <a:srgbClr val="FFCC00">
                    <a:alpha val="25000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/>
                <a:endParaRPr lang="en-US" sz="1800">
                  <a:latin typeface="Calibri" pitchFamily="28" charset="0"/>
                </a:endParaRPr>
              </a:p>
            </p:txBody>
          </p:sp>
          <p:sp>
            <p:nvSpPr>
              <p:cNvPr id="291" name="Rectangle 273"/>
              <p:cNvSpPr>
                <a:spLocks noChangeArrowheads="1"/>
              </p:cNvSpPr>
              <p:nvPr/>
            </p:nvSpPr>
            <p:spPr bwMode="auto">
              <a:xfrm>
                <a:off x="3807" y="2385"/>
                <a:ext cx="48" cy="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7" name="Rectangle 314"/>
            <p:cNvSpPr>
              <a:spLocks noChangeArrowheads="1"/>
            </p:cNvSpPr>
            <p:nvPr/>
          </p:nvSpPr>
          <p:spPr bwMode="auto">
            <a:xfrm rot="-9574486">
              <a:off x="4856" y="1684"/>
              <a:ext cx="35" cy="667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" name="Rectangle 300"/>
            <p:cNvSpPr>
              <a:spLocks noChangeArrowheads="1"/>
            </p:cNvSpPr>
            <p:nvPr/>
          </p:nvSpPr>
          <p:spPr bwMode="auto">
            <a:xfrm rot="20926623" flipH="1">
              <a:off x="5778" y="2718"/>
              <a:ext cx="35" cy="516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" name="Rectangle 309"/>
            <p:cNvSpPr>
              <a:spLocks noChangeArrowheads="1"/>
            </p:cNvSpPr>
            <p:nvPr/>
          </p:nvSpPr>
          <p:spPr bwMode="auto">
            <a:xfrm>
              <a:off x="5571" y="3202"/>
              <a:ext cx="576" cy="48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0" name="Rectangle 310"/>
            <p:cNvSpPr>
              <a:spLocks noChangeArrowheads="1"/>
            </p:cNvSpPr>
            <p:nvPr/>
          </p:nvSpPr>
          <p:spPr bwMode="auto">
            <a:xfrm rot="19174622" flipH="1">
              <a:off x="5663" y="3218"/>
              <a:ext cx="40" cy="104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" name="Rectangle 303"/>
            <p:cNvSpPr>
              <a:spLocks noChangeArrowheads="1"/>
            </p:cNvSpPr>
            <p:nvPr/>
          </p:nvSpPr>
          <p:spPr bwMode="auto">
            <a:xfrm rot="19174622" flipH="1">
              <a:off x="6126" y="3212"/>
              <a:ext cx="40" cy="104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" name="Parallelogram 261"/>
            <p:cNvSpPr>
              <a:spLocks noChangeArrowheads="1"/>
            </p:cNvSpPr>
            <p:nvPr/>
          </p:nvSpPr>
          <p:spPr bwMode="auto">
            <a:xfrm rot="5154177">
              <a:off x="5435" y="2520"/>
              <a:ext cx="854" cy="668"/>
            </a:xfrm>
            <a:prstGeom prst="parallelogram">
              <a:avLst>
                <a:gd name="adj" fmla="val 114512"/>
              </a:avLst>
            </a:prstGeom>
            <a:solidFill>
              <a:srgbClr val="CE9896"/>
            </a:solidFill>
            <a:ln w="25400">
              <a:solidFill>
                <a:srgbClr val="873A38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800">
                <a:solidFill>
                  <a:srgbClr val="FFFFFF"/>
                </a:solidFill>
                <a:latin typeface="Calibri" pitchFamily="28" charset="0"/>
              </a:endParaRPr>
            </a:p>
          </p:txBody>
        </p:sp>
        <p:sp>
          <p:nvSpPr>
            <p:cNvPr id="263" name="Rectangle 308"/>
            <p:cNvSpPr>
              <a:spLocks noChangeArrowheads="1"/>
            </p:cNvSpPr>
            <p:nvPr/>
          </p:nvSpPr>
          <p:spPr bwMode="auto">
            <a:xfrm>
              <a:off x="5659" y="3286"/>
              <a:ext cx="576" cy="48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4" name="Rectangle 298"/>
            <p:cNvSpPr>
              <a:spLocks noChangeArrowheads="1"/>
            </p:cNvSpPr>
            <p:nvPr/>
          </p:nvSpPr>
          <p:spPr bwMode="auto">
            <a:xfrm rot="20926623" flipH="1">
              <a:off x="5905" y="2850"/>
              <a:ext cx="30" cy="463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" name="Rectangle 280"/>
            <p:cNvSpPr>
              <a:spLocks noChangeArrowheads="1"/>
            </p:cNvSpPr>
            <p:nvPr/>
          </p:nvSpPr>
          <p:spPr bwMode="auto">
            <a:xfrm rot="9574486" flipH="1">
              <a:off x="4083" y="1684"/>
              <a:ext cx="35" cy="667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7" name="Group 269"/>
            <p:cNvGrpSpPr>
              <a:grpSpLocks/>
            </p:cNvGrpSpPr>
            <p:nvPr/>
          </p:nvGrpSpPr>
          <p:grpSpPr bwMode="auto">
            <a:xfrm>
              <a:off x="3938" y="771"/>
              <a:ext cx="502" cy="1896"/>
              <a:chOff x="3120" y="732"/>
              <a:chExt cx="502" cy="1896"/>
            </a:xfrm>
          </p:grpSpPr>
          <p:sp>
            <p:nvSpPr>
              <p:cNvPr id="288" name="Freeform 95"/>
              <p:cNvSpPr>
                <a:spLocks noChangeArrowheads="1"/>
              </p:cNvSpPr>
              <p:nvPr/>
            </p:nvSpPr>
            <p:spPr bwMode="auto">
              <a:xfrm>
                <a:off x="3120" y="1680"/>
                <a:ext cx="502" cy="948"/>
              </a:xfrm>
              <a:custGeom>
                <a:avLst/>
                <a:gdLst>
                  <a:gd name="T0" fmla="*/ 845322 w 882203"/>
                  <a:gd name="T1" fmla="*/ 1181030 h 1300766"/>
                  <a:gd name="T2" fmla="*/ 647875 w 882203"/>
                  <a:gd name="T3" fmla="*/ 853615 h 1300766"/>
                  <a:gd name="T4" fmla="*/ 104895 w 882203"/>
                  <a:gd name="T5" fmla="*/ 350801 h 1300766"/>
                  <a:gd name="T6" fmla="*/ 18510 w 882203"/>
                  <a:gd name="T7" fmla="*/ 0 h 13007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82203"/>
                  <a:gd name="T13" fmla="*/ 0 h 1300766"/>
                  <a:gd name="T14" fmla="*/ 882203 w 882203"/>
                  <a:gd name="T15" fmla="*/ 1300766 h 13007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82203" h="1300766">
                    <a:moveTo>
                      <a:pt x="882203" y="1300766"/>
                    </a:moveTo>
                    <a:cubicBezTo>
                      <a:pt x="843566" y="1196661"/>
                      <a:pt x="804930" y="1092557"/>
                      <a:pt x="676141" y="940157"/>
                    </a:cubicBezTo>
                    <a:cubicBezTo>
                      <a:pt x="547352" y="787757"/>
                      <a:pt x="218942" y="543059"/>
                      <a:pt x="109471" y="386366"/>
                    </a:cubicBezTo>
                    <a:cubicBezTo>
                      <a:pt x="0" y="229673"/>
                      <a:pt x="9659" y="114836"/>
                      <a:pt x="19318" y="0"/>
                    </a:cubicBezTo>
                  </a:path>
                </a:pathLst>
              </a:custGeom>
              <a:noFill/>
              <a:ln w="101600">
                <a:solidFill>
                  <a:srgbClr val="FFCC00">
                    <a:alpha val="25000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/>
                <a:endParaRPr lang="en-US" sz="1800">
                  <a:latin typeface="Calibri" pitchFamily="28" charset="0"/>
                </a:endParaRPr>
              </a:p>
            </p:txBody>
          </p:sp>
          <p:sp>
            <p:nvSpPr>
              <p:cNvPr id="289" name="Freeform 271"/>
              <p:cNvSpPr>
                <a:spLocks/>
              </p:cNvSpPr>
              <p:nvPr/>
            </p:nvSpPr>
            <p:spPr bwMode="auto">
              <a:xfrm>
                <a:off x="3129" y="732"/>
                <a:ext cx="320" cy="952"/>
              </a:xfrm>
              <a:custGeom>
                <a:avLst/>
                <a:gdLst>
                  <a:gd name="T0" fmla="*/ 288 w 320"/>
                  <a:gd name="T1" fmla="*/ 472 h 952"/>
                  <a:gd name="T2" fmla="*/ 288 w 320"/>
                  <a:gd name="T3" fmla="*/ 136 h 952"/>
                  <a:gd name="T4" fmla="*/ 96 w 320"/>
                  <a:gd name="T5" fmla="*/ 136 h 952"/>
                  <a:gd name="T6" fmla="*/ 0 w 320"/>
                  <a:gd name="T7" fmla="*/ 952 h 9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952">
                    <a:moveTo>
                      <a:pt x="288" y="472"/>
                    </a:moveTo>
                    <a:cubicBezTo>
                      <a:pt x="304" y="332"/>
                      <a:pt x="320" y="192"/>
                      <a:pt x="288" y="136"/>
                    </a:cubicBezTo>
                    <a:cubicBezTo>
                      <a:pt x="256" y="80"/>
                      <a:pt x="144" y="0"/>
                      <a:pt x="96" y="136"/>
                    </a:cubicBezTo>
                    <a:cubicBezTo>
                      <a:pt x="48" y="272"/>
                      <a:pt x="24" y="612"/>
                      <a:pt x="0" y="952"/>
                    </a:cubicBezTo>
                  </a:path>
                </a:pathLst>
              </a:custGeom>
              <a:noFill/>
              <a:ln w="101600">
                <a:solidFill>
                  <a:srgbClr val="FFCC00">
                    <a:alpha val="25000"/>
                  </a:srgbClr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8" name="Group 259"/>
            <p:cNvGrpSpPr>
              <a:grpSpLocks/>
            </p:cNvGrpSpPr>
            <p:nvPr/>
          </p:nvGrpSpPr>
          <p:grpSpPr bwMode="auto">
            <a:xfrm>
              <a:off x="3936" y="768"/>
              <a:ext cx="502" cy="1896"/>
              <a:chOff x="3120" y="732"/>
              <a:chExt cx="502" cy="1896"/>
            </a:xfrm>
          </p:grpSpPr>
          <p:sp>
            <p:nvSpPr>
              <p:cNvPr id="285" name="Freeform 95"/>
              <p:cNvSpPr>
                <a:spLocks noChangeArrowheads="1"/>
              </p:cNvSpPr>
              <p:nvPr/>
            </p:nvSpPr>
            <p:spPr bwMode="auto">
              <a:xfrm>
                <a:off x="3120" y="1680"/>
                <a:ext cx="502" cy="948"/>
              </a:xfrm>
              <a:custGeom>
                <a:avLst/>
                <a:gdLst>
                  <a:gd name="T0" fmla="*/ 845322 w 882203"/>
                  <a:gd name="T1" fmla="*/ 1181030 h 1300766"/>
                  <a:gd name="T2" fmla="*/ 647875 w 882203"/>
                  <a:gd name="T3" fmla="*/ 853615 h 1300766"/>
                  <a:gd name="T4" fmla="*/ 104895 w 882203"/>
                  <a:gd name="T5" fmla="*/ 350801 h 1300766"/>
                  <a:gd name="T6" fmla="*/ 18510 w 882203"/>
                  <a:gd name="T7" fmla="*/ 0 h 13007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82203"/>
                  <a:gd name="T13" fmla="*/ 0 h 1300766"/>
                  <a:gd name="T14" fmla="*/ 882203 w 882203"/>
                  <a:gd name="T15" fmla="*/ 1300766 h 13007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82203" h="1300766">
                    <a:moveTo>
                      <a:pt x="882203" y="1300766"/>
                    </a:moveTo>
                    <a:cubicBezTo>
                      <a:pt x="843566" y="1196661"/>
                      <a:pt x="804930" y="1092557"/>
                      <a:pt x="676141" y="940157"/>
                    </a:cubicBezTo>
                    <a:cubicBezTo>
                      <a:pt x="547352" y="787757"/>
                      <a:pt x="218942" y="543059"/>
                      <a:pt x="109471" y="386366"/>
                    </a:cubicBezTo>
                    <a:cubicBezTo>
                      <a:pt x="0" y="229673"/>
                      <a:pt x="9659" y="114836"/>
                      <a:pt x="19318" y="0"/>
                    </a:cubicBezTo>
                  </a:path>
                </a:pathLst>
              </a:custGeom>
              <a:noFill/>
              <a:ln w="50800">
                <a:solidFill>
                  <a:srgbClr val="FF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/>
                <a:endParaRPr lang="en-US" sz="1800">
                  <a:latin typeface="Calibri" pitchFamily="28" charset="0"/>
                </a:endParaRPr>
              </a:p>
            </p:txBody>
          </p:sp>
          <p:sp>
            <p:nvSpPr>
              <p:cNvPr id="286" name="Freeform 258"/>
              <p:cNvSpPr>
                <a:spLocks/>
              </p:cNvSpPr>
              <p:nvPr/>
            </p:nvSpPr>
            <p:spPr bwMode="auto">
              <a:xfrm>
                <a:off x="3129" y="732"/>
                <a:ext cx="320" cy="952"/>
              </a:xfrm>
              <a:custGeom>
                <a:avLst/>
                <a:gdLst>
                  <a:gd name="T0" fmla="*/ 288 w 320"/>
                  <a:gd name="T1" fmla="*/ 472 h 952"/>
                  <a:gd name="T2" fmla="*/ 288 w 320"/>
                  <a:gd name="T3" fmla="*/ 136 h 952"/>
                  <a:gd name="T4" fmla="*/ 96 w 320"/>
                  <a:gd name="T5" fmla="*/ 136 h 952"/>
                  <a:gd name="T6" fmla="*/ 0 w 320"/>
                  <a:gd name="T7" fmla="*/ 952 h 9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952">
                    <a:moveTo>
                      <a:pt x="288" y="472"/>
                    </a:moveTo>
                    <a:cubicBezTo>
                      <a:pt x="304" y="332"/>
                      <a:pt x="320" y="192"/>
                      <a:pt x="288" y="136"/>
                    </a:cubicBezTo>
                    <a:cubicBezTo>
                      <a:pt x="256" y="80"/>
                      <a:pt x="144" y="0"/>
                      <a:pt x="96" y="136"/>
                    </a:cubicBezTo>
                    <a:cubicBezTo>
                      <a:pt x="48" y="272"/>
                      <a:pt x="24" y="612"/>
                      <a:pt x="0" y="952"/>
                    </a:cubicBezTo>
                  </a:path>
                </a:pathLst>
              </a:custGeom>
              <a:noFill/>
              <a:ln w="508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1" name="Group 238"/>
            <p:cNvGrpSpPr>
              <a:grpSpLocks/>
            </p:cNvGrpSpPr>
            <p:nvPr/>
          </p:nvGrpSpPr>
          <p:grpSpPr bwMode="auto">
            <a:xfrm>
              <a:off x="4362" y="2543"/>
              <a:ext cx="110" cy="208"/>
              <a:chOff x="3546" y="2507"/>
              <a:chExt cx="110" cy="208"/>
            </a:xfrm>
          </p:grpSpPr>
          <p:grpSp>
            <p:nvGrpSpPr>
              <p:cNvPr id="279" name="Group 196"/>
              <p:cNvGrpSpPr>
                <a:grpSpLocks/>
              </p:cNvGrpSpPr>
              <p:nvPr/>
            </p:nvGrpSpPr>
            <p:grpSpPr bwMode="auto">
              <a:xfrm>
                <a:off x="3546" y="2507"/>
                <a:ext cx="110" cy="104"/>
                <a:chOff x="2640" y="2400"/>
                <a:chExt cx="110" cy="104"/>
              </a:xfrm>
            </p:grpSpPr>
            <p:sp>
              <p:nvSpPr>
                <p:cNvPr id="283" name="AutoShape 197"/>
                <p:cNvSpPr>
                  <a:spLocks noChangeArrowheads="1"/>
                </p:cNvSpPr>
                <p:nvPr/>
              </p:nvSpPr>
              <p:spPr bwMode="auto">
                <a:xfrm>
                  <a:off x="2640" y="2400"/>
                  <a:ext cx="63" cy="10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25400">
                  <a:solidFill>
                    <a:srgbClr val="FFCC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4" name="Rectangle 198"/>
                <p:cNvSpPr>
                  <a:spLocks noChangeArrowheads="1"/>
                </p:cNvSpPr>
                <p:nvPr/>
              </p:nvSpPr>
              <p:spPr bwMode="auto">
                <a:xfrm rot="-2734926">
                  <a:off x="2695" y="2433"/>
                  <a:ext cx="23" cy="86"/>
                </a:xfrm>
                <a:prstGeom prst="rect">
                  <a:avLst/>
                </a:prstGeom>
                <a:solidFill>
                  <a:srgbClr val="FFFF00"/>
                </a:solidFill>
                <a:ln w="25400">
                  <a:solidFill>
                    <a:srgbClr val="FFCC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80" name="AutoShape 218"/>
              <p:cNvSpPr>
                <a:spLocks noChangeArrowheads="1"/>
              </p:cNvSpPr>
              <p:nvPr/>
            </p:nvSpPr>
            <p:spPr bwMode="auto">
              <a:xfrm>
                <a:off x="3546" y="2611"/>
                <a:ext cx="63" cy="104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25400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2" name="AutoShape 168"/>
            <p:cNvSpPr>
              <a:spLocks noChangeArrowheads="1"/>
            </p:cNvSpPr>
            <p:nvPr/>
          </p:nvSpPr>
          <p:spPr bwMode="auto">
            <a:xfrm>
              <a:off x="4140" y="2716"/>
              <a:ext cx="696" cy="392"/>
            </a:xfrm>
            <a:prstGeom prst="roundRect">
              <a:avLst>
                <a:gd name="adj" fmla="val 16667"/>
              </a:avLst>
            </a:prstGeom>
            <a:solidFill>
              <a:srgbClr val="CE9896">
                <a:alpha val="25000"/>
              </a:srgbClr>
            </a:solidFill>
            <a:ln w="25400">
              <a:solidFill>
                <a:srgbClr val="873A38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4" name="Group 320"/>
            <p:cNvGrpSpPr>
              <a:grpSpLocks/>
            </p:cNvGrpSpPr>
            <p:nvPr/>
          </p:nvGrpSpPr>
          <p:grpSpPr bwMode="auto">
            <a:xfrm>
              <a:off x="4530" y="2695"/>
              <a:ext cx="1164" cy="289"/>
              <a:chOff x="4866" y="2695"/>
              <a:chExt cx="1164" cy="289"/>
            </a:xfrm>
          </p:grpSpPr>
          <p:cxnSp>
            <p:nvCxnSpPr>
              <p:cNvPr id="276" name="Straight Arrow Connector 275"/>
              <p:cNvCxnSpPr/>
              <p:nvPr/>
            </p:nvCxnSpPr>
            <p:spPr>
              <a:xfrm rot="10800000" flipV="1">
                <a:off x="4872" y="2804"/>
                <a:ext cx="1126" cy="163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Arrow Connector 276"/>
              <p:cNvCxnSpPr>
                <a:cxnSpLocks noChangeShapeType="1"/>
              </p:cNvCxnSpPr>
              <p:nvPr/>
            </p:nvCxnSpPr>
            <p:spPr bwMode="auto">
              <a:xfrm rot="10800000" flipV="1">
                <a:off x="4880" y="2695"/>
                <a:ext cx="1054" cy="255"/>
              </a:xfrm>
              <a:prstGeom prst="straightConnector1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8" name="Straight Arrow Connector 277"/>
              <p:cNvCxnSpPr>
                <a:cxnSpLocks noChangeShapeType="1"/>
              </p:cNvCxnSpPr>
              <p:nvPr/>
            </p:nvCxnSpPr>
            <p:spPr bwMode="auto">
              <a:xfrm rot="10800000" flipV="1">
                <a:off x="4866" y="2882"/>
                <a:ext cx="1164" cy="102"/>
              </a:xfrm>
              <a:prstGeom prst="straightConnector1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75" name="AutoShape 111"/>
            <p:cNvSpPr>
              <a:spLocks noChangeArrowheads="1"/>
            </p:cNvSpPr>
            <p:nvPr/>
          </p:nvSpPr>
          <p:spPr bwMode="auto">
            <a:xfrm>
              <a:off x="4032" y="960"/>
              <a:ext cx="912" cy="1066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25000"/>
              </a:schemeClr>
            </a:solidFill>
            <a:ln w="25400">
              <a:solidFill>
                <a:srgbClr val="405D88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26914152" y="21386784"/>
            <a:ext cx="5711030" cy="2273216"/>
            <a:chOff x="18419922" y="24881684"/>
            <a:chExt cx="5366788" cy="2273216"/>
          </a:xfrm>
        </p:grpSpPr>
        <p:sp>
          <p:nvSpPr>
            <p:cNvPr id="230" name="TextBox 229"/>
            <p:cNvSpPr txBox="1"/>
            <p:nvPr/>
          </p:nvSpPr>
          <p:spPr>
            <a:xfrm>
              <a:off x="18986110" y="25123575"/>
              <a:ext cx="48006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0" b="1" dirty="0" smtClean="0">
                  <a:latin typeface="Calibri"/>
                  <a:cs typeface="Calibri"/>
                </a:rPr>
                <a:t>Fresnel lens </a:t>
              </a:r>
              <a:r>
                <a:rPr lang="en-US" sz="4200" dirty="0" smtClean="0">
                  <a:latin typeface="Calibri"/>
                  <a:cs typeface="Calibri"/>
                </a:rPr>
                <a:t>focuses light on nanoparticle module.</a:t>
              </a:r>
              <a:endParaRPr lang="en-US" sz="4200" dirty="0">
                <a:latin typeface="Calibri"/>
                <a:cs typeface="Calibri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18419922" y="24881684"/>
              <a:ext cx="914400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300" b="1" dirty="0" smtClean="0">
                  <a:solidFill>
                    <a:schemeClr val="accent2"/>
                  </a:solidFill>
                  <a:latin typeface="+mj-lt"/>
                </a:rPr>
                <a:t>1</a:t>
              </a:r>
              <a:endParaRPr lang="en-US" sz="6300" b="1" dirty="0">
                <a:solidFill>
                  <a:schemeClr val="accent2"/>
                </a:solidFill>
                <a:latin typeface="+mj-lt"/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12009397" y="22291848"/>
            <a:ext cx="5255683" cy="2232248"/>
            <a:chOff x="12235624" y="22062053"/>
            <a:chExt cx="4159686" cy="2232248"/>
          </a:xfrm>
        </p:grpSpPr>
        <p:sp>
          <p:nvSpPr>
            <p:cNvPr id="239" name="TextBox 238"/>
            <p:cNvSpPr txBox="1"/>
            <p:nvPr/>
          </p:nvSpPr>
          <p:spPr>
            <a:xfrm>
              <a:off x="12661510" y="22262976"/>
              <a:ext cx="37338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0" dirty="0" smtClean="0">
                  <a:latin typeface="Calibri"/>
                  <a:cs typeface="Calibri"/>
                </a:rPr>
                <a:t>Nanoparticle solution in </a:t>
              </a:r>
              <a:r>
                <a:rPr lang="en-US" sz="4200" b="1" dirty="0" smtClean="0">
                  <a:latin typeface="Calibri"/>
                  <a:cs typeface="Calibri"/>
                </a:rPr>
                <a:t>module</a:t>
              </a:r>
              <a:r>
                <a:rPr lang="en-US" sz="4200" dirty="0" smtClean="0">
                  <a:latin typeface="Calibri"/>
                  <a:cs typeface="Calibri"/>
                </a:rPr>
                <a:t> generates steam.</a:t>
              </a:r>
              <a:endParaRPr lang="en-US" sz="4200" dirty="0">
                <a:latin typeface="Calibri"/>
                <a:cs typeface="Calibri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12235624" y="22062053"/>
              <a:ext cx="914400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300" b="1" dirty="0" smtClean="0">
                  <a:solidFill>
                    <a:schemeClr val="accent2"/>
                  </a:solidFill>
                  <a:latin typeface="+mj-lt"/>
                </a:rPr>
                <a:t>2</a:t>
              </a:r>
              <a:endParaRPr lang="en-US" sz="6300" b="1" dirty="0">
                <a:solidFill>
                  <a:schemeClr val="accent2"/>
                </a:solidFill>
                <a:latin typeface="+mj-lt"/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2008497" y="17736616"/>
            <a:ext cx="5096408" cy="2250976"/>
            <a:chOff x="11477215" y="18301141"/>
            <a:chExt cx="4423323" cy="2250976"/>
          </a:xfrm>
        </p:grpSpPr>
        <p:sp>
          <p:nvSpPr>
            <p:cNvPr id="244" name="TextBox 243"/>
            <p:cNvSpPr txBox="1"/>
            <p:nvPr/>
          </p:nvSpPr>
          <p:spPr>
            <a:xfrm>
              <a:off x="11977198" y="18520792"/>
              <a:ext cx="392334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0" dirty="0" smtClean="0">
                  <a:latin typeface="Calibri"/>
                  <a:cs typeface="Calibri"/>
                </a:rPr>
                <a:t>Steam moves from module into </a:t>
              </a:r>
              <a:r>
                <a:rPr lang="en-US" sz="4200" b="1" dirty="0" smtClean="0">
                  <a:latin typeface="Calibri"/>
                  <a:cs typeface="Calibri"/>
                </a:rPr>
                <a:t>sterilizing vessel.</a:t>
              </a:r>
              <a:endParaRPr lang="en-US" sz="4200" b="1" dirty="0">
                <a:latin typeface="Calibri"/>
                <a:cs typeface="Calibri"/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11477215" y="18301141"/>
              <a:ext cx="914400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300" b="1" dirty="0" smtClean="0">
                  <a:solidFill>
                    <a:schemeClr val="accent2"/>
                  </a:solidFill>
                  <a:latin typeface="+mn-lt"/>
                </a:rPr>
                <a:t>3</a:t>
              </a:r>
              <a:endParaRPr lang="en-US" sz="6300" b="1" dirty="0">
                <a:solidFill>
                  <a:schemeClr val="accent2"/>
                </a:solidFill>
                <a:latin typeface="+mn-lt"/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23003771" y="18722488"/>
            <a:ext cx="6214637" cy="2216309"/>
            <a:chOff x="20778361" y="18902571"/>
            <a:chExt cx="5653973" cy="2216309"/>
          </a:xfrm>
        </p:grpSpPr>
        <p:sp>
          <p:nvSpPr>
            <p:cNvPr id="247" name="TextBox 246"/>
            <p:cNvSpPr txBox="1"/>
            <p:nvPr/>
          </p:nvSpPr>
          <p:spPr>
            <a:xfrm>
              <a:off x="21326933" y="19087555"/>
              <a:ext cx="5105401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0" dirty="0" smtClean="0">
                  <a:latin typeface="Calibri"/>
                  <a:cs typeface="Calibri"/>
                </a:rPr>
                <a:t>Condensed water returns to module via hydrostatic pressure.</a:t>
              </a:r>
              <a:endParaRPr lang="en-US" sz="4200" dirty="0">
                <a:latin typeface="Calibri"/>
                <a:cs typeface="Calibri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20778361" y="18902571"/>
              <a:ext cx="889348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300" b="1" dirty="0" smtClean="0">
                  <a:solidFill>
                    <a:schemeClr val="accent2"/>
                  </a:solidFill>
                  <a:latin typeface="+mj-lt"/>
                </a:rPr>
                <a:t>5</a:t>
              </a:r>
              <a:endParaRPr lang="en-US" sz="6300" b="1" dirty="0">
                <a:solidFill>
                  <a:schemeClr val="accent2"/>
                </a:solidFill>
                <a:latin typeface="+mj-lt"/>
              </a:endParaRPr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23090938" y="16166926"/>
            <a:ext cx="5911446" cy="2251591"/>
            <a:chOff x="21997445" y="14711571"/>
            <a:chExt cx="5081486" cy="2251591"/>
          </a:xfrm>
        </p:grpSpPr>
        <p:sp>
          <p:nvSpPr>
            <p:cNvPr id="252" name="TextBox 251"/>
            <p:cNvSpPr txBox="1"/>
            <p:nvPr/>
          </p:nvSpPr>
          <p:spPr>
            <a:xfrm>
              <a:off x="22559319" y="14931837"/>
              <a:ext cx="4519612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0" b="1" dirty="0" smtClean="0">
                  <a:latin typeface="Calibri"/>
                  <a:cs typeface="Calibri"/>
                </a:rPr>
                <a:t>Air purge system </a:t>
              </a:r>
              <a:r>
                <a:rPr lang="en-US" sz="4200" dirty="0" smtClean="0">
                  <a:latin typeface="Calibri"/>
                  <a:cs typeface="Calibri"/>
                </a:rPr>
                <a:t>removes unsterile air from sterilizing vessel.</a:t>
              </a:r>
              <a:endParaRPr lang="en-US" sz="4200" dirty="0">
                <a:latin typeface="Calibri"/>
                <a:cs typeface="Calibri"/>
              </a:endParaRPr>
            </a:p>
          </p:txBody>
        </p:sp>
        <p:sp>
          <p:nvSpPr>
            <p:cNvPr id="266" name="TextBox 265"/>
            <p:cNvSpPr txBox="1"/>
            <p:nvPr/>
          </p:nvSpPr>
          <p:spPr>
            <a:xfrm>
              <a:off x="21997445" y="14711571"/>
              <a:ext cx="914400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300" b="1" dirty="0" smtClean="0">
                  <a:solidFill>
                    <a:schemeClr val="accent2"/>
                  </a:solidFill>
                  <a:latin typeface="+mj-lt"/>
                </a:rPr>
                <a:t>4</a:t>
              </a:r>
              <a:endParaRPr lang="en-US" sz="6300" b="1" dirty="0">
                <a:solidFill>
                  <a:schemeClr val="accent2"/>
                </a:solidFill>
                <a:latin typeface="+mj-lt"/>
              </a:endParaRPr>
            </a:p>
          </p:txBody>
        </p:sp>
      </p:grpSp>
      <p:cxnSp>
        <p:nvCxnSpPr>
          <p:cNvPr id="5" name="Straight Connector 4"/>
          <p:cNvCxnSpPr/>
          <p:nvPr/>
        </p:nvCxnSpPr>
        <p:spPr>
          <a:xfrm rot="10800000" flipV="1">
            <a:off x="25690016" y="21976240"/>
            <a:ext cx="1156530" cy="675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rot="10800000" flipV="1">
            <a:off x="16977048" y="17858392"/>
            <a:ext cx="1609624" cy="473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stCxn id="266" idx="1"/>
          </p:cNvCxnSpPr>
          <p:nvPr/>
        </p:nvCxnSpPr>
        <p:spPr>
          <a:xfrm rot="10800000" flipV="1">
            <a:off x="20414976" y="16697841"/>
            <a:ext cx="2675962" cy="2229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/>
          <p:nvPr/>
        </p:nvCxnSpPr>
        <p:spPr>
          <a:xfrm flipH="1" flipV="1">
            <a:off x="17796202" y="21253779"/>
            <a:ext cx="1749878" cy="12976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10800000">
            <a:off x="16833033" y="22867912"/>
            <a:ext cx="2043463" cy="17592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TextBox 281"/>
          <p:cNvSpPr txBox="1"/>
          <p:nvPr/>
        </p:nvSpPr>
        <p:spPr>
          <a:xfrm>
            <a:off x="22571725" y="15100146"/>
            <a:ext cx="4890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 smtClean="0">
                <a:latin typeface="Calibri"/>
                <a:cs typeface="Calibri"/>
              </a:rPr>
              <a:t>Pressure relief valve</a:t>
            </a:r>
            <a:endParaRPr lang="en-US" sz="4200" b="1" dirty="0">
              <a:latin typeface="Calibri"/>
              <a:cs typeface="Calibri"/>
            </a:endParaRPr>
          </a:p>
        </p:txBody>
      </p:sp>
      <p:cxnSp>
        <p:nvCxnSpPr>
          <p:cNvPr id="287" name="Straight Connector 286"/>
          <p:cNvCxnSpPr/>
          <p:nvPr/>
        </p:nvCxnSpPr>
        <p:spPr>
          <a:xfrm flipH="1">
            <a:off x="21675331" y="15443991"/>
            <a:ext cx="842512" cy="8349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/>
          <p:cNvSpPr txBox="1"/>
          <p:nvPr/>
        </p:nvSpPr>
        <p:spPr>
          <a:xfrm>
            <a:off x="14192914" y="15059107"/>
            <a:ext cx="36032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 smtClean="0">
                <a:latin typeface="Calibri"/>
                <a:cs typeface="Calibri"/>
              </a:rPr>
              <a:t>Pressure gauge</a:t>
            </a:r>
            <a:endParaRPr lang="en-US" sz="4200" b="1" dirty="0">
              <a:latin typeface="Calibri"/>
              <a:cs typeface="Calibri"/>
            </a:endParaRPr>
          </a:p>
        </p:txBody>
      </p:sp>
      <p:cxnSp>
        <p:nvCxnSpPr>
          <p:cNvPr id="296" name="Straight Connector 295"/>
          <p:cNvCxnSpPr/>
          <p:nvPr/>
        </p:nvCxnSpPr>
        <p:spPr>
          <a:xfrm flipH="1">
            <a:off x="17672520" y="15418504"/>
            <a:ext cx="2262753" cy="509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Box 296"/>
          <p:cNvSpPr txBox="1"/>
          <p:nvPr/>
        </p:nvSpPr>
        <p:spPr>
          <a:xfrm>
            <a:off x="15285411" y="21009183"/>
            <a:ext cx="2642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 smtClean="0">
                <a:latin typeface="Calibri"/>
                <a:cs typeface="Calibri"/>
              </a:rPr>
              <a:t>Ball valves</a:t>
            </a:r>
            <a:endParaRPr lang="en-US" sz="4200" b="1" dirty="0">
              <a:latin typeface="Calibri"/>
              <a:cs typeface="Calibri"/>
            </a:endParaRPr>
          </a:p>
        </p:txBody>
      </p:sp>
      <p:cxnSp>
        <p:nvCxnSpPr>
          <p:cNvPr id="301" name="Straight Connector 300"/>
          <p:cNvCxnSpPr/>
          <p:nvPr/>
        </p:nvCxnSpPr>
        <p:spPr>
          <a:xfrm rot="5400000">
            <a:off x="17761644" y="20094158"/>
            <a:ext cx="1194179" cy="11250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TextBox 301"/>
          <p:cNvSpPr txBox="1"/>
          <p:nvPr/>
        </p:nvSpPr>
        <p:spPr>
          <a:xfrm>
            <a:off x="21906130" y="21840408"/>
            <a:ext cx="28876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 smtClean="0">
                <a:latin typeface="Calibri"/>
                <a:cs typeface="Calibri"/>
              </a:rPr>
              <a:t>Check valve</a:t>
            </a:r>
            <a:endParaRPr lang="en-US" sz="4200" b="1" dirty="0">
              <a:latin typeface="Calibri"/>
              <a:cs typeface="Calibri"/>
            </a:endParaRPr>
          </a:p>
        </p:txBody>
      </p:sp>
      <p:cxnSp>
        <p:nvCxnSpPr>
          <p:cNvPr id="304" name="Straight Connector 303"/>
          <p:cNvCxnSpPr/>
          <p:nvPr/>
        </p:nvCxnSpPr>
        <p:spPr>
          <a:xfrm flipH="1">
            <a:off x="20681462" y="22209740"/>
            <a:ext cx="1224668" cy="44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stCxn id="248" idx="1"/>
          </p:cNvCxnSpPr>
          <p:nvPr/>
        </p:nvCxnSpPr>
        <p:spPr>
          <a:xfrm rot="10800000" flipV="1">
            <a:off x="19353313" y="19253402"/>
            <a:ext cx="3650459" cy="138226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" name="Chart 30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9709662"/>
              </p:ext>
            </p:extLst>
          </p:nvPr>
        </p:nvGraphicFramePr>
        <p:xfrm>
          <a:off x="33322864" y="13794904"/>
          <a:ext cx="9418320" cy="6308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308" name="Rectangle 307"/>
          <p:cNvSpPr/>
          <p:nvPr/>
        </p:nvSpPr>
        <p:spPr>
          <a:xfrm>
            <a:off x="11437232" y="26682812"/>
            <a:ext cx="21031200" cy="109093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bg1"/>
                </a:solidFill>
              </a:rPr>
              <a:t>System Criteria</a:t>
            </a:r>
            <a:endParaRPr lang="en-US" sz="7200" dirty="0">
              <a:solidFill>
                <a:schemeClr val="bg1"/>
              </a:solidFill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11721168" y="28081041"/>
            <a:ext cx="21025632" cy="4867991"/>
            <a:chOff x="11721168" y="27639701"/>
            <a:chExt cx="21025632" cy="4867991"/>
          </a:xfrm>
        </p:grpSpPr>
        <p:sp>
          <p:nvSpPr>
            <p:cNvPr id="510" name="TextBox 509"/>
            <p:cNvSpPr txBox="1"/>
            <p:nvPr/>
          </p:nvSpPr>
          <p:spPr>
            <a:xfrm>
              <a:off x="11782027" y="28414264"/>
              <a:ext cx="20315635" cy="4093428"/>
            </a:xfrm>
            <a:prstGeom prst="rect">
              <a:avLst/>
            </a:prstGeom>
            <a:noFill/>
          </p:spPr>
          <p:txBody>
            <a:bodyPr wrap="square" numCol="2" spcCol="914400">
              <a:spAutoFit/>
            </a:bodyPr>
            <a:lstStyle/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r>
                <a:rPr lang="en-US" sz="4200" dirty="0" smtClean="0">
                  <a:latin typeface="+mj-lt"/>
                  <a:ea typeface="+mn-ea"/>
                  <a:cs typeface="+mn-cs"/>
                </a:rPr>
                <a:t>Maintain 115 ̊-140  ̊C </a:t>
              </a:r>
              <a:r>
                <a:rPr lang="en-US" sz="4200" dirty="0">
                  <a:latin typeface="+mj-lt"/>
                  <a:ea typeface="+mn-ea"/>
                  <a:cs typeface="+mn-cs"/>
                </a:rPr>
                <a:t>and </a:t>
              </a:r>
              <a:r>
                <a:rPr lang="en-US" sz="4200" dirty="0" smtClean="0">
                  <a:latin typeface="+mj-lt"/>
                  <a:ea typeface="+mn-ea"/>
                  <a:cs typeface="+mn-cs"/>
                </a:rPr>
                <a:t>10-20 psi </a:t>
              </a:r>
            </a:p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r>
                <a:rPr lang="en-US" sz="4200" dirty="0" smtClean="0">
                  <a:latin typeface="+mj-lt"/>
                  <a:ea typeface="+mn-ea"/>
                  <a:cs typeface="+mn-cs"/>
                </a:rPr>
                <a:t>Require </a:t>
              </a:r>
              <a:r>
                <a:rPr lang="en-US" sz="4200" dirty="0">
                  <a:latin typeface="+mj-lt"/>
                  <a:ea typeface="+mn-ea"/>
                  <a:cs typeface="+mn-cs"/>
                </a:rPr>
                <a:t>only solar </a:t>
              </a:r>
              <a:r>
                <a:rPr lang="en-US" sz="4200" dirty="0" smtClean="0">
                  <a:latin typeface="+mj-lt"/>
                  <a:ea typeface="+mn-ea"/>
                  <a:cs typeface="+mn-cs"/>
                </a:rPr>
                <a:t>energy for operation</a:t>
              </a:r>
            </a:p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r>
                <a:rPr lang="en-US" sz="4200" dirty="0" smtClean="0">
                  <a:latin typeface="+mj-lt"/>
                  <a:ea typeface="+mn-ea"/>
                  <a:cs typeface="+mn-cs"/>
                </a:rPr>
                <a:t>Redundant fail-safe operation</a:t>
              </a:r>
            </a:p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r>
                <a:rPr lang="en-US" sz="4200" dirty="0" smtClean="0">
                  <a:latin typeface="+mj-lt"/>
                  <a:ea typeface="+mn-ea"/>
                  <a:cs typeface="+mn-cs"/>
                </a:rPr>
                <a:t>Cost &lt; $1500</a:t>
              </a:r>
            </a:p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endParaRPr lang="en-US" sz="4200" dirty="0">
                <a:latin typeface="+mj-lt"/>
                <a:ea typeface="+mn-ea"/>
                <a:cs typeface="+mn-cs"/>
              </a:endParaRPr>
            </a:p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r>
                <a:rPr lang="en-US" sz="4200" dirty="0" smtClean="0">
                  <a:latin typeface="+mj-lt"/>
                </a:rPr>
                <a:t>Capacity </a:t>
              </a:r>
              <a:r>
                <a:rPr lang="en-US" sz="4200" dirty="0">
                  <a:latin typeface="+mj-lt"/>
                </a:rPr>
                <a:t>for tools required daily in mobile medical or dental </a:t>
              </a:r>
              <a:r>
                <a:rPr lang="en-US" sz="4200" dirty="0" smtClean="0">
                  <a:latin typeface="+mj-lt"/>
                </a:rPr>
                <a:t>clinics</a:t>
              </a:r>
              <a:endParaRPr lang="en-US" sz="4200" dirty="0" smtClean="0">
                <a:latin typeface="+mj-lt"/>
                <a:ea typeface="+mn-ea"/>
                <a:cs typeface="+mn-cs"/>
              </a:endParaRPr>
            </a:p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r>
                <a:rPr lang="en-US" sz="4200" dirty="0" smtClean="0">
                  <a:latin typeface="+mj-lt"/>
                </a:rPr>
                <a:t>Durable to transport on rugged terrain</a:t>
              </a:r>
              <a:endParaRPr lang="en-US" sz="4200" dirty="0">
                <a:latin typeface="+mj-lt"/>
              </a:endParaRPr>
            </a:p>
            <a:p>
              <a:pPr marL="731520" indent="-73152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r>
                <a:rPr lang="en-US" sz="4200" dirty="0">
                  <a:latin typeface="+mj-lt"/>
                </a:rPr>
                <a:t>Operation cycle &lt; 2 hours</a:t>
              </a:r>
            </a:p>
            <a:p>
              <a:pPr marL="571500" indent="-571500" defTabSz="4389120" fontAlgn="auto">
                <a:spcBef>
                  <a:spcPts val="0"/>
                </a:spcBef>
                <a:spcAft>
                  <a:spcPts val="1200"/>
                </a:spcAft>
                <a:buFont typeface="Arial" pitchFamily="34" charset="0"/>
                <a:buChar char="•"/>
                <a:defRPr/>
              </a:pPr>
              <a:endParaRPr lang="en-US" sz="4200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09" name="TextBox 178"/>
            <p:cNvSpPr txBox="1">
              <a:spLocks noChangeArrowheads="1"/>
            </p:cNvSpPr>
            <p:nvPr/>
          </p:nvSpPr>
          <p:spPr bwMode="auto">
            <a:xfrm>
              <a:off x="11721168" y="27639701"/>
              <a:ext cx="10499725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4800" b="1" dirty="0" smtClean="0">
                  <a:latin typeface="Calibri" pitchFamily="4" charset="0"/>
                </a:rPr>
                <a:t>Achieved: </a:t>
              </a:r>
              <a:endParaRPr lang="en-US" sz="4800" b="1" dirty="0">
                <a:latin typeface="Calibri" pitchFamily="4" charset="0"/>
              </a:endParaRPr>
            </a:p>
          </p:txBody>
        </p:sp>
        <p:sp>
          <p:nvSpPr>
            <p:cNvPr id="310" name="TextBox 178"/>
            <p:cNvSpPr txBox="1">
              <a:spLocks noChangeArrowheads="1"/>
            </p:cNvSpPr>
            <p:nvPr/>
          </p:nvSpPr>
          <p:spPr bwMode="auto">
            <a:xfrm>
              <a:off x="22247075" y="27639701"/>
              <a:ext cx="10499725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4800" b="1" dirty="0" smtClean="0">
                  <a:latin typeface="Calibri" pitchFamily="4" charset="0"/>
                </a:rPr>
                <a:t>Additional testing required:</a:t>
              </a:r>
              <a:endParaRPr lang="en-US" sz="4800" b="1" dirty="0">
                <a:latin typeface="Calibri" pitchFamily="4" charset="0"/>
              </a:endParaRPr>
            </a:p>
          </p:txBody>
        </p:sp>
      </p:grpSp>
      <p:sp>
        <p:nvSpPr>
          <p:cNvPr id="292" name="TextBox 291"/>
          <p:cNvSpPr txBox="1"/>
          <p:nvPr/>
        </p:nvSpPr>
        <p:spPr>
          <a:xfrm>
            <a:off x="33754912" y="20235554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Ambient Temperature</a:t>
            </a:r>
            <a:endParaRPr lang="en-US" sz="2000" dirty="0"/>
          </a:p>
        </p:txBody>
      </p:sp>
      <p:sp>
        <p:nvSpPr>
          <p:cNvPr id="294" name="TextBox 293"/>
          <p:cNvSpPr txBox="1"/>
          <p:nvPr/>
        </p:nvSpPr>
        <p:spPr>
          <a:xfrm>
            <a:off x="37283304" y="20235554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Bottom Thermocouple</a:t>
            </a:r>
            <a:endParaRPr lang="en-US" sz="2000" dirty="0"/>
          </a:p>
        </p:txBody>
      </p:sp>
      <p:sp>
        <p:nvSpPr>
          <p:cNvPr id="295" name="TextBox 294"/>
          <p:cNvSpPr txBox="1"/>
          <p:nvPr/>
        </p:nvSpPr>
        <p:spPr>
          <a:xfrm>
            <a:off x="40811696" y="20235554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Goal Temperature</a:t>
            </a:r>
            <a:endParaRPr lang="en-US" sz="2000" dirty="0"/>
          </a:p>
        </p:txBody>
      </p:sp>
      <p:cxnSp>
        <p:nvCxnSpPr>
          <p:cNvPr id="306" name="Straight Connector 305"/>
          <p:cNvCxnSpPr/>
          <p:nvPr/>
        </p:nvCxnSpPr>
        <p:spPr>
          <a:xfrm rot="10800000">
            <a:off x="33251992" y="20419639"/>
            <a:ext cx="502920" cy="0"/>
          </a:xfrm>
          <a:prstGeom prst="line">
            <a:avLst/>
          </a:prstGeom>
          <a:ln w="857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/>
          <p:nvPr/>
        </p:nvCxnSpPr>
        <p:spPr>
          <a:xfrm rot="10800000">
            <a:off x="36779248" y="20419639"/>
            <a:ext cx="502920" cy="0"/>
          </a:xfrm>
          <a:prstGeom prst="line">
            <a:avLst/>
          </a:prstGeom>
          <a:ln w="857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/>
          <p:nvPr/>
        </p:nvCxnSpPr>
        <p:spPr>
          <a:xfrm rot="10800000">
            <a:off x="40307640" y="20419639"/>
            <a:ext cx="502920" cy="0"/>
          </a:xfrm>
          <a:prstGeom prst="line">
            <a:avLst/>
          </a:prstGeom>
          <a:ln w="857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TextBox 299"/>
          <p:cNvSpPr txBox="1"/>
          <p:nvPr/>
        </p:nvSpPr>
        <p:spPr>
          <a:xfrm>
            <a:off x="559224" y="7045007"/>
            <a:ext cx="9964760" cy="12357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>
                <a:latin typeface="+mj-lt"/>
              </a:rPr>
              <a:t>Rural dental and medical clinics require means of sterilizing tools for procedures.</a:t>
            </a:r>
            <a:endParaRPr lang="en-US" sz="200" b="1" dirty="0">
              <a:latin typeface="+mj-lt"/>
            </a:endParaRP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j-lt"/>
                <a:ea typeface="+mn-ea"/>
                <a:cs typeface="+mn-cs"/>
              </a:rPr>
              <a:t>No </a:t>
            </a:r>
            <a:r>
              <a:rPr lang="en-US" sz="4000" dirty="0">
                <a:latin typeface="+mj-lt"/>
                <a:ea typeface="+mn-ea"/>
                <a:cs typeface="+mn-cs"/>
              </a:rPr>
              <a:t>sterilization technique is </a:t>
            </a:r>
            <a:r>
              <a:rPr lang="en-US" sz="4000" dirty="0" smtClean="0">
                <a:latin typeface="+mj-lt"/>
                <a:ea typeface="+mn-ea"/>
                <a:cs typeface="+mn-cs"/>
              </a:rPr>
              <a:t>optimized </a:t>
            </a:r>
            <a:r>
              <a:rPr lang="en-US" sz="4000" dirty="0">
                <a:latin typeface="+mj-lt"/>
                <a:ea typeface="+mn-ea"/>
                <a:cs typeface="+mn-cs"/>
              </a:rPr>
              <a:t>for resource-constrained </a:t>
            </a:r>
            <a:r>
              <a:rPr lang="en-US" sz="4000" dirty="0" smtClean="0">
                <a:latin typeface="+mj-lt"/>
                <a:ea typeface="+mn-ea"/>
                <a:cs typeface="+mn-cs"/>
              </a:rPr>
              <a:t>settings.</a:t>
            </a:r>
          </a:p>
          <a:p>
            <a:pPr marL="1828800" lvl="1" indent="-749808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latin typeface="+mj-lt"/>
                <a:ea typeface="+mn-ea"/>
                <a:cs typeface="+mn-cs"/>
              </a:rPr>
              <a:t>Limited power supply and funds</a:t>
            </a:r>
          </a:p>
          <a:p>
            <a:pPr marL="1828800" lvl="1" indent="-749808" defTabSz="43891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latin typeface="+mj-lt"/>
                <a:ea typeface="+mn-ea"/>
                <a:cs typeface="+mn-cs"/>
              </a:rPr>
              <a:t>Unreliable supply chain</a:t>
            </a:r>
          </a:p>
          <a:p>
            <a:pPr marL="1828800" lvl="1" indent="-749808" defTabSz="438912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sz="4000" dirty="0" smtClean="0">
                <a:latin typeface="+mj-lt"/>
                <a:ea typeface="+mn-ea"/>
                <a:cs typeface="+mn-cs"/>
              </a:rPr>
              <a:t>Untrained technicians</a:t>
            </a:r>
            <a:endParaRPr lang="en-US" sz="4000" dirty="0">
              <a:latin typeface="+mj-lt"/>
              <a:ea typeface="+mn-ea"/>
              <a:cs typeface="+mn-cs"/>
            </a:endParaRP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n-lt"/>
                <a:ea typeface="+mn-ea"/>
                <a:cs typeface="+mn-cs"/>
              </a:rPr>
              <a:t>Improper </a:t>
            </a:r>
            <a:r>
              <a:rPr lang="en-US" sz="4000" dirty="0">
                <a:latin typeface="+mn-lt"/>
                <a:ea typeface="+mn-ea"/>
                <a:cs typeface="+mn-cs"/>
              </a:rPr>
              <a:t>sterilization results in increased risk of </a:t>
            </a:r>
            <a:r>
              <a:rPr lang="en-US" sz="4000" dirty="0" smtClean="0">
                <a:latin typeface="+mn-lt"/>
                <a:ea typeface="+mn-ea"/>
                <a:cs typeface="+mn-cs"/>
              </a:rPr>
              <a:t>infection within developing countries.</a:t>
            </a: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 smtClean="0">
              <a:latin typeface="+mn-lt"/>
              <a:ea typeface="+mn-ea"/>
              <a:cs typeface="+mn-cs"/>
            </a:endParaRP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 smtClean="0">
              <a:latin typeface="+mn-lt"/>
              <a:ea typeface="+mn-ea"/>
              <a:cs typeface="+mn-cs"/>
            </a:endParaRP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 smtClean="0">
              <a:latin typeface="+mn-lt"/>
              <a:ea typeface="+mn-ea"/>
              <a:cs typeface="+mn-cs"/>
            </a:endParaRP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 smtClean="0">
              <a:latin typeface="+mn-lt"/>
              <a:ea typeface="+mn-ea"/>
              <a:cs typeface="+mn-cs"/>
            </a:endParaRP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 smtClean="0">
              <a:latin typeface="+mn-lt"/>
              <a:ea typeface="+mn-ea"/>
              <a:cs typeface="+mn-cs"/>
            </a:endParaRPr>
          </a:p>
          <a:p>
            <a:pPr marL="409575" indent="-409575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400" dirty="0" smtClean="0">
              <a:latin typeface="+mn-lt"/>
              <a:ea typeface="+mn-ea"/>
              <a:cs typeface="+mn-cs"/>
            </a:endParaRPr>
          </a:p>
          <a:p>
            <a:pPr marL="45720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atin typeface="+mn-lt"/>
                <a:ea typeface="+mn-ea"/>
                <a:cs typeface="+mn-cs"/>
              </a:rPr>
              <a:t>Goal</a:t>
            </a:r>
            <a:r>
              <a:rPr lang="en-US" sz="4400" dirty="0">
                <a:latin typeface="+mn-lt"/>
                <a:ea typeface="+mn-ea"/>
                <a:cs typeface="+mn-cs"/>
              </a:rPr>
              <a:t>: </a:t>
            </a:r>
            <a:r>
              <a:rPr lang="en-US" sz="4400" i="1" dirty="0">
                <a:latin typeface="+mn-lt"/>
                <a:ea typeface="+mn-ea"/>
                <a:cs typeface="+mn-cs"/>
              </a:rPr>
              <a:t>To develop a cost effective, robust, and portable solar-powered autoclave for resource-constrained settings</a:t>
            </a:r>
          </a:p>
          <a:p>
            <a:pPr marL="685800" indent="-685800" defTabSz="43891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2463</TotalTime>
  <Words>513</Words>
  <Application>Microsoft Office PowerPoint</Application>
  <PresentationFormat>Custom</PresentationFormat>
  <Paragraphs>103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Worksheet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Shea</dc:creator>
  <cp:lastModifiedBy>Rowan Canter</cp:lastModifiedBy>
  <cp:revision>181</cp:revision>
  <dcterms:created xsi:type="dcterms:W3CDTF">2011-04-04T05:21:19Z</dcterms:created>
  <dcterms:modified xsi:type="dcterms:W3CDTF">2011-04-12T19:57:12Z</dcterms:modified>
</cp:coreProperties>
</file>