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4F3"/>
    <a:srgbClr val="C1B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957" autoAdjust="0"/>
  </p:normalViewPr>
  <p:slideViewPr>
    <p:cSldViewPr>
      <p:cViewPr>
        <p:scale>
          <a:sx n="33" d="100"/>
          <a:sy n="33" d="100"/>
        </p:scale>
        <p:origin x="-1086" y="70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0E9AD-08BD-4114-B840-9A81448E6ED9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BCD24-8EF8-4F82-96FB-AE36EC10FA2D}">
      <dgm:prSet phldrT="[Text]"/>
      <dgm:spPr/>
      <dgm:t>
        <a:bodyPr/>
        <a:lstStyle/>
        <a:p>
          <a:r>
            <a:rPr lang="en-US" dirty="0" smtClean="0"/>
            <a:t>Bagasse</a:t>
          </a:r>
          <a:endParaRPr lang="en-US" dirty="0"/>
        </a:p>
      </dgm:t>
    </dgm:pt>
    <dgm:pt modelId="{8176D63B-5809-495F-A3F1-942281BAC7E8}" type="parTrans" cxnId="{B788788F-55C6-43A4-BDA3-6A25F97A0A96}">
      <dgm:prSet/>
      <dgm:spPr/>
      <dgm:t>
        <a:bodyPr/>
        <a:lstStyle/>
        <a:p>
          <a:endParaRPr lang="en-US"/>
        </a:p>
      </dgm:t>
    </dgm:pt>
    <dgm:pt modelId="{75EFFC67-51BA-4171-B9F2-69EFCA24354B}" type="sibTrans" cxnId="{B788788F-55C6-43A4-BDA3-6A25F97A0A96}">
      <dgm:prSet/>
      <dgm:spPr/>
      <dgm:t>
        <a:bodyPr/>
        <a:lstStyle/>
        <a:p>
          <a:endParaRPr lang="en-US"/>
        </a:p>
      </dgm:t>
    </dgm:pt>
    <dgm:pt modelId="{CDE5BD7D-6342-4CE5-B158-3E66D8E91B0A}">
      <dgm:prSet phldrT="[Text]"/>
      <dgm:spPr/>
      <dgm:t>
        <a:bodyPr/>
        <a:lstStyle/>
        <a:p>
          <a:r>
            <a:rPr lang="en-US" dirty="0" smtClean="0"/>
            <a:t>Lignin</a:t>
          </a:r>
          <a:endParaRPr lang="en-US" dirty="0"/>
        </a:p>
      </dgm:t>
    </dgm:pt>
    <dgm:pt modelId="{0E3DB891-A68A-4355-82D5-E0E59641F3AD}" type="parTrans" cxnId="{BA508EB4-AE1B-4C9C-A884-344269CDB8CA}">
      <dgm:prSet/>
      <dgm:spPr/>
      <dgm:t>
        <a:bodyPr/>
        <a:lstStyle/>
        <a:p>
          <a:endParaRPr lang="en-US"/>
        </a:p>
      </dgm:t>
    </dgm:pt>
    <dgm:pt modelId="{D73F8AB8-DB6E-4B64-AD7C-5172582FEADE}" type="sibTrans" cxnId="{BA508EB4-AE1B-4C9C-A884-344269CDB8CA}">
      <dgm:prSet/>
      <dgm:spPr/>
      <dgm:t>
        <a:bodyPr/>
        <a:lstStyle/>
        <a:p>
          <a:endParaRPr lang="en-US"/>
        </a:p>
      </dgm:t>
    </dgm:pt>
    <dgm:pt modelId="{503360E5-F3E7-4880-9AE5-DA25E76171E9}">
      <dgm:prSet phldrT="[Text]"/>
      <dgm:spPr/>
      <dgm:t>
        <a:bodyPr/>
        <a:lstStyle/>
        <a:p>
          <a:r>
            <a:rPr lang="en-US" dirty="0" smtClean="0"/>
            <a:t>Bio-plastic</a:t>
          </a:r>
          <a:endParaRPr lang="en-US" dirty="0"/>
        </a:p>
      </dgm:t>
    </dgm:pt>
    <dgm:pt modelId="{03051DC8-1296-48FD-881E-047A89AC9FC4}" type="parTrans" cxnId="{AFFB3181-A503-4815-82A2-3F021FAEBB82}">
      <dgm:prSet/>
      <dgm:spPr/>
      <dgm:t>
        <a:bodyPr/>
        <a:lstStyle/>
        <a:p>
          <a:endParaRPr lang="en-US"/>
        </a:p>
      </dgm:t>
    </dgm:pt>
    <dgm:pt modelId="{864EA3FE-262B-4B4E-8A9F-6996CD1C4543}" type="sibTrans" cxnId="{AFFB3181-A503-4815-82A2-3F021FAEBB82}">
      <dgm:prSet/>
      <dgm:spPr/>
      <dgm:t>
        <a:bodyPr/>
        <a:lstStyle/>
        <a:p>
          <a:endParaRPr lang="en-US"/>
        </a:p>
      </dgm:t>
    </dgm:pt>
    <dgm:pt modelId="{9045F853-1ABB-4B59-B0D4-75082BEEC418}">
      <dgm:prSet phldrT="[Text]"/>
      <dgm:spPr/>
      <dgm:t>
        <a:bodyPr/>
        <a:lstStyle/>
        <a:p>
          <a:r>
            <a:rPr lang="en-US" dirty="0" smtClean="0"/>
            <a:t>Cellulose</a:t>
          </a:r>
          <a:endParaRPr lang="en-US" dirty="0"/>
        </a:p>
      </dgm:t>
    </dgm:pt>
    <dgm:pt modelId="{43BBFF21-EB8A-4C7C-91CD-06AF7A62C992}" type="parTrans" cxnId="{7B17FCC5-0812-4082-9DC2-9B132FE08D82}">
      <dgm:prSet/>
      <dgm:spPr/>
      <dgm:t>
        <a:bodyPr/>
        <a:lstStyle/>
        <a:p>
          <a:endParaRPr lang="en-US"/>
        </a:p>
      </dgm:t>
    </dgm:pt>
    <dgm:pt modelId="{71A5D9CE-6AFF-44F0-8108-F26EA6FB3EDD}" type="sibTrans" cxnId="{7B17FCC5-0812-4082-9DC2-9B132FE08D82}">
      <dgm:prSet/>
      <dgm:spPr/>
      <dgm:t>
        <a:bodyPr/>
        <a:lstStyle/>
        <a:p>
          <a:endParaRPr lang="en-US"/>
        </a:p>
      </dgm:t>
    </dgm:pt>
    <dgm:pt modelId="{A298FE77-3DB2-4514-A214-6723D02F16C9}">
      <dgm:prSet phldrT="[Text]"/>
      <dgm:spPr/>
      <dgm:t>
        <a:bodyPr/>
        <a:lstStyle/>
        <a:p>
          <a:r>
            <a:rPr lang="en-US" dirty="0" smtClean="0"/>
            <a:t>Ethanol</a:t>
          </a:r>
          <a:endParaRPr lang="en-US" dirty="0"/>
        </a:p>
      </dgm:t>
    </dgm:pt>
    <dgm:pt modelId="{72D9675B-EBEF-4037-BECC-B8B76184B41B}" type="parTrans" cxnId="{D63C297D-0FE6-443A-B108-3957CFB175FC}">
      <dgm:prSet/>
      <dgm:spPr/>
      <dgm:t>
        <a:bodyPr/>
        <a:lstStyle/>
        <a:p>
          <a:endParaRPr lang="en-US"/>
        </a:p>
      </dgm:t>
    </dgm:pt>
    <dgm:pt modelId="{E992BD82-D13F-473C-A345-5174ECBCFDCA}" type="sibTrans" cxnId="{D63C297D-0FE6-443A-B108-3957CFB175FC}">
      <dgm:prSet/>
      <dgm:spPr/>
      <dgm:t>
        <a:bodyPr/>
        <a:lstStyle/>
        <a:p>
          <a:endParaRPr lang="en-US"/>
        </a:p>
      </dgm:t>
    </dgm:pt>
    <dgm:pt modelId="{6666D3EF-CA0B-44E7-A5FF-493BF8EE0EC3}">
      <dgm:prSet phldrT="[Text]" custT="1"/>
      <dgm:spPr/>
      <dgm:t>
        <a:bodyPr/>
        <a:lstStyle/>
        <a:p>
          <a:pPr algn="l"/>
          <a:r>
            <a:rPr lang="en-US" sz="4600" b="1" dirty="0" smtClean="0"/>
            <a:t>Feedstock</a:t>
          </a:r>
          <a:endParaRPr lang="en-US" sz="4600" b="1" dirty="0"/>
        </a:p>
      </dgm:t>
    </dgm:pt>
    <dgm:pt modelId="{1AB9850B-88BE-4768-8230-E0A2CF2A86FA}" type="parTrans" cxnId="{B99ED069-ADC1-497C-8904-33E89A6156CB}">
      <dgm:prSet/>
      <dgm:spPr/>
      <dgm:t>
        <a:bodyPr/>
        <a:lstStyle/>
        <a:p>
          <a:endParaRPr lang="en-US"/>
        </a:p>
      </dgm:t>
    </dgm:pt>
    <dgm:pt modelId="{04754772-8604-44A5-9F31-04F0F3DDFDF2}" type="sibTrans" cxnId="{B99ED069-ADC1-497C-8904-33E89A6156CB}">
      <dgm:prSet/>
      <dgm:spPr/>
      <dgm:t>
        <a:bodyPr/>
        <a:lstStyle/>
        <a:p>
          <a:endParaRPr lang="en-US"/>
        </a:p>
      </dgm:t>
    </dgm:pt>
    <dgm:pt modelId="{DD477B79-D53F-4ADD-B7D3-6E0321B8C9A4}">
      <dgm:prSet phldrT="[Text]" custT="1"/>
      <dgm:spPr/>
      <dgm:t>
        <a:bodyPr/>
        <a:lstStyle/>
        <a:p>
          <a:pPr algn="l"/>
          <a:r>
            <a:rPr lang="en-US" sz="4600" b="1" dirty="0" smtClean="0"/>
            <a:t>Components</a:t>
          </a:r>
          <a:endParaRPr lang="en-US" sz="4600" b="1" dirty="0"/>
        </a:p>
      </dgm:t>
    </dgm:pt>
    <dgm:pt modelId="{D496903B-68FA-4673-A887-BBE708810264}" type="parTrans" cxnId="{4E30DE2B-A084-4639-B1A4-21C38F67FC70}">
      <dgm:prSet/>
      <dgm:spPr/>
      <dgm:t>
        <a:bodyPr/>
        <a:lstStyle/>
        <a:p>
          <a:endParaRPr lang="en-US"/>
        </a:p>
      </dgm:t>
    </dgm:pt>
    <dgm:pt modelId="{9E6D9D76-1DB6-4791-AEE3-1A3CDD4918CE}" type="sibTrans" cxnId="{4E30DE2B-A084-4639-B1A4-21C38F67FC70}">
      <dgm:prSet/>
      <dgm:spPr/>
      <dgm:t>
        <a:bodyPr/>
        <a:lstStyle/>
        <a:p>
          <a:endParaRPr lang="en-US"/>
        </a:p>
      </dgm:t>
    </dgm:pt>
    <dgm:pt modelId="{7AB93EBF-3490-4C40-AA8F-60E46BF760C8}">
      <dgm:prSet phldrT="[Text]" custT="1"/>
      <dgm:spPr/>
      <dgm:t>
        <a:bodyPr/>
        <a:lstStyle/>
        <a:p>
          <a:pPr algn="l"/>
          <a:r>
            <a:rPr lang="en-US" sz="4600" b="1" dirty="0" smtClean="0"/>
            <a:t>Additional</a:t>
          </a:r>
          <a:r>
            <a:rPr lang="en-US" sz="3600" dirty="0" smtClean="0"/>
            <a:t> </a:t>
          </a:r>
          <a:r>
            <a:rPr lang="en-US" sz="4600" b="1" dirty="0" smtClean="0"/>
            <a:t>Feedstock</a:t>
          </a:r>
          <a:endParaRPr lang="en-US" sz="4600" b="1" dirty="0"/>
        </a:p>
      </dgm:t>
    </dgm:pt>
    <dgm:pt modelId="{99125566-1056-49E2-BF1E-8CDFED66AB88}" type="parTrans" cxnId="{CF9E2109-D693-4BDE-B614-FB3D0142E580}">
      <dgm:prSet/>
      <dgm:spPr/>
      <dgm:t>
        <a:bodyPr/>
        <a:lstStyle/>
        <a:p>
          <a:endParaRPr lang="en-US"/>
        </a:p>
      </dgm:t>
    </dgm:pt>
    <dgm:pt modelId="{BE7ADFE6-076F-4FDD-A5DA-0D0BC43A108C}" type="sibTrans" cxnId="{CF9E2109-D693-4BDE-B614-FB3D0142E580}">
      <dgm:prSet/>
      <dgm:spPr/>
      <dgm:t>
        <a:bodyPr/>
        <a:lstStyle/>
        <a:p>
          <a:endParaRPr lang="en-US"/>
        </a:p>
      </dgm:t>
    </dgm:pt>
    <dgm:pt modelId="{57D81629-0258-4B33-9AAF-B423F617F20B}">
      <dgm:prSet phldrT="[Text]" custT="1"/>
      <dgm:spPr/>
      <dgm:t>
        <a:bodyPr/>
        <a:lstStyle/>
        <a:p>
          <a:r>
            <a:rPr lang="en-US" sz="3100" dirty="0" smtClean="0"/>
            <a:t>Hemi-cellulose</a:t>
          </a:r>
          <a:endParaRPr lang="en-US" sz="3100" dirty="0"/>
        </a:p>
      </dgm:t>
    </dgm:pt>
    <dgm:pt modelId="{57458526-D7F6-4CD5-8677-473332908844}" type="parTrans" cxnId="{58ADAA3D-3112-4866-ADC2-C0252772B3B8}">
      <dgm:prSet/>
      <dgm:spPr/>
      <dgm:t>
        <a:bodyPr/>
        <a:lstStyle/>
        <a:p>
          <a:endParaRPr lang="en-US"/>
        </a:p>
      </dgm:t>
    </dgm:pt>
    <dgm:pt modelId="{18E0C2FC-2BDD-49A1-B871-0A555EB8F071}" type="sibTrans" cxnId="{58ADAA3D-3112-4866-ADC2-C0252772B3B8}">
      <dgm:prSet/>
      <dgm:spPr/>
      <dgm:t>
        <a:bodyPr/>
        <a:lstStyle/>
        <a:p>
          <a:endParaRPr lang="en-US"/>
        </a:p>
      </dgm:t>
    </dgm:pt>
    <dgm:pt modelId="{6C67C5A8-A607-4623-8138-56C86E2AA222}">
      <dgm:prSet phldrT="[Text]"/>
      <dgm:spPr/>
      <dgm:t>
        <a:bodyPr/>
        <a:lstStyle/>
        <a:p>
          <a:r>
            <a:rPr lang="en-US" dirty="0" smtClean="0"/>
            <a:t>Hydrogel</a:t>
          </a:r>
          <a:endParaRPr lang="en-US" dirty="0"/>
        </a:p>
      </dgm:t>
    </dgm:pt>
    <dgm:pt modelId="{B224D174-4593-4F69-8FFC-3EE8057AEDCA}" type="parTrans" cxnId="{BB5A4483-1278-408C-BEAB-7ABE521D0B05}">
      <dgm:prSet/>
      <dgm:spPr/>
      <dgm:t>
        <a:bodyPr/>
        <a:lstStyle/>
        <a:p>
          <a:endParaRPr lang="en-US"/>
        </a:p>
      </dgm:t>
    </dgm:pt>
    <dgm:pt modelId="{B1ACA276-9364-48EB-B11B-1E7A35CC33CE}" type="sibTrans" cxnId="{BB5A4483-1278-408C-BEAB-7ABE521D0B05}">
      <dgm:prSet/>
      <dgm:spPr/>
      <dgm:t>
        <a:bodyPr/>
        <a:lstStyle/>
        <a:p>
          <a:endParaRPr lang="en-US"/>
        </a:p>
      </dgm:t>
    </dgm:pt>
    <dgm:pt modelId="{6B3958DE-F521-44AF-9006-A018CC10FD72}">
      <dgm:prSet phldrT="[Text]"/>
      <dgm:spPr/>
      <dgm:t>
        <a:bodyPr/>
        <a:lstStyle/>
        <a:p>
          <a:r>
            <a:rPr lang="en-US" dirty="0" smtClean="0"/>
            <a:t>Ethanol</a:t>
          </a:r>
          <a:endParaRPr lang="en-US" dirty="0"/>
        </a:p>
      </dgm:t>
    </dgm:pt>
    <dgm:pt modelId="{E710FE96-8465-4629-9B2D-5EC8805E0980}" type="parTrans" cxnId="{56666BE0-B54D-4261-B9E0-E4C681FEA994}">
      <dgm:prSet/>
      <dgm:spPr/>
      <dgm:t>
        <a:bodyPr/>
        <a:lstStyle/>
        <a:p>
          <a:endParaRPr lang="en-US"/>
        </a:p>
      </dgm:t>
    </dgm:pt>
    <dgm:pt modelId="{F792D7CD-DD70-494C-8E0D-0C21C2402E84}" type="sibTrans" cxnId="{56666BE0-B54D-4261-B9E0-E4C681FEA994}">
      <dgm:prSet/>
      <dgm:spPr/>
      <dgm:t>
        <a:bodyPr/>
        <a:lstStyle/>
        <a:p>
          <a:endParaRPr lang="en-US"/>
        </a:p>
      </dgm:t>
    </dgm:pt>
    <dgm:pt modelId="{24408EF4-C2E4-4650-9316-91B3D212F50A}">
      <dgm:prSet phldrT="[Text]"/>
      <dgm:spPr/>
      <dgm:t>
        <a:bodyPr/>
        <a:lstStyle/>
        <a:p>
          <a:r>
            <a:rPr lang="en-US" smtClean="0"/>
            <a:t>Sugarcane</a:t>
          </a:r>
          <a:endParaRPr lang="en-US" dirty="0"/>
        </a:p>
      </dgm:t>
    </dgm:pt>
    <dgm:pt modelId="{BDD6FC06-7746-4571-B808-E58DEA7DCB28}" type="parTrans" cxnId="{9C9193FE-CAE9-4CA9-8638-99149D3DC63E}">
      <dgm:prSet/>
      <dgm:spPr/>
      <dgm:t>
        <a:bodyPr/>
        <a:lstStyle/>
        <a:p>
          <a:endParaRPr lang="en-US"/>
        </a:p>
      </dgm:t>
    </dgm:pt>
    <dgm:pt modelId="{261A4606-FC80-4736-A755-ADB0FA007009}" type="sibTrans" cxnId="{9C9193FE-CAE9-4CA9-8638-99149D3DC63E}">
      <dgm:prSet/>
      <dgm:spPr/>
      <dgm:t>
        <a:bodyPr/>
        <a:lstStyle/>
        <a:p>
          <a:endParaRPr lang="en-US"/>
        </a:p>
      </dgm:t>
    </dgm:pt>
    <dgm:pt modelId="{D89B58A1-D1DE-4B22-851C-472B8B3523F1}">
      <dgm:prSet phldrT="[Text]" custT="1"/>
      <dgm:spPr/>
      <dgm:t>
        <a:bodyPr/>
        <a:lstStyle/>
        <a:p>
          <a:pPr algn="l"/>
          <a:r>
            <a:rPr lang="en-US" sz="4600" b="1" dirty="0" smtClean="0"/>
            <a:t>Products</a:t>
          </a:r>
          <a:endParaRPr lang="en-US" sz="4600" b="1" dirty="0"/>
        </a:p>
      </dgm:t>
    </dgm:pt>
    <dgm:pt modelId="{EF428AF2-4D89-4703-A1DC-F589118CB105}" type="parTrans" cxnId="{06461A88-2132-44EE-B5E5-228E7DF55EBC}">
      <dgm:prSet/>
      <dgm:spPr/>
      <dgm:t>
        <a:bodyPr/>
        <a:lstStyle/>
        <a:p>
          <a:endParaRPr lang="en-US"/>
        </a:p>
      </dgm:t>
    </dgm:pt>
    <dgm:pt modelId="{EB002C16-1886-4737-BFA6-2CB33F84D453}" type="sibTrans" cxnId="{06461A88-2132-44EE-B5E5-228E7DF55EBC}">
      <dgm:prSet/>
      <dgm:spPr/>
      <dgm:t>
        <a:bodyPr/>
        <a:lstStyle/>
        <a:p>
          <a:endParaRPr lang="en-US"/>
        </a:p>
      </dgm:t>
    </dgm:pt>
    <dgm:pt modelId="{8A34E35E-14D0-4469-A8B6-64EF8E1DDE8F}" type="pres">
      <dgm:prSet presAssocID="{10F0E9AD-08BD-4114-B840-9A81448E6ED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52E78D-6440-413E-8B96-3B3EE5D37ADC}" type="pres">
      <dgm:prSet presAssocID="{10F0E9AD-08BD-4114-B840-9A81448E6ED9}" presName="hierFlow" presStyleCnt="0"/>
      <dgm:spPr/>
    </dgm:pt>
    <dgm:pt modelId="{05FE3509-FC67-415E-AAEB-95ECB2E29F13}" type="pres">
      <dgm:prSet presAssocID="{10F0E9AD-08BD-4114-B840-9A81448E6ED9}" presName="firstBuf" presStyleCnt="0"/>
      <dgm:spPr/>
    </dgm:pt>
    <dgm:pt modelId="{17562D9B-A9E2-4960-8F82-7BE92BD9B24A}" type="pres">
      <dgm:prSet presAssocID="{10F0E9AD-08BD-4114-B840-9A81448E6ED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6EF71D1-5B3F-4A72-B5FF-2551FA21103E}" type="pres">
      <dgm:prSet presAssocID="{CA2BCD24-8EF8-4F82-96FB-AE36EC10FA2D}" presName="Name14" presStyleCnt="0"/>
      <dgm:spPr/>
    </dgm:pt>
    <dgm:pt modelId="{43C5C335-6A15-4AD3-8098-99360AB75988}" type="pres">
      <dgm:prSet presAssocID="{CA2BCD24-8EF8-4F82-96FB-AE36EC10FA2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F68D7-4CBF-476E-BF43-85E9B26E81AD}" type="pres">
      <dgm:prSet presAssocID="{CA2BCD24-8EF8-4F82-96FB-AE36EC10FA2D}" presName="hierChild2" presStyleCnt="0"/>
      <dgm:spPr/>
    </dgm:pt>
    <dgm:pt modelId="{FB4C492B-B2BA-41DF-BC4E-922B98B3A028}" type="pres">
      <dgm:prSet presAssocID="{0E3DB891-A68A-4355-82D5-E0E59641F3AD}" presName="Name19" presStyleLbl="parChTrans1D2" presStyleIdx="0" presStyleCnt="3"/>
      <dgm:spPr/>
      <dgm:t>
        <a:bodyPr/>
        <a:lstStyle/>
        <a:p>
          <a:endParaRPr lang="en-US"/>
        </a:p>
      </dgm:t>
    </dgm:pt>
    <dgm:pt modelId="{C1F8B26C-638B-4FCA-B4F0-5508AE21878C}" type="pres">
      <dgm:prSet presAssocID="{CDE5BD7D-6342-4CE5-B158-3E66D8E91B0A}" presName="Name21" presStyleCnt="0"/>
      <dgm:spPr/>
    </dgm:pt>
    <dgm:pt modelId="{AEAE82A6-8E20-4F87-9075-47D7CD149C4A}" type="pres">
      <dgm:prSet presAssocID="{CDE5BD7D-6342-4CE5-B158-3E66D8E91B0A}" presName="level2Shape" presStyleLbl="node2" presStyleIdx="0" presStyleCnt="3"/>
      <dgm:spPr/>
      <dgm:t>
        <a:bodyPr/>
        <a:lstStyle/>
        <a:p>
          <a:endParaRPr lang="en-US"/>
        </a:p>
      </dgm:t>
    </dgm:pt>
    <dgm:pt modelId="{06D74E05-6E5A-48BB-8A06-4E879DD6D8EA}" type="pres">
      <dgm:prSet presAssocID="{CDE5BD7D-6342-4CE5-B158-3E66D8E91B0A}" presName="hierChild3" presStyleCnt="0"/>
      <dgm:spPr/>
    </dgm:pt>
    <dgm:pt modelId="{9DA2BDA8-AD7A-49B3-9D83-B2E64991B878}" type="pres">
      <dgm:prSet presAssocID="{03051DC8-1296-48FD-881E-047A89AC9FC4}" presName="Name19" presStyleLbl="parChTrans1D3" presStyleIdx="0" presStyleCnt="4"/>
      <dgm:spPr/>
      <dgm:t>
        <a:bodyPr/>
        <a:lstStyle/>
        <a:p>
          <a:endParaRPr lang="en-US"/>
        </a:p>
      </dgm:t>
    </dgm:pt>
    <dgm:pt modelId="{E9F74D51-FDAD-4839-ADC0-26633961C0A4}" type="pres">
      <dgm:prSet presAssocID="{503360E5-F3E7-4880-9AE5-DA25E76171E9}" presName="Name21" presStyleCnt="0"/>
      <dgm:spPr/>
    </dgm:pt>
    <dgm:pt modelId="{B0FD2BE5-3911-4C3D-85D4-06B3975FFFE4}" type="pres">
      <dgm:prSet presAssocID="{503360E5-F3E7-4880-9AE5-DA25E76171E9}" presName="level2Shape" presStyleLbl="node3" presStyleIdx="0" presStyleCnt="4"/>
      <dgm:spPr/>
      <dgm:t>
        <a:bodyPr/>
        <a:lstStyle/>
        <a:p>
          <a:endParaRPr lang="en-US"/>
        </a:p>
      </dgm:t>
    </dgm:pt>
    <dgm:pt modelId="{082C445B-35CD-445A-814F-350FF988A795}" type="pres">
      <dgm:prSet presAssocID="{503360E5-F3E7-4880-9AE5-DA25E76171E9}" presName="hierChild3" presStyleCnt="0"/>
      <dgm:spPr/>
    </dgm:pt>
    <dgm:pt modelId="{51048EAC-E2B6-4165-8072-E8E71AEFB791}" type="pres">
      <dgm:prSet presAssocID="{43BBFF21-EB8A-4C7C-91CD-06AF7A62C992}" presName="Name19" presStyleLbl="parChTrans1D2" presStyleIdx="1" presStyleCnt="3"/>
      <dgm:spPr/>
      <dgm:t>
        <a:bodyPr/>
        <a:lstStyle/>
        <a:p>
          <a:endParaRPr lang="en-US"/>
        </a:p>
      </dgm:t>
    </dgm:pt>
    <dgm:pt modelId="{804E3334-0D1C-46DF-A252-B7908F04452E}" type="pres">
      <dgm:prSet presAssocID="{9045F853-1ABB-4B59-B0D4-75082BEEC418}" presName="Name21" presStyleCnt="0"/>
      <dgm:spPr/>
    </dgm:pt>
    <dgm:pt modelId="{54D71654-E30B-42D9-A4C2-3E1A9A8A4A26}" type="pres">
      <dgm:prSet presAssocID="{9045F853-1ABB-4B59-B0D4-75082BEEC418}" presName="level2Shape" presStyleLbl="node2" presStyleIdx="1" presStyleCnt="3"/>
      <dgm:spPr/>
      <dgm:t>
        <a:bodyPr/>
        <a:lstStyle/>
        <a:p>
          <a:endParaRPr lang="en-US"/>
        </a:p>
      </dgm:t>
    </dgm:pt>
    <dgm:pt modelId="{454921D8-2461-4BCA-B0A4-BA01F3FD76FA}" type="pres">
      <dgm:prSet presAssocID="{9045F853-1ABB-4B59-B0D4-75082BEEC418}" presName="hierChild3" presStyleCnt="0"/>
      <dgm:spPr/>
    </dgm:pt>
    <dgm:pt modelId="{77D9040E-E3BB-4F6A-ADF3-B3AE81D183A7}" type="pres">
      <dgm:prSet presAssocID="{B224D174-4593-4F69-8FFC-3EE8057AEDCA}" presName="Name19" presStyleLbl="parChTrans1D3" presStyleIdx="1" presStyleCnt="4"/>
      <dgm:spPr/>
      <dgm:t>
        <a:bodyPr/>
        <a:lstStyle/>
        <a:p>
          <a:endParaRPr lang="en-US"/>
        </a:p>
      </dgm:t>
    </dgm:pt>
    <dgm:pt modelId="{32006E1E-428B-4666-BF77-B1460C9D7EC5}" type="pres">
      <dgm:prSet presAssocID="{6C67C5A8-A607-4623-8138-56C86E2AA222}" presName="Name21" presStyleCnt="0"/>
      <dgm:spPr/>
    </dgm:pt>
    <dgm:pt modelId="{659D82D8-91E9-49D5-8063-8270FC822E42}" type="pres">
      <dgm:prSet presAssocID="{6C67C5A8-A607-4623-8138-56C86E2AA222}" presName="level2Shape" presStyleLbl="node3" presStyleIdx="1" presStyleCnt="4"/>
      <dgm:spPr/>
      <dgm:t>
        <a:bodyPr/>
        <a:lstStyle/>
        <a:p>
          <a:endParaRPr lang="en-US"/>
        </a:p>
      </dgm:t>
    </dgm:pt>
    <dgm:pt modelId="{258AA98B-2BD2-4992-A2EA-0B14BF13240D}" type="pres">
      <dgm:prSet presAssocID="{6C67C5A8-A607-4623-8138-56C86E2AA222}" presName="hierChild3" presStyleCnt="0"/>
      <dgm:spPr/>
    </dgm:pt>
    <dgm:pt modelId="{06B02CC1-C716-4EA7-A8C7-3481A16F9DC4}" type="pres">
      <dgm:prSet presAssocID="{BDD6FC06-7746-4571-B808-E58DEA7DCB28}" presName="Name19" presStyleLbl="parChTrans1D4" presStyleIdx="0" presStyleCnt="1"/>
      <dgm:spPr/>
      <dgm:t>
        <a:bodyPr/>
        <a:lstStyle/>
        <a:p>
          <a:endParaRPr lang="en-US"/>
        </a:p>
      </dgm:t>
    </dgm:pt>
    <dgm:pt modelId="{F7155387-C1BE-4C32-8697-03DA7B603150}" type="pres">
      <dgm:prSet presAssocID="{24408EF4-C2E4-4650-9316-91B3D212F50A}" presName="Name21" presStyleCnt="0"/>
      <dgm:spPr/>
    </dgm:pt>
    <dgm:pt modelId="{D4685ABF-A6AC-49ED-B5BB-CF595A05D568}" type="pres">
      <dgm:prSet presAssocID="{24408EF4-C2E4-4650-9316-91B3D212F50A}" presName="level2Shape" presStyleLbl="node4" presStyleIdx="0" presStyleCnt="1"/>
      <dgm:spPr/>
      <dgm:t>
        <a:bodyPr/>
        <a:lstStyle/>
        <a:p>
          <a:endParaRPr lang="en-US"/>
        </a:p>
      </dgm:t>
    </dgm:pt>
    <dgm:pt modelId="{E4D5371B-F453-4480-A715-F9A1EED1BA5A}" type="pres">
      <dgm:prSet presAssocID="{24408EF4-C2E4-4650-9316-91B3D212F50A}" presName="hierChild3" presStyleCnt="0"/>
      <dgm:spPr/>
    </dgm:pt>
    <dgm:pt modelId="{E63D6B8A-1C95-415F-B522-47FD06555276}" type="pres">
      <dgm:prSet presAssocID="{72D9675B-EBEF-4037-BECC-B8B76184B41B}" presName="Name19" presStyleLbl="parChTrans1D3" presStyleIdx="2" presStyleCnt="4"/>
      <dgm:spPr/>
      <dgm:t>
        <a:bodyPr/>
        <a:lstStyle/>
        <a:p>
          <a:endParaRPr lang="en-US"/>
        </a:p>
      </dgm:t>
    </dgm:pt>
    <dgm:pt modelId="{B14D986A-D12E-429E-AE84-2703FED67CE1}" type="pres">
      <dgm:prSet presAssocID="{A298FE77-3DB2-4514-A214-6723D02F16C9}" presName="Name21" presStyleCnt="0"/>
      <dgm:spPr/>
    </dgm:pt>
    <dgm:pt modelId="{5450BF04-366E-4E9C-9C01-D2F0AB3BD35C}" type="pres">
      <dgm:prSet presAssocID="{A298FE77-3DB2-4514-A214-6723D02F16C9}" presName="level2Shape" presStyleLbl="node3" presStyleIdx="2" presStyleCnt="4"/>
      <dgm:spPr/>
      <dgm:t>
        <a:bodyPr/>
        <a:lstStyle/>
        <a:p>
          <a:endParaRPr lang="en-US"/>
        </a:p>
      </dgm:t>
    </dgm:pt>
    <dgm:pt modelId="{0A933A1C-7F9D-45F5-9A29-00B03D44C03F}" type="pres">
      <dgm:prSet presAssocID="{A298FE77-3DB2-4514-A214-6723D02F16C9}" presName="hierChild3" presStyleCnt="0"/>
      <dgm:spPr/>
    </dgm:pt>
    <dgm:pt modelId="{F809E9DB-D57C-4CF7-9BFC-CEE37B6C3F15}" type="pres">
      <dgm:prSet presAssocID="{57458526-D7F6-4CD5-8677-473332908844}" presName="Name19" presStyleLbl="parChTrans1D2" presStyleIdx="2" presStyleCnt="3"/>
      <dgm:spPr/>
      <dgm:t>
        <a:bodyPr/>
        <a:lstStyle/>
        <a:p>
          <a:endParaRPr lang="en-US"/>
        </a:p>
      </dgm:t>
    </dgm:pt>
    <dgm:pt modelId="{128B523E-82A7-48BE-854B-AA05D716E5AE}" type="pres">
      <dgm:prSet presAssocID="{57D81629-0258-4B33-9AAF-B423F617F20B}" presName="Name21" presStyleCnt="0"/>
      <dgm:spPr/>
    </dgm:pt>
    <dgm:pt modelId="{2640FF3E-5E16-47BE-8F02-2EF88428CC16}" type="pres">
      <dgm:prSet presAssocID="{57D81629-0258-4B33-9AAF-B423F617F20B}" presName="level2Shape" presStyleLbl="node2" presStyleIdx="2" presStyleCnt="3"/>
      <dgm:spPr/>
      <dgm:t>
        <a:bodyPr/>
        <a:lstStyle/>
        <a:p>
          <a:endParaRPr lang="en-US"/>
        </a:p>
      </dgm:t>
    </dgm:pt>
    <dgm:pt modelId="{3E7CE254-69F1-414C-B554-A88AC62AFEB7}" type="pres">
      <dgm:prSet presAssocID="{57D81629-0258-4B33-9AAF-B423F617F20B}" presName="hierChild3" presStyleCnt="0"/>
      <dgm:spPr/>
    </dgm:pt>
    <dgm:pt modelId="{272ADC6F-C715-4A8A-9BCF-704F0CA1EDF6}" type="pres">
      <dgm:prSet presAssocID="{E710FE96-8465-4629-9B2D-5EC8805E0980}" presName="Name19" presStyleLbl="parChTrans1D3" presStyleIdx="3" presStyleCnt="4"/>
      <dgm:spPr/>
      <dgm:t>
        <a:bodyPr/>
        <a:lstStyle/>
        <a:p>
          <a:endParaRPr lang="en-US"/>
        </a:p>
      </dgm:t>
    </dgm:pt>
    <dgm:pt modelId="{86F5BBC8-E4ED-4FD8-81EE-C31EA6895E37}" type="pres">
      <dgm:prSet presAssocID="{6B3958DE-F521-44AF-9006-A018CC10FD72}" presName="Name21" presStyleCnt="0"/>
      <dgm:spPr/>
    </dgm:pt>
    <dgm:pt modelId="{8ED956AF-5130-41B7-BAFA-58811789947F}" type="pres">
      <dgm:prSet presAssocID="{6B3958DE-F521-44AF-9006-A018CC10FD72}" presName="level2Shape" presStyleLbl="node3" presStyleIdx="3" presStyleCnt="4"/>
      <dgm:spPr/>
      <dgm:t>
        <a:bodyPr/>
        <a:lstStyle/>
        <a:p>
          <a:endParaRPr lang="en-US"/>
        </a:p>
      </dgm:t>
    </dgm:pt>
    <dgm:pt modelId="{E95621FD-4A03-481E-A8D6-462B329B5FFE}" type="pres">
      <dgm:prSet presAssocID="{6B3958DE-F521-44AF-9006-A018CC10FD72}" presName="hierChild3" presStyleCnt="0"/>
      <dgm:spPr/>
    </dgm:pt>
    <dgm:pt modelId="{01235807-B748-4E7D-A637-FF745D7542D0}" type="pres">
      <dgm:prSet presAssocID="{10F0E9AD-08BD-4114-B840-9A81448E6ED9}" presName="bgShapesFlow" presStyleCnt="0"/>
      <dgm:spPr/>
    </dgm:pt>
    <dgm:pt modelId="{B0EE806B-689A-4611-84A8-2112AF966928}" type="pres">
      <dgm:prSet presAssocID="{6666D3EF-CA0B-44E7-A5FF-493BF8EE0EC3}" presName="rectComp" presStyleCnt="0"/>
      <dgm:spPr/>
    </dgm:pt>
    <dgm:pt modelId="{C517932C-C40D-4DF0-896D-5C9F806D1726}" type="pres">
      <dgm:prSet presAssocID="{6666D3EF-CA0B-44E7-A5FF-493BF8EE0EC3}" presName="bgRect" presStyleLbl="bgShp" presStyleIdx="0" presStyleCnt="4"/>
      <dgm:spPr/>
      <dgm:t>
        <a:bodyPr/>
        <a:lstStyle/>
        <a:p>
          <a:endParaRPr lang="en-US"/>
        </a:p>
      </dgm:t>
    </dgm:pt>
    <dgm:pt modelId="{52E1E048-24DD-468F-BB86-EE8E56379B5D}" type="pres">
      <dgm:prSet presAssocID="{6666D3EF-CA0B-44E7-A5FF-493BF8EE0EC3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251AD-0235-4E12-B3DC-B44EF058320E}" type="pres">
      <dgm:prSet presAssocID="{6666D3EF-CA0B-44E7-A5FF-493BF8EE0EC3}" presName="spComp" presStyleCnt="0"/>
      <dgm:spPr/>
    </dgm:pt>
    <dgm:pt modelId="{7F6159B8-865C-45F2-851B-04852FE397A4}" type="pres">
      <dgm:prSet presAssocID="{6666D3EF-CA0B-44E7-A5FF-493BF8EE0EC3}" presName="vSp" presStyleCnt="0"/>
      <dgm:spPr/>
    </dgm:pt>
    <dgm:pt modelId="{22EEF3AB-F93D-48DC-ABB1-5B42B26950FA}" type="pres">
      <dgm:prSet presAssocID="{DD477B79-D53F-4ADD-B7D3-6E0321B8C9A4}" presName="rectComp" presStyleCnt="0"/>
      <dgm:spPr/>
    </dgm:pt>
    <dgm:pt modelId="{02A7684C-D890-4649-BACB-381209E27AD4}" type="pres">
      <dgm:prSet presAssocID="{DD477B79-D53F-4ADD-B7D3-6E0321B8C9A4}" presName="bgRect" presStyleLbl="bgShp" presStyleIdx="1" presStyleCnt="4"/>
      <dgm:spPr/>
      <dgm:t>
        <a:bodyPr/>
        <a:lstStyle/>
        <a:p>
          <a:endParaRPr lang="en-US"/>
        </a:p>
      </dgm:t>
    </dgm:pt>
    <dgm:pt modelId="{A907BAE0-F6EB-413F-8523-E4A4FA00B490}" type="pres">
      <dgm:prSet presAssocID="{DD477B79-D53F-4ADD-B7D3-6E0321B8C9A4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2DA7D-2BE1-4E2A-9460-9E945322D932}" type="pres">
      <dgm:prSet presAssocID="{DD477B79-D53F-4ADD-B7D3-6E0321B8C9A4}" presName="spComp" presStyleCnt="0"/>
      <dgm:spPr/>
    </dgm:pt>
    <dgm:pt modelId="{B5E8F325-D4E6-4DAA-B4BF-1F509E613BC0}" type="pres">
      <dgm:prSet presAssocID="{DD477B79-D53F-4ADD-B7D3-6E0321B8C9A4}" presName="vSp" presStyleCnt="0"/>
      <dgm:spPr/>
    </dgm:pt>
    <dgm:pt modelId="{82FDD724-33BA-4DF1-95DB-76E053EFC9E4}" type="pres">
      <dgm:prSet presAssocID="{D89B58A1-D1DE-4B22-851C-472B8B3523F1}" presName="rectComp" presStyleCnt="0"/>
      <dgm:spPr/>
    </dgm:pt>
    <dgm:pt modelId="{DF52B952-8D2D-4118-9AA5-5AB973A364BA}" type="pres">
      <dgm:prSet presAssocID="{D89B58A1-D1DE-4B22-851C-472B8B3523F1}" presName="bgRect" presStyleLbl="bgShp" presStyleIdx="2" presStyleCnt="4"/>
      <dgm:spPr/>
      <dgm:t>
        <a:bodyPr/>
        <a:lstStyle/>
        <a:p>
          <a:endParaRPr lang="en-US"/>
        </a:p>
      </dgm:t>
    </dgm:pt>
    <dgm:pt modelId="{CF292A03-F91A-49D1-BEF1-0FD2386E70D3}" type="pres">
      <dgm:prSet presAssocID="{D89B58A1-D1DE-4B22-851C-472B8B3523F1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A2CE6-BE81-4180-8B48-8A76A7416B5E}" type="pres">
      <dgm:prSet presAssocID="{D89B58A1-D1DE-4B22-851C-472B8B3523F1}" presName="spComp" presStyleCnt="0"/>
      <dgm:spPr/>
    </dgm:pt>
    <dgm:pt modelId="{08FAEEAB-4054-4FE7-B17A-AC55A1E9AAF5}" type="pres">
      <dgm:prSet presAssocID="{D89B58A1-D1DE-4B22-851C-472B8B3523F1}" presName="vSp" presStyleCnt="0"/>
      <dgm:spPr/>
    </dgm:pt>
    <dgm:pt modelId="{1445BA46-9733-42E6-A76B-5321BD792F46}" type="pres">
      <dgm:prSet presAssocID="{7AB93EBF-3490-4C40-AA8F-60E46BF760C8}" presName="rectComp" presStyleCnt="0"/>
      <dgm:spPr/>
    </dgm:pt>
    <dgm:pt modelId="{3466A163-E26A-42A6-85C5-6DA42773A0B3}" type="pres">
      <dgm:prSet presAssocID="{7AB93EBF-3490-4C40-AA8F-60E46BF760C8}" presName="bgRect" presStyleLbl="bgShp" presStyleIdx="3" presStyleCnt="4"/>
      <dgm:spPr/>
      <dgm:t>
        <a:bodyPr/>
        <a:lstStyle/>
        <a:p>
          <a:endParaRPr lang="en-US"/>
        </a:p>
      </dgm:t>
    </dgm:pt>
    <dgm:pt modelId="{DEB5F13C-7E92-4F23-905E-463D7D36DBCB}" type="pres">
      <dgm:prSet presAssocID="{7AB93EBF-3490-4C40-AA8F-60E46BF760C8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F9DFFA-1E05-4141-8997-E9F89669C6F9}" type="presOf" srcId="{BDD6FC06-7746-4571-B808-E58DEA7DCB28}" destId="{06B02CC1-C716-4EA7-A8C7-3481A16F9DC4}" srcOrd="0" destOrd="0" presId="urn:microsoft.com/office/officeart/2005/8/layout/hierarchy6"/>
    <dgm:cxn modelId="{D63C297D-0FE6-443A-B108-3957CFB175FC}" srcId="{9045F853-1ABB-4B59-B0D4-75082BEEC418}" destId="{A298FE77-3DB2-4514-A214-6723D02F16C9}" srcOrd="1" destOrd="0" parTransId="{72D9675B-EBEF-4037-BECC-B8B76184B41B}" sibTransId="{E992BD82-D13F-473C-A345-5174ECBCFDCA}"/>
    <dgm:cxn modelId="{13F047CE-8983-4807-96FA-A2D5DBB28CA9}" type="presOf" srcId="{6B3958DE-F521-44AF-9006-A018CC10FD72}" destId="{8ED956AF-5130-41B7-BAFA-58811789947F}" srcOrd="0" destOrd="0" presId="urn:microsoft.com/office/officeart/2005/8/layout/hierarchy6"/>
    <dgm:cxn modelId="{16F2483E-B82F-46EC-ABD2-83C800BECF39}" type="presOf" srcId="{9045F853-1ABB-4B59-B0D4-75082BEEC418}" destId="{54D71654-E30B-42D9-A4C2-3E1A9A8A4A26}" srcOrd="0" destOrd="0" presId="urn:microsoft.com/office/officeart/2005/8/layout/hierarchy6"/>
    <dgm:cxn modelId="{B99ED069-ADC1-497C-8904-33E89A6156CB}" srcId="{10F0E9AD-08BD-4114-B840-9A81448E6ED9}" destId="{6666D3EF-CA0B-44E7-A5FF-493BF8EE0EC3}" srcOrd="1" destOrd="0" parTransId="{1AB9850B-88BE-4768-8230-E0A2CF2A86FA}" sibTransId="{04754772-8604-44A5-9F31-04F0F3DDFDF2}"/>
    <dgm:cxn modelId="{2C6E88F1-00F4-4E06-A17F-28301DACDB3A}" type="presOf" srcId="{6666D3EF-CA0B-44E7-A5FF-493BF8EE0EC3}" destId="{52E1E048-24DD-468F-BB86-EE8E56379B5D}" srcOrd="1" destOrd="0" presId="urn:microsoft.com/office/officeart/2005/8/layout/hierarchy6"/>
    <dgm:cxn modelId="{C7025AF4-7A92-418B-BA2A-DD3CD4B0B2A8}" type="presOf" srcId="{CDE5BD7D-6342-4CE5-B158-3E66D8E91B0A}" destId="{AEAE82A6-8E20-4F87-9075-47D7CD149C4A}" srcOrd="0" destOrd="0" presId="urn:microsoft.com/office/officeart/2005/8/layout/hierarchy6"/>
    <dgm:cxn modelId="{B788788F-55C6-43A4-BDA3-6A25F97A0A96}" srcId="{10F0E9AD-08BD-4114-B840-9A81448E6ED9}" destId="{CA2BCD24-8EF8-4F82-96FB-AE36EC10FA2D}" srcOrd="0" destOrd="0" parTransId="{8176D63B-5809-495F-A3F1-942281BAC7E8}" sibTransId="{75EFFC67-51BA-4171-B9F2-69EFCA24354B}"/>
    <dgm:cxn modelId="{D446E0BF-840D-42C0-8F94-660E0B2E231A}" type="presOf" srcId="{A298FE77-3DB2-4514-A214-6723D02F16C9}" destId="{5450BF04-366E-4E9C-9C01-D2F0AB3BD35C}" srcOrd="0" destOrd="0" presId="urn:microsoft.com/office/officeart/2005/8/layout/hierarchy6"/>
    <dgm:cxn modelId="{94FF2880-729D-47E0-9593-5EB38A281429}" type="presOf" srcId="{10F0E9AD-08BD-4114-B840-9A81448E6ED9}" destId="{8A34E35E-14D0-4469-A8B6-64EF8E1DDE8F}" srcOrd="0" destOrd="0" presId="urn:microsoft.com/office/officeart/2005/8/layout/hierarchy6"/>
    <dgm:cxn modelId="{9FB02B60-E11A-45C7-B4F5-759735AF85FF}" type="presOf" srcId="{CA2BCD24-8EF8-4F82-96FB-AE36EC10FA2D}" destId="{43C5C335-6A15-4AD3-8098-99360AB75988}" srcOrd="0" destOrd="0" presId="urn:microsoft.com/office/officeart/2005/8/layout/hierarchy6"/>
    <dgm:cxn modelId="{A7885DAA-DF9A-43C0-AFB7-2961532190B6}" type="presOf" srcId="{7AB93EBF-3490-4C40-AA8F-60E46BF760C8}" destId="{DEB5F13C-7E92-4F23-905E-463D7D36DBCB}" srcOrd="1" destOrd="0" presId="urn:microsoft.com/office/officeart/2005/8/layout/hierarchy6"/>
    <dgm:cxn modelId="{9C9193FE-CAE9-4CA9-8638-99149D3DC63E}" srcId="{6C67C5A8-A607-4623-8138-56C86E2AA222}" destId="{24408EF4-C2E4-4650-9316-91B3D212F50A}" srcOrd="0" destOrd="0" parTransId="{BDD6FC06-7746-4571-B808-E58DEA7DCB28}" sibTransId="{261A4606-FC80-4736-A755-ADB0FA007009}"/>
    <dgm:cxn modelId="{D8FFEED1-0819-40CA-8A26-F3D9489D7097}" type="presOf" srcId="{57458526-D7F6-4CD5-8677-473332908844}" destId="{F809E9DB-D57C-4CF7-9BFC-CEE37B6C3F15}" srcOrd="0" destOrd="0" presId="urn:microsoft.com/office/officeart/2005/8/layout/hierarchy6"/>
    <dgm:cxn modelId="{BC9B1FED-0205-412A-B062-EBA75B09F845}" type="presOf" srcId="{D89B58A1-D1DE-4B22-851C-472B8B3523F1}" destId="{CF292A03-F91A-49D1-BEF1-0FD2386E70D3}" srcOrd="1" destOrd="0" presId="urn:microsoft.com/office/officeart/2005/8/layout/hierarchy6"/>
    <dgm:cxn modelId="{F3C43E24-17B1-4A91-A3F9-DCABA83B4E43}" type="presOf" srcId="{E710FE96-8465-4629-9B2D-5EC8805E0980}" destId="{272ADC6F-C715-4A8A-9BCF-704F0CA1EDF6}" srcOrd="0" destOrd="0" presId="urn:microsoft.com/office/officeart/2005/8/layout/hierarchy6"/>
    <dgm:cxn modelId="{BB5A4483-1278-408C-BEAB-7ABE521D0B05}" srcId="{9045F853-1ABB-4B59-B0D4-75082BEEC418}" destId="{6C67C5A8-A607-4623-8138-56C86E2AA222}" srcOrd="0" destOrd="0" parTransId="{B224D174-4593-4F69-8FFC-3EE8057AEDCA}" sibTransId="{B1ACA276-9364-48EB-B11B-1E7A35CC33CE}"/>
    <dgm:cxn modelId="{F3E00A55-1CCB-4832-AF16-32F76AFE310D}" type="presOf" srcId="{6C67C5A8-A607-4623-8138-56C86E2AA222}" destId="{659D82D8-91E9-49D5-8063-8270FC822E42}" srcOrd="0" destOrd="0" presId="urn:microsoft.com/office/officeart/2005/8/layout/hierarchy6"/>
    <dgm:cxn modelId="{E91A0991-BD11-4C8E-B263-DB73A043317E}" type="presOf" srcId="{72D9675B-EBEF-4037-BECC-B8B76184B41B}" destId="{E63D6B8A-1C95-415F-B522-47FD06555276}" srcOrd="0" destOrd="0" presId="urn:microsoft.com/office/officeart/2005/8/layout/hierarchy6"/>
    <dgm:cxn modelId="{132DB1A8-63D0-45A6-928D-BB39BF8D60F1}" type="presOf" srcId="{43BBFF21-EB8A-4C7C-91CD-06AF7A62C992}" destId="{51048EAC-E2B6-4165-8072-E8E71AEFB791}" srcOrd="0" destOrd="0" presId="urn:microsoft.com/office/officeart/2005/8/layout/hierarchy6"/>
    <dgm:cxn modelId="{06461A88-2132-44EE-B5E5-228E7DF55EBC}" srcId="{10F0E9AD-08BD-4114-B840-9A81448E6ED9}" destId="{D89B58A1-D1DE-4B22-851C-472B8B3523F1}" srcOrd="3" destOrd="0" parTransId="{EF428AF2-4D89-4703-A1DC-F589118CB105}" sibTransId="{EB002C16-1886-4737-BFA6-2CB33F84D453}"/>
    <dgm:cxn modelId="{56666BE0-B54D-4261-B9E0-E4C681FEA994}" srcId="{57D81629-0258-4B33-9AAF-B423F617F20B}" destId="{6B3958DE-F521-44AF-9006-A018CC10FD72}" srcOrd="0" destOrd="0" parTransId="{E710FE96-8465-4629-9B2D-5EC8805E0980}" sibTransId="{F792D7CD-DD70-494C-8E0D-0C21C2402E84}"/>
    <dgm:cxn modelId="{58ADAA3D-3112-4866-ADC2-C0252772B3B8}" srcId="{CA2BCD24-8EF8-4F82-96FB-AE36EC10FA2D}" destId="{57D81629-0258-4B33-9AAF-B423F617F20B}" srcOrd="2" destOrd="0" parTransId="{57458526-D7F6-4CD5-8677-473332908844}" sibTransId="{18E0C2FC-2BDD-49A1-B871-0A555EB8F071}"/>
    <dgm:cxn modelId="{BA508EB4-AE1B-4C9C-A884-344269CDB8CA}" srcId="{CA2BCD24-8EF8-4F82-96FB-AE36EC10FA2D}" destId="{CDE5BD7D-6342-4CE5-B158-3E66D8E91B0A}" srcOrd="0" destOrd="0" parTransId="{0E3DB891-A68A-4355-82D5-E0E59641F3AD}" sibTransId="{D73F8AB8-DB6E-4B64-AD7C-5172582FEADE}"/>
    <dgm:cxn modelId="{7DB3C89B-F78C-46B1-B6DF-DC0BBFCDEFD9}" type="presOf" srcId="{7AB93EBF-3490-4C40-AA8F-60E46BF760C8}" destId="{3466A163-E26A-42A6-85C5-6DA42773A0B3}" srcOrd="0" destOrd="0" presId="urn:microsoft.com/office/officeart/2005/8/layout/hierarchy6"/>
    <dgm:cxn modelId="{4F0A2E90-255B-4806-A7DD-08C7BEDCFF5D}" type="presOf" srcId="{DD477B79-D53F-4ADD-B7D3-6E0321B8C9A4}" destId="{A907BAE0-F6EB-413F-8523-E4A4FA00B490}" srcOrd="1" destOrd="0" presId="urn:microsoft.com/office/officeart/2005/8/layout/hierarchy6"/>
    <dgm:cxn modelId="{CF9E2109-D693-4BDE-B614-FB3D0142E580}" srcId="{10F0E9AD-08BD-4114-B840-9A81448E6ED9}" destId="{7AB93EBF-3490-4C40-AA8F-60E46BF760C8}" srcOrd="4" destOrd="0" parTransId="{99125566-1056-49E2-BF1E-8CDFED66AB88}" sibTransId="{BE7ADFE6-076F-4FDD-A5DA-0D0BC43A108C}"/>
    <dgm:cxn modelId="{8E0E35DB-4C30-4CEB-A7CB-5AE417E90D15}" type="presOf" srcId="{B224D174-4593-4F69-8FFC-3EE8057AEDCA}" destId="{77D9040E-E3BB-4F6A-ADF3-B3AE81D183A7}" srcOrd="0" destOrd="0" presId="urn:microsoft.com/office/officeart/2005/8/layout/hierarchy6"/>
    <dgm:cxn modelId="{78C0EE83-3427-4F79-92E6-8A6B13EBA4C8}" type="presOf" srcId="{6666D3EF-CA0B-44E7-A5FF-493BF8EE0EC3}" destId="{C517932C-C40D-4DF0-896D-5C9F806D1726}" srcOrd="0" destOrd="0" presId="urn:microsoft.com/office/officeart/2005/8/layout/hierarchy6"/>
    <dgm:cxn modelId="{CCD14282-8A82-426A-BCCC-694EA2A1A8AF}" type="presOf" srcId="{57D81629-0258-4B33-9AAF-B423F617F20B}" destId="{2640FF3E-5E16-47BE-8F02-2EF88428CC16}" srcOrd="0" destOrd="0" presId="urn:microsoft.com/office/officeart/2005/8/layout/hierarchy6"/>
    <dgm:cxn modelId="{748C8A81-7C00-4AFF-9B0D-D2518CCB8787}" type="presOf" srcId="{24408EF4-C2E4-4650-9316-91B3D212F50A}" destId="{D4685ABF-A6AC-49ED-B5BB-CF595A05D568}" srcOrd="0" destOrd="0" presId="urn:microsoft.com/office/officeart/2005/8/layout/hierarchy6"/>
    <dgm:cxn modelId="{4E30DE2B-A084-4639-B1A4-21C38F67FC70}" srcId="{10F0E9AD-08BD-4114-B840-9A81448E6ED9}" destId="{DD477B79-D53F-4ADD-B7D3-6E0321B8C9A4}" srcOrd="2" destOrd="0" parTransId="{D496903B-68FA-4673-A887-BBE708810264}" sibTransId="{9E6D9D76-1DB6-4791-AEE3-1A3CDD4918CE}"/>
    <dgm:cxn modelId="{7B17FCC5-0812-4082-9DC2-9B132FE08D82}" srcId="{CA2BCD24-8EF8-4F82-96FB-AE36EC10FA2D}" destId="{9045F853-1ABB-4B59-B0D4-75082BEEC418}" srcOrd="1" destOrd="0" parTransId="{43BBFF21-EB8A-4C7C-91CD-06AF7A62C992}" sibTransId="{71A5D9CE-6AFF-44F0-8108-F26EA6FB3EDD}"/>
    <dgm:cxn modelId="{AFFB3181-A503-4815-82A2-3F021FAEBB82}" srcId="{CDE5BD7D-6342-4CE5-B158-3E66D8E91B0A}" destId="{503360E5-F3E7-4880-9AE5-DA25E76171E9}" srcOrd="0" destOrd="0" parTransId="{03051DC8-1296-48FD-881E-047A89AC9FC4}" sibTransId="{864EA3FE-262B-4B4E-8A9F-6996CD1C4543}"/>
    <dgm:cxn modelId="{9C35032B-9B7C-457C-B582-F250292273A3}" type="presOf" srcId="{D89B58A1-D1DE-4B22-851C-472B8B3523F1}" destId="{DF52B952-8D2D-4118-9AA5-5AB973A364BA}" srcOrd="0" destOrd="0" presId="urn:microsoft.com/office/officeart/2005/8/layout/hierarchy6"/>
    <dgm:cxn modelId="{3ED718AE-70FE-48F7-AAD2-495A62BD860E}" type="presOf" srcId="{03051DC8-1296-48FD-881E-047A89AC9FC4}" destId="{9DA2BDA8-AD7A-49B3-9D83-B2E64991B878}" srcOrd="0" destOrd="0" presId="urn:microsoft.com/office/officeart/2005/8/layout/hierarchy6"/>
    <dgm:cxn modelId="{BC1F0432-7CB7-4B2E-8B12-73B106408659}" type="presOf" srcId="{503360E5-F3E7-4880-9AE5-DA25E76171E9}" destId="{B0FD2BE5-3911-4C3D-85D4-06B3975FFFE4}" srcOrd="0" destOrd="0" presId="urn:microsoft.com/office/officeart/2005/8/layout/hierarchy6"/>
    <dgm:cxn modelId="{314F14CA-680E-487F-8A62-41C90DD3117D}" type="presOf" srcId="{0E3DB891-A68A-4355-82D5-E0E59641F3AD}" destId="{FB4C492B-B2BA-41DF-BC4E-922B98B3A028}" srcOrd="0" destOrd="0" presId="urn:microsoft.com/office/officeart/2005/8/layout/hierarchy6"/>
    <dgm:cxn modelId="{2D01D3CF-077E-49BB-A517-80897F642191}" type="presOf" srcId="{DD477B79-D53F-4ADD-B7D3-6E0321B8C9A4}" destId="{02A7684C-D890-4649-BACB-381209E27AD4}" srcOrd="0" destOrd="0" presId="urn:microsoft.com/office/officeart/2005/8/layout/hierarchy6"/>
    <dgm:cxn modelId="{20A8FE29-13CD-402E-923E-397C1AE0CA1D}" type="presParOf" srcId="{8A34E35E-14D0-4469-A8B6-64EF8E1DDE8F}" destId="{8852E78D-6440-413E-8B96-3B3EE5D37ADC}" srcOrd="0" destOrd="0" presId="urn:microsoft.com/office/officeart/2005/8/layout/hierarchy6"/>
    <dgm:cxn modelId="{18F3A055-C668-4B43-B10F-5A11B00B1ACC}" type="presParOf" srcId="{8852E78D-6440-413E-8B96-3B3EE5D37ADC}" destId="{05FE3509-FC67-415E-AAEB-95ECB2E29F13}" srcOrd="0" destOrd="0" presId="urn:microsoft.com/office/officeart/2005/8/layout/hierarchy6"/>
    <dgm:cxn modelId="{43D1375E-07A0-4AF0-AE60-A114FF86A5F2}" type="presParOf" srcId="{8852E78D-6440-413E-8B96-3B3EE5D37ADC}" destId="{17562D9B-A9E2-4960-8F82-7BE92BD9B24A}" srcOrd="1" destOrd="0" presId="urn:microsoft.com/office/officeart/2005/8/layout/hierarchy6"/>
    <dgm:cxn modelId="{E3B5F743-A024-45E1-A8CE-4325819C33CB}" type="presParOf" srcId="{17562D9B-A9E2-4960-8F82-7BE92BD9B24A}" destId="{D6EF71D1-5B3F-4A72-B5FF-2551FA21103E}" srcOrd="0" destOrd="0" presId="urn:microsoft.com/office/officeart/2005/8/layout/hierarchy6"/>
    <dgm:cxn modelId="{C27AE193-F9C4-4632-9B56-C00645659851}" type="presParOf" srcId="{D6EF71D1-5B3F-4A72-B5FF-2551FA21103E}" destId="{43C5C335-6A15-4AD3-8098-99360AB75988}" srcOrd="0" destOrd="0" presId="urn:microsoft.com/office/officeart/2005/8/layout/hierarchy6"/>
    <dgm:cxn modelId="{6E1A0F3F-31C7-4BDF-B8C7-E79AF6FA0AF0}" type="presParOf" srcId="{D6EF71D1-5B3F-4A72-B5FF-2551FA21103E}" destId="{730F68D7-4CBF-476E-BF43-85E9B26E81AD}" srcOrd="1" destOrd="0" presId="urn:microsoft.com/office/officeart/2005/8/layout/hierarchy6"/>
    <dgm:cxn modelId="{8CDCC637-380B-4394-9628-9F83C5BAA0F7}" type="presParOf" srcId="{730F68D7-4CBF-476E-BF43-85E9B26E81AD}" destId="{FB4C492B-B2BA-41DF-BC4E-922B98B3A028}" srcOrd="0" destOrd="0" presId="urn:microsoft.com/office/officeart/2005/8/layout/hierarchy6"/>
    <dgm:cxn modelId="{26CC262F-F893-4F1E-A2AD-3A5B3A60F791}" type="presParOf" srcId="{730F68D7-4CBF-476E-BF43-85E9B26E81AD}" destId="{C1F8B26C-638B-4FCA-B4F0-5508AE21878C}" srcOrd="1" destOrd="0" presId="urn:microsoft.com/office/officeart/2005/8/layout/hierarchy6"/>
    <dgm:cxn modelId="{4D7E419C-8CCD-4170-BFD5-E8623CAA6A60}" type="presParOf" srcId="{C1F8B26C-638B-4FCA-B4F0-5508AE21878C}" destId="{AEAE82A6-8E20-4F87-9075-47D7CD149C4A}" srcOrd="0" destOrd="0" presId="urn:microsoft.com/office/officeart/2005/8/layout/hierarchy6"/>
    <dgm:cxn modelId="{6BEF539A-286F-4857-9397-0FCB3B6F50AC}" type="presParOf" srcId="{C1F8B26C-638B-4FCA-B4F0-5508AE21878C}" destId="{06D74E05-6E5A-48BB-8A06-4E879DD6D8EA}" srcOrd="1" destOrd="0" presId="urn:microsoft.com/office/officeart/2005/8/layout/hierarchy6"/>
    <dgm:cxn modelId="{2F53BAD7-F58D-4BAA-BA59-93C43CB485A2}" type="presParOf" srcId="{06D74E05-6E5A-48BB-8A06-4E879DD6D8EA}" destId="{9DA2BDA8-AD7A-49B3-9D83-B2E64991B878}" srcOrd="0" destOrd="0" presId="urn:microsoft.com/office/officeart/2005/8/layout/hierarchy6"/>
    <dgm:cxn modelId="{D63307E7-BB94-4A0F-83DF-9D2CF979AC6D}" type="presParOf" srcId="{06D74E05-6E5A-48BB-8A06-4E879DD6D8EA}" destId="{E9F74D51-FDAD-4839-ADC0-26633961C0A4}" srcOrd="1" destOrd="0" presId="urn:microsoft.com/office/officeart/2005/8/layout/hierarchy6"/>
    <dgm:cxn modelId="{1ECDF56D-6E0E-4B1D-971A-F7BCA8221945}" type="presParOf" srcId="{E9F74D51-FDAD-4839-ADC0-26633961C0A4}" destId="{B0FD2BE5-3911-4C3D-85D4-06B3975FFFE4}" srcOrd="0" destOrd="0" presId="urn:microsoft.com/office/officeart/2005/8/layout/hierarchy6"/>
    <dgm:cxn modelId="{31B17AD1-818F-4269-8553-C844B95D7783}" type="presParOf" srcId="{E9F74D51-FDAD-4839-ADC0-26633961C0A4}" destId="{082C445B-35CD-445A-814F-350FF988A795}" srcOrd="1" destOrd="0" presId="urn:microsoft.com/office/officeart/2005/8/layout/hierarchy6"/>
    <dgm:cxn modelId="{8E086208-AA80-4220-AA57-14D19662B136}" type="presParOf" srcId="{730F68D7-4CBF-476E-BF43-85E9B26E81AD}" destId="{51048EAC-E2B6-4165-8072-E8E71AEFB791}" srcOrd="2" destOrd="0" presId="urn:microsoft.com/office/officeart/2005/8/layout/hierarchy6"/>
    <dgm:cxn modelId="{D994B85B-2279-48DC-A68E-FB6D44FCF236}" type="presParOf" srcId="{730F68D7-4CBF-476E-BF43-85E9B26E81AD}" destId="{804E3334-0D1C-46DF-A252-B7908F04452E}" srcOrd="3" destOrd="0" presId="urn:microsoft.com/office/officeart/2005/8/layout/hierarchy6"/>
    <dgm:cxn modelId="{37746584-9715-4780-93B2-DC052C30B55F}" type="presParOf" srcId="{804E3334-0D1C-46DF-A252-B7908F04452E}" destId="{54D71654-E30B-42D9-A4C2-3E1A9A8A4A26}" srcOrd="0" destOrd="0" presId="urn:microsoft.com/office/officeart/2005/8/layout/hierarchy6"/>
    <dgm:cxn modelId="{7C2E14E1-0672-463D-AE2D-9FC32CF3AD51}" type="presParOf" srcId="{804E3334-0D1C-46DF-A252-B7908F04452E}" destId="{454921D8-2461-4BCA-B0A4-BA01F3FD76FA}" srcOrd="1" destOrd="0" presId="urn:microsoft.com/office/officeart/2005/8/layout/hierarchy6"/>
    <dgm:cxn modelId="{E7E8674B-DF47-421A-9F2E-7631656D2FF4}" type="presParOf" srcId="{454921D8-2461-4BCA-B0A4-BA01F3FD76FA}" destId="{77D9040E-E3BB-4F6A-ADF3-B3AE81D183A7}" srcOrd="0" destOrd="0" presId="urn:microsoft.com/office/officeart/2005/8/layout/hierarchy6"/>
    <dgm:cxn modelId="{67DC8D9A-6307-4F4E-AEE8-73AF6A3E941A}" type="presParOf" srcId="{454921D8-2461-4BCA-B0A4-BA01F3FD76FA}" destId="{32006E1E-428B-4666-BF77-B1460C9D7EC5}" srcOrd="1" destOrd="0" presId="urn:microsoft.com/office/officeart/2005/8/layout/hierarchy6"/>
    <dgm:cxn modelId="{EA9F8E3D-C565-4130-B557-16DFFDD308B4}" type="presParOf" srcId="{32006E1E-428B-4666-BF77-B1460C9D7EC5}" destId="{659D82D8-91E9-49D5-8063-8270FC822E42}" srcOrd="0" destOrd="0" presId="urn:microsoft.com/office/officeart/2005/8/layout/hierarchy6"/>
    <dgm:cxn modelId="{35666DB2-5C05-4583-AED6-40C9A73649AC}" type="presParOf" srcId="{32006E1E-428B-4666-BF77-B1460C9D7EC5}" destId="{258AA98B-2BD2-4992-A2EA-0B14BF13240D}" srcOrd="1" destOrd="0" presId="urn:microsoft.com/office/officeart/2005/8/layout/hierarchy6"/>
    <dgm:cxn modelId="{FDA2AAE1-DFA3-40C6-BC61-44019E8A11DB}" type="presParOf" srcId="{258AA98B-2BD2-4992-A2EA-0B14BF13240D}" destId="{06B02CC1-C716-4EA7-A8C7-3481A16F9DC4}" srcOrd="0" destOrd="0" presId="urn:microsoft.com/office/officeart/2005/8/layout/hierarchy6"/>
    <dgm:cxn modelId="{31DA6D73-B8B6-4F54-9E70-BF9FB03B336F}" type="presParOf" srcId="{258AA98B-2BD2-4992-A2EA-0B14BF13240D}" destId="{F7155387-C1BE-4C32-8697-03DA7B603150}" srcOrd="1" destOrd="0" presId="urn:microsoft.com/office/officeart/2005/8/layout/hierarchy6"/>
    <dgm:cxn modelId="{D82D8099-BC74-4B21-B0FC-CB90995722AD}" type="presParOf" srcId="{F7155387-C1BE-4C32-8697-03DA7B603150}" destId="{D4685ABF-A6AC-49ED-B5BB-CF595A05D568}" srcOrd="0" destOrd="0" presId="urn:microsoft.com/office/officeart/2005/8/layout/hierarchy6"/>
    <dgm:cxn modelId="{A4657A26-0056-4096-B8BD-444BB8A81573}" type="presParOf" srcId="{F7155387-C1BE-4C32-8697-03DA7B603150}" destId="{E4D5371B-F453-4480-A715-F9A1EED1BA5A}" srcOrd="1" destOrd="0" presId="urn:microsoft.com/office/officeart/2005/8/layout/hierarchy6"/>
    <dgm:cxn modelId="{79690FBC-A815-4EC3-A822-AA111F13ACAA}" type="presParOf" srcId="{454921D8-2461-4BCA-B0A4-BA01F3FD76FA}" destId="{E63D6B8A-1C95-415F-B522-47FD06555276}" srcOrd="2" destOrd="0" presId="urn:microsoft.com/office/officeart/2005/8/layout/hierarchy6"/>
    <dgm:cxn modelId="{F10848C0-CDF8-42F8-930F-1E0E449FC80B}" type="presParOf" srcId="{454921D8-2461-4BCA-B0A4-BA01F3FD76FA}" destId="{B14D986A-D12E-429E-AE84-2703FED67CE1}" srcOrd="3" destOrd="0" presId="urn:microsoft.com/office/officeart/2005/8/layout/hierarchy6"/>
    <dgm:cxn modelId="{AA02A79D-069C-42C5-B1A5-2730A3886F45}" type="presParOf" srcId="{B14D986A-D12E-429E-AE84-2703FED67CE1}" destId="{5450BF04-366E-4E9C-9C01-D2F0AB3BD35C}" srcOrd="0" destOrd="0" presId="urn:microsoft.com/office/officeart/2005/8/layout/hierarchy6"/>
    <dgm:cxn modelId="{F7539B50-CBEB-4AD1-AFDA-A1328CBFF742}" type="presParOf" srcId="{B14D986A-D12E-429E-AE84-2703FED67CE1}" destId="{0A933A1C-7F9D-45F5-9A29-00B03D44C03F}" srcOrd="1" destOrd="0" presId="urn:microsoft.com/office/officeart/2005/8/layout/hierarchy6"/>
    <dgm:cxn modelId="{A9ECEFED-0388-4A95-848D-6F11047610DA}" type="presParOf" srcId="{730F68D7-4CBF-476E-BF43-85E9B26E81AD}" destId="{F809E9DB-D57C-4CF7-9BFC-CEE37B6C3F15}" srcOrd="4" destOrd="0" presId="urn:microsoft.com/office/officeart/2005/8/layout/hierarchy6"/>
    <dgm:cxn modelId="{35FB9D98-2189-43F2-818F-C7A576AE63B7}" type="presParOf" srcId="{730F68D7-4CBF-476E-BF43-85E9B26E81AD}" destId="{128B523E-82A7-48BE-854B-AA05D716E5AE}" srcOrd="5" destOrd="0" presId="urn:microsoft.com/office/officeart/2005/8/layout/hierarchy6"/>
    <dgm:cxn modelId="{8D9B0D17-849C-4145-BA7A-D7C0E8902622}" type="presParOf" srcId="{128B523E-82A7-48BE-854B-AA05D716E5AE}" destId="{2640FF3E-5E16-47BE-8F02-2EF88428CC16}" srcOrd="0" destOrd="0" presId="urn:microsoft.com/office/officeart/2005/8/layout/hierarchy6"/>
    <dgm:cxn modelId="{509A01D1-1E19-406E-A495-FFDB246C290E}" type="presParOf" srcId="{128B523E-82A7-48BE-854B-AA05D716E5AE}" destId="{3E7CE254-69F1-414C-B554-A88AC62AFEB7}" srcOrd="1" destOrd="0" presId="urn:microsoft.com/office/officeart/2005/8/layout/hierarchy6"/>
    <dgm:cxn modelId="{BF0D26F4-8981-4E9E-A331-827DA7ECD21E}" type="presParOf" srcId="{3E7CE254-69F1-414C-B554-A88AC62AFEB7}" destId="{272ADC6F-C715-4A8A-9BCF-704F0CA1EDF6}" srcOrd="0" destOrd="0" presId="urn:microsoft.com/office/officeart/2005/8/layout/hierarchy6"/>
    <dgm:cxn modelId="{6F2E76AC-531C-4EBB-A1C4-470D8323C33D}" type="presParOf" srcId="{3E7CE254-69F1-414C-B554-A88AC62AFEB7}" destId="{86F5BBC8-E4ED-4FD8-81EE-C31EA6895E37}" srcOrd="1" destOrd="0" presId="urn:microsoft.com/office/officeart/2005/8/layout/hierarchy6"/>
    <dgm:cxn modelId="{980987E0-FEE2-4B07-BB47-784E1147B827}" type="presParOf" srcId="{86F5BBC8-E4ED-4FD8-81EE-C31EA6895E37}" destId="{8ED956AF-5130-41B7-BAFA-58811789947F}" srcOrd="0" destOrd="0" presId="urn:microsoft.com/office/officeart/2005/8/layout/hierarchy6"/>
    <dgm:cxn modelId="{FB6B49A5-2A44-4D83-A527-C8CD5A140593}" type="presParOf" srcId="{86F5BBC8-E4ED-4FD8-81EE-C31EA6895E37}" destId="{E95621FD-4A03-481E-A8D6-462B329B5FFE}" srcOrd="1" destOrd="0" presId="urn:microsoft.com/office/officeart/2005/8/layout/hierarchy6"/>
    <dgm:cxn modelId="{D8B87A0D-F96B-43E5-B560-F66331460623}" type="presParOf" srcId="{8A34E35E-14D0-4469-A8B6-64EF8E1DDE8F}" destId="{01235807-B748-4E7D-A637-FF745D7542D0}" srcOrd="1" destOrd="0" presId="urn:microsoft.com/office/officeart/2005/8/layout/hierarchy6"/>
    <dgm:cxn modelId="{E7C28A77-9299-413A-8B2D-5C9E9141C542}" type="presParOf" srcId="{01235807-B748-4E7D-A637-FF745D7542D0}" destId="{B0EE806B-689A-4611-84A8-2112AF966928}" srcOrd="0" destOrd="0" presId="urn:microsoft.com/office/officeart/2005/8/layout/hierarchy6"/>
    <dgm:cxn modelId="{572645CC-7287-4C99-8014-CEFB6B3B3948}" type="presParOf" srcId="{B0EE806B-689A-4611-84A8-2112AF966928}" destId="{C517932C-C40D-4DF0-896D-5C9F806D1726}" srcOrd="0" destOrd="0" presId="urn:microsoft.com/office/officeart/2005/8/layout/hierarchy6"/>
    <dgm:cxn modelId="{DF09CCB8-9528-496C-9FA8-ACC76820238D}" type="presParOf" srcId="{B0EE806B-689A-4611-84A8-2112AF966928}" destId="{52E1E048-24DD-468F-BB86-EE8E56379B5D}" srcOrd="1" destOrd="0" presId="urn:microsoft.com/office/officeart/2005/8/layout/hierarchy6"/>
    <dgm:cxn modelId="{A419C3DE-BE79-440E-9F44-FAA3369F6E72}" type="presParOf" srcId="{01235807-B748-4E7D-A637-FF745D7542D0}" destId="{13F251AD-0235-4E12-B3DC-B44EF058320E}" srcOrd="1" destOrd="0" presId="urn:microsoft.com/office/officeart/2005/8/layout/hierarchy6"/>
    <dgm:cxn modelId="{D6530988-2752-4EA6-AD99-8DA2388E9E16}" type="presParOf" srcId="{13F251AD-0235-4E12-B3DC-B44EF058320E}" destId="{7F6159B8-865C-45F2-851B-04852FE397A4}" srcOrd="0" destOrd="0" presId="urn:microsoft.com/office/officeart/2005/8/layout/hierarchy6"/>
    <dgm:cxn modelId="{202B1762-B50D-48D4-93FA-670E4A508221}" type="presParOf" srcId="{01235807-B748-4E7D-A637-FF745D7542D0}" destId="{22EEF3AB-F93D-48DC-ABB1-5B42B26950FA}" srcOrd="2" destOrd="0" presId="urn:microsoft.com/office/officeart/2005/8/layout/hierarchy6"/>
    <dgm:cxn modelId="{E1FD07B6-0D7F-4638-B69C-0ED4667665E2}" type="presParOf" srcId="{22EEF3AB-F93D-48DC-ABB1-5B42B26950FA}" destId="{02A7684C-D890-4649-BACB-381209E27AD4}" srcOrd="0" destOrd="0" presId="urn:microsoft.com/office/officeart/2005/8/layout/hierarchy6"/>
    <dgm:cxn modelId="{C9B1388B-ADA2-47EA-8583-B1121E44A951}" type="presParOf" srcId="{22EEF3AB-F93D-48DC-ABB1-5B42B26950FA}" destId="{A907BAE0-F6EB-413F-8523-E4A4FA00B490}" srcOrd="1" destOrd="0" presId="urn:microsoft.com/office/officeart/2005/8/layout/hierarchy6"/>
    <dgm:cxn modelId="{C6007356-11E0-4B9F-BB5B-60C56F9D144C}" type="presParOf" srcId="{01235807-B748-4E7D-A637-FF745D7542D0}" destId="{91F2DA7D-2BE1-4E2A-9460-9E945322D932}" srcOrd="3" destOrd="0" presId="urn:microsoft.com/office/officeart/2005/8/layout/hierarchy6"/>
    <dgm:cxn modelId="{435FA098-C805-4BB2-9BCD-B475815C085E}" type="presParOf" srcId="{91F2DA7D-2BE1-4E2A-9460-9E945322D932}" destId="{B5E8F325-D4E6-4DAA-B4BF-1F509E613BC0}" srcOrd="0" destOrd="0" presId="urn:microsoft.com/office/officeart/2005/8/layout/hierarchy6"/>
    <dgm:cxn modelId="{EAF987E9-C6B8-46A2-9F90-47569222313E}" type="presParOf" srcId="{01235807-B748-4E7D-A637-FF745D7542D0}" destId="{82FDD724-33BA-4DF1-95DB-76E053EFC9E4}" srcOrd="4" destOrd="0" presId="urn:microsoft.com/office/officeart/2005/8/layout/hierarchy6"/>
    <dgm:cxn modelId="{110989D1-1448-4B53-A49E-FFCEB18524B5}" type="presParOf" srcId="{82FDD724-33BA-4DF1-95DB-76E053EFC9E4}" destId="{DF52B952-8D2D-4118-9AA5-5AB973A364BA}" srcOrd="0" destOrd="0" presId="urn:microsoft.com/office/officeart/2005/8/layout/hierarchy6"/>
    <dgm:cxn modelId="{71E80D50-A6A7-4ABB-A54E-E449F18565C5}" type="presParOf" srcId="{82FDD724-33BA-4DF1-95DB-76E053EFC9E4}" destId="{CF292A03-F91A-49D1-BEF1-0FD2386E70D3}" srcOrd="1" destOrd="0" presId="urn:microsoft.com/office/officeart/2005/8/layout/hierarchy6"/>
    <dgm:cxn modelId="{01369F8E-FF2D-48C7-AFA1-1AE87B0D1830}" type="presParOf" srcId="{01235807-B748-4E7D-A637-FF745D7542D0}" destId="{E24A2CE6-BE81-4180-8B48-8A76A7416B5E}" srcOrd="5" destOrd="0" presId="urn:microsoft.com/office/officeart/2005/8/layout/hierarchy6"/>
    <dgm:cxn modelId="{669556A8-238E-4BDE-AEB4-54EF3159AD34}" type="presParOf" srcId="{E24A2CE6-BE81-4180-8B48-8A76A7416B5E}" destId="{08FAEEAB-4054-4FE7-B17A-AC55A1E9AAF5}" srcOrd="0" destOrd="0" presId="urn:microsoft.com/office/officeart/2005/8/layout/hierarchy6"/>
    <dgm:cxn modelId="{EFB50FE4-076E-496C-A0D8-57D7B4C59DDE}" type="presParOf" srcId="{01235807-B748-4E7D-A637-FF745D7542D0}" destId="{1445BA46-9733-42E6-A76B-5321BD792F46}" srcOrd="6" destOrd="0" presId="urn:microsoft.com/office/officeart/2005/8/layout/hierarchy6"/>
    <dgm:cxn modelId="{74A8D037-A2AA-49FA-A22B-162A5D8B5177}" type="presParOf" srcId="{1445BA46-9733-42E6-A76B-5321BD792F46}" destId="{3466A163-E26A-42A6-85C5-6DA42773A0B3}" srcOrd="0" destOrd="0" presId="urn:microsoft.com/office/officeart/2005/8/layout/hierarchy6"/>
    <dgm:cxn modelId="{8957CC40-9C4A-4C79-B300-9C9C5110F104}" type="presParOf" srcId="{1445BA46-9733-42E6-A76B-5321BD792F46}" destId="{DEB5F13C-7E92-4F23-905E-463D7D36DBC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66A163-E26A-42A6-85C5-6DA42773A0B3}">
      <dsp:nvSpPr>
        <dsp:cNvPr id="0" name=""/>
        <dsp:cNvSpPr/>
      </dsp:nvSpPr>
      <dsp:spPr>
        <a:xfrm>
          <a:off x="0" y="5751093"/>
          <a:ext cx="12656198" cy="14040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/>
            <a:t>Additional</a:t>
          </a:r>
          <a:r>
            <a:rPr lang="en-US" sz="3600" kern="1200" dirty="0" smtClean="0"/>
            <a:t> </a:t>
          </a:r>
          <a:r>
            <a:rPr lang="en-US" sz="4600" b="1" kern="1200" dirty="0" smtClean="0"/>
            <a:t>Feedstock</a:t>
          </a:r>
          <a:endParaRPr lang="en-US" sz="4600" b="1" kern="1200" dirty="0"/>
        </a:p>
      </dsp:txBody>
      <dsp:txXfrm>
        <a:off x="0" y="5751093"/>
        <a:ext cx="3796859" cy="1404046"/>
      </dsp:txXfrm>
    </dsp:sp>
    <dsp:sp modelId="{DF52B952-8D2D-4118-9AA5-5AB973A364BA}">
      <dsp:nvSpPr>
        <dsp:cNvPr id="0" name=""/>
        <dsp:cNvSpPr/>
      </dsp:nvSpPr>
      <dsp:spPr>
        <a:xfrm>
          <a:off x="0" y="4113038"/>
          <a:ext cx="12656198" cy="14040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/>
            <a:t>Products</a:t>
          </a:r>
          <a:endParaRPr lang="en-US" sz="4600" b="1" kern="1200" dirty="0"/>
        </a:p>
      </dsp:txBody>
      <dsp:txXfrm>
        <a:off x="0" y="4113038"/>
        <a:ext cx="3796859" cy="1404046"/>
      </dsp:txXfrm>
    </dsp:sp>
    <dsp:sp modelId="{02A7684C-D890-4649-BACB-381209E27AD4}">
      <dsp:nvSpPr>
        <dsp:cNvPr id="0" name=""/>
        <dsp:cNvSpPr/>
      </dsp:nvSpPr>
      <dsp:spPr>
        <a:xfrm>
          <a:off x="0" y="2474983"/>
          <a:ext cx="12656198" cy="14040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/>
            <a:t>Components</a:t>
          </a:r>
          <a:endParaRPr lang="en-US" sz="4600" b="1" kern="1200" dirty="0"/>
        </a:p>
      </dsp:txBody>
      <dsp:txXfrm>
        <a:off x="0" y="2474983"/>
        <a:ext cx="3796859" cy="1404046"/>
      </dsp:txXfrm>
    </dsp:sp>
    <dsp:sp modelId="{C517932C-C40D-4DF0-896D-5C9F806D1726}">
      <dsp:nvSpPr>
        <dsp:cNvPr id="0" name=""/>
        <dsp:cNvSpPr/>
      </dsp:nvSpPr>
      <dsp:spPr>
        <a:xfrm>
          <a:off x="0" y="836928"/>
          <a:ext cx="12656198" cy="14040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/>
            <a:t>Feedstock</a:t>
          </a:r>
          <a:endParaRPr lang="en-US" sz="4600" b="1" kern="1200" dirty="0"/>
        </a:p>
      </dsp:txBody>
      <dsp:txXfrm>
        <a:off x="0" y="836928"/>
        <a:ext cx="3796859" cy="1404046"/>
      </dsp:txXfrm>
    </dsp:sp>
    <dsp:sp modelId="{43C5C335-6A15-4AD3-8098-99360AB75988}">
      <dsp:nvSpPr>
        <dsp:cNvPr id="0" name=""/>
        <dsp:cNvSpPr/>
      </dsp:nvSpPr>
      <dsp:spPr>
        <a:xfrm>
          <a:off x="7222437" y="953932"/>
          <a:ext cx="1755058" cy="1170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Bagasse</a:t>
          </a:r>
          <a:endParaRPr lang="en-US" sz="2700" kern="1200" dirty="0"/>
        </a:p>
      </dsp:txBody>
      <dsp:txXfrm>
        <a:off x="7222437" y="953932"/>
        <a:ext cx="1755058" cy="1170039"/>
      </dsp:txXfrm>
    </dsp:sp>
    <dsp:sp modelId="{FB4C492B-B2BA-41DF-BC4E-922B98B3A028}">
      <dsp:nvSpPr>
        <dsp:cNvPr id="0" name=""/>
        <dsp:cNvSpPr/>
      </dsp:nvSpPr>
      <dsp:spPr>
        <a:xfrm>
          <a:off x="4677602" y="2123971"/>
          <a:ext cx="3422364" cy="468015"/>
        </a:xfrm>
        <a:custGeom>
          <a:avLst/>
          <a:gdLst/>
          <a:ahLst/>
          <a:cxnLst/>
          <a:rect l="0" t="0" r="0" b="0"/>
          <a:pathLst>
            <a:path>
              <a:moveTo>
                <a:pt x="3422364" y="0"/>
              </a:moveTo>
              <a:lnTo>
                <a:pt x="3422364" y="234007"/>
              </a:lnTo>
              <a:lnTo>
                <a:pt x="0" y="234007"/>
              </a:lnTo>
              <a:lnTo>
                <a:pt x="0" y="4680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E82A6-8E20-4F87-9075-47D7CD149C4A}">
      <dsp:nvSpPr>
        <dsp:cNvPr id="0" name=""/>
        <dsp:cNvSpPr/>
      </dsp:nvSpPr>
      <dsp:spPr>
        <a:xfrm>
          <a:off x="3800072" y="2591987"/>
          <a:ext cx="1755058" cy="1170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Lignin</a:t>
          </a:r>
          <a:endParaRPr lang="en-US" sz="2700" kern="1200" dirty="0"/>
        </a:p>
      </dsp:txBody>
      <dsp:txXfrm>
        <a:off x="3800072" y="2591987"/>
        <a:ext cx="1755058" cy="1170039"/>
      </dsp:txXfrm>
    </dsp:sp>
    <dsp:sp modelId="{9DA2BDA8-AD7A-49B3-9D83-B2E64991B878}">
      <dsp:nvSpPr>
        <dsp:cNvPr id="0" name=""/>
        <dsp:cNvSpPr/>
      </dsp:nvSpPr>
      <dsp:spPr>
        <a:xfrm>
          <a:off x="4631882" y="3762026"/>
          <a:ext cx="91440" cy="468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0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D2BE5-3911-4C3D-85D4-06B3975FFFE4}">
      <dsp:nvSpPr>
        <dsp:cNvPr id="0" name=""/>
        <dsp:cNvSpPr/>
      </dsp:nvSpPr>
      <dsp:spPr>
        <a:xfrm>
          <a:off x="3800072" y="4230042"/>
          <a:ext cx="1755058" cy="1170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Bio-plastic</a:t>
          </a:r>
          <a:endParaRPr lang="en-US" sz="2700" kern="1200" dirty="0"/>
        </a:p>
      </dsp:txBody>
      <dsp:txXfrm>
        <a:off x="3800072" y="4230042"/>
        <a:ext cx="1755058" cy="1170039"/>
      </dsp:txXfrm>
    </dsp:sp>
    <dsp:sp modelId="{51048EAC-E2B6-4165-8072-E8E71AEFB791}">
      <dsp:nvSpPr>
        <dsp:cNvPr id="0" name=""/>
        <dsp:cNvSpPr/>
      </dsp:nvSpPr>
      <dsp:spPr>
        <a:xfrm>
          <a:off x="8054246" y="2123971"/>
          <a:ext cx="91440" cy="468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0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71654-E30B-42D9-A4C2-3E1A9A8A4A26}">
      <dsp:nvSpPr>
        <dsp:cNvPr id="0" name=""/>
        <dsp:cNvSpPr/>
      </dsp:nvSpPr>
      <dsp:spPr>
        <a:xfrm>
          <a:off x="7222437" y="2591987"/>
          <a:ext cx="1755058" cy="1170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Cellulose</a:t>
          </a:r>
          <a:endParaRPr lang="en-US" sz="2700" kern="1200" dirty="0"/>
        </a:p>
      </dsp:txBody>
      <dsp:txXfrm>
        <a:off x="7222437" y="2591987"/>
        <a:ext cx="1755058" cy="1170039"/>
      </dsp:txXfrm>
    </dsp:sp>
    <dsp:sp modelId="{77D9040E-E3BB-4F6A-ADF3-B3AE81D183A7}">
      <dsp:nvSpPr>
        <dsp:cNvPr id="0" name=""/>
        <dsp:cNvSpPr/>
      </dsp:nvSpPr>
      <dsp:spPr>
        <a:xfrm>
          <a:off x="6959178" y="3762026"/>
          <a:ext cx="1140788" cy="468015"/>
        </a:xfrm>
        <a:custGeom>
          <a:avLst/>
          <a:gdLst/>
          <a:ahLst/>
          <a:cxnLst/>
          <a:rect l="0" t="0" r="0" b="0"/>
          <a:pathLst>
            <a:path>
              <a:moveTo>
                <a:pt x="1140788" y="0"/>
              </a:moveTo>
              <a:lnTo>
                <a:pt x="1140788" y="234007"/>
              </a:lnTo>
              <a:lnTo>
                <a:pt x="0" y="234007"/>
              </a:lnTo>
              <a:lnTo>
                <a:pt x="0" y="4680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D82D8-91E9-49D5-8063-8270FC822E42}">
      <dsp:nvSpPr>
        <dsp:cNvPr id="0" name=""/>
        <dsp:cNvSpPr/>
      </dsp:nvSpPr>
      <dsp:spPr>
        <a:xfrm>
          <a:off x="6081649" y="4230042"/>
          <a:ext cx="1755058" cy="1170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Hydrogel</a:t>
          </a:r>
          <a:endParaRPr lang="en-US" sz="2700" kern="1200" dirty="0"/>
        </a:p>
      </dsp:txBody>
      <dsp:txXfrm>
        <a:off x="6081649" y="4230042"/>
        <a:ext cx="1755058" cy="1170039"/>
      </dsp:txXfrm>
    </dsp:sp>
    <dsp:sp modelId="{06B02CC1-C716-4EA7-A8C7-3481A16F9DC4}">
      <dsp:nvSpPr>
        <dsp:cNvPr id="0" name=""/>
        <dsp:cNvSpPr/>
      </dsp:nvSpPr>
      <dsp:spPr>
        <a:xfrm>
          <a:off x="6913458" y="5400081"/>
          <a:ext cx="91440" cy="468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0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85ABF-A6AC-49ED-B5BB-CF595A05D568}">
      <dsp:nvSpPr>
        <dsp:cNvPr id="0" name=""/>
        <dsp:cNvSpPr/>
      </dsp:nvSpPr>
      <dsp:spPr>
        <a:xfrm>
          <a:off x="6081649" y="5868097"/>
          <a:ext cx="1755058" cy="1170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Sugarcane</a:t>
          </a:r>
          <a:endParaRPr lang="en-US" sz="2700" kern="1200" dirty="0"/>
        </a:p>
      </dsp:txBody>
      <dsp:txXfrm>
        <a:off x="6081649" y="5868097"/>
        <a:ext cx="1755058" cy="1170039"/>
      </dsp:txXfrm>
    </dsp:sp>
    <dsp:sp modelId="{E63D6B8A-1C95-415F-B522-47FD06555276}">
      <dsp:nvSpPr>
        <dsp:cNvPr id="0" name=""/>
        <dsp:cNvSpPr/>
      </dsp:nvSpPr>
      <dsp:spPr>
        <a:xfrm>
          <a:off x="8099966" y="3762026"/>
          <a:ext cx="1140788" cy="468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007"/>
              </a:lnTo>
              <a:lnTo>
                <a:pt x="1140788" y="234007"/>
              </a:lnTo>
              <a:lnTo>
                <a:pt x="1140788" y="4680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0BF04-366E-4E9C-9C01-D2F0AB3BD35C}">
      <dsp:nvSpPr>
        <dsp:cNvPr id="0" name=""/>
        <dsp:cNvSpPr/>
      </dsp:nvSpPr>
      <dsp:spPr>
        <a:xfrm>
          <a:off x="8363225" y="4230042"/>
          <a:ext cx="1755058" cy="1170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Ethanol</a:t>
          </a:r>
          <a:endParaRPr lang="en-US" sz="2700" kern="1200" dirty="0"/>
        </a:p>
      </dsp:txBody>
      <dsp:txXfrm>
        <a:off x="8363225" y="4230042"/>
        <a:ext cx="1755058" cy="1170039"/>
      </dsp:txXfrm>
    </dsp:sp>
    <dsp:sp modelId="{F809E9DB-D57C-4CF7-9BFC-CEE37B6C3F15}">
      <dsp:nvSpPr>
        <dsp:cNvPr id="0" name=""/>
        <dsp:cNvSpPr/>
      </dsp:nvSpPr>
      <dsp:spPr>
        <a:xfrm>
          <a:off x="8099966" y="2123971"/>
          <a:ext cx="3422364" cy="468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007"/>
              </a:lnTo>
              <a:lnTo>
                <a:pt x="3422364" y="234007"/>
              </a:lnTo>
              <a:lnTo>
                <a:pt x="3422364" y="4680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0FF3E-5E16-47BE-8F02-2EF88428CC16}">
      <dsp:nvSpPr>
        <dsp:cNvPr id="0" name=""/>
        <dsp:cNvSpPr/>
      </dsp:nvSpPr>
      <dsp:spPr>
        <a:xfrm>
          <a:off x="10644801" y="2591987"/>
          <a:ext cx="1755058" cy="1170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Hemi-cellulose</a:t>
          </a:r>
          <a:endParaRPr lang="en-US" sz="3100" kern="1200" dirty="0"/>
        </a:p>
      </dsp:txBody>
      <dsp:txXfrm>
        <a:off x="10644801" y="2591987"/>
        <a:ext cx="1755058" cy="1170039"/>
      </dsp:txXfrm>
    </dsp:sp>
    <dsp:sp modelId="{272ADC6F-C715-4A8A-9BCF-704F0CA1EDF6}">
      <dsp:nvSpPr>
        <dsp:cNvPr id="0" name=""/>
        <dsp:cNvSpPr/>
      </dsp:nvSpPr>
      <dsp:spPr>
        <a:xfrm>
          <a:off x="11476611" y="3762026"/>
          <a:ext cx="91440" cy="468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0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956AF-5130-41B7-BAFA-58811789947F}">
      <dsp:nvSpPr>
        <dsp:cNvPr id="0" name=""/>
        <dsp:cNvSpPr/>
      </dsp:nvSpPr>
      <dsp:spPr>
        <a:xfrm>
          <a:off x="10644801" y="4230042"/>
          <a:ext cx="1755058" cy="1170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Ethanol</a:t>
          </a:r>
          <a:endParaRPr lang="en-US" sz="2700" kern="1200" dirty="0"/>
        </a:p>
      </dsp:txBody>
      <dsp:txXfrm>
        <a:off x="10644801" y="4230042"/>
        <a:ext cx="1755058" cy="1170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BE1B5-438B-4F86-AD5E-A45D9ADAE1E5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28AB-4AF0-41D7-9807-D6398DCDF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85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F28AB-4AF0-41D7-9807-D6398DCDFF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399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356-9684-44A7-A0D7-98BA6202B783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1AB0-E721-4604-AF61-7D521ED3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356-9684-44A7-A0D7-98BA6202B783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1AB0-E721-4604-AF61-7D521ED3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356-9684-44A7-A0D7-98BA6202B783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1AB0-E721-4604-AF61-7D521ED3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356-9684-44A7-A0D7-98BA6202B783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1AB0-E721-4604-AF61-7D521ED3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356-9684-44A7-A0D7-98BA6202B783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1AB0-E721-4604-AF61-7D521ED3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356-9684-44A7-A0D7-98BA6202B783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1AB0-E721-4604-AF61-7D521ED3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356-9684-44A7-A0D7-98BA6202B783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1AB0-E721-4604-AF61-7D521ED3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356-9684-44A7-A0D7-98BA6202B783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1AB0-E721-4604-AF61-7D521ED3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356-9684-44A7-A0D7-98BA6202B783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1AB0-E721-4604-AF61-7D521ED3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356-9684-44A7-A0D7-98BA6202B783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1AB0-E721-4604-AF61-7D521ED3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6356-9684-44A7-A0D7-98BA6202B783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1AB0-E721-4604-AF61-7D521ED3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86356-9684-44A7-A0D7-98BA6202B783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A1AB0-E721-4604-AF61-7D521ED38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2.gif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609600"/>
            <a:ext cx="41605200" cy="647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96400" y="5308937"/>
            <a:ext cx="249874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Sarah Agara, Robert Andries, Nicholas Hoeft, Victor Hogen, David Jahnke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0" y="1261408"/>
            <a:ext cx="2484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chemeClr val="bg1"/>
                </a:solidFill>
              </a:rPr>
              <a:t>Cellulose to Cellulose and Beyond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5200" y="3459540"/>
            <a:ext cx="21577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Complete Processing of Sugarcane Bagasse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11268" name="Picture 4" descr="Rice Chemical and Biomolecular Engine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8825" y="1066800"/>
            <a:ext cx="5495927" cy="601788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43000" y="7696200"/>
            <a:ext cx="13258800" cy="2446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5400" dirty="0" smtClean="0"/>
              <a:t>  </a:t>
            </a:r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 smtClean="0"/>
          </a:p>
          <a:p>
            <a:r>
              <a:rPr lang="en-US" sz="5400" dirty="0" smtClean="0"/>
              <a:t>  </a:t>
            </a:r>
          </a:p>
          <a:p>
            <a:endParaRPr lang="en-US" sz="5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5240000" y="7696200"/>
            <a:ext cx="13563600" cy="2446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29565600" y="7696200"/>
            <a:ext cx="13258800" cy="2446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357114" y="15392400"/>
            <a:ext cx="10515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784800" y="18821400"/>
            <a:ext cx="10515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84800" y="25831800"/>
            <a:ext cx="10515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525000" y="3200400"/>
            <a:ext cx="2484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143000" y="7762875"/>
            <a:ext cx="13258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00" i="1" dirty="0" smtClean="0">
                <a:solidFill>
                  <a:schemeClr val="bg1"/>
                </a:solidFill>
              </a:rPr>
              <a:t>Sugarcane Destiny - Food or Biofuel?</a:t>
            </a:r>
            <a:endParaRPr lang="en-US" sz="6500" i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16244" y="8813678"/>
            <a:ext cx="13214156" cy="619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dirty="0" smtClean="0">
                <a:solidFill>
                  <a:schemeClr val="bg1"/>
                </a:solidFill>
              </a:rPr>
              <a:t>15 tons/day sugarcane leaves 5 tons/day bagasse</a:t>
            </a:r>
          </a:p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dirty="0" smtClean="0">
                <a:solidFill>
                  <a:schemeClr val="bg1"/>
                </a:solidFill>
              </a:rPr>
              <a:t>Bagasse currently burned</a:t>
            </a:r>
          </a:p>
          <a:p>
            <a:pPr marL="1371600" lvl="1" indent="-571500">
              <a:lnSpc>
                <a:spcPts val="6000"/>
              </a:lnSpc>
              <a:buFont typeface="Wingdings" pitchFamily="2" charset="2"/>
              <a:buChar char="§"/>
            </a:pPr>
            <a:r>
              <a:rPr lang="en-US" sz="4200" dirty="0" smtClean="0">
                <a:solidFill>
                  <a:schemeClr val="bg1"/>
                </a:solidFill>
              </a:rPr>
              <a:t>50% Cellulose, 25% Hemicellulose,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20% Lignin</a:t>
            </a:r>
          </a:p>
          <a:p>
            <a:pPr marL="571500" lvl="1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dirty="0" smtClean="0">
                <a:solidFill>
                  <a:schemeClr val="bg1"/>
                </a:solidFill>
              </a:rPr>
              <a:t>Fermentable glucose present, simply 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locked in cellulose and hemi-cellulose</a:t>
            </a:r>
          </a:p>
          <a:p>
            <a:pPr marL="571500" lvl="1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dirty="0">
                <a:solidFill>
                  <a:schemeClr val="bg1"/>
                </a:solidFill>
              </a:rPr>
              <a:t>Australian  </a:t>
            </a:r>
            <a:r>
              <a:rPr lang="en-US" sz="4200" dirty="0" smtClean="0">
                <a:solidFill>
                  <a:schemeClr val="bg1"/>
                </a:solidFill>
              </a:rPr>
              <a:t>sugarcane </a:t>
            </a:r>
            <a:r>
              <a:rPr lang="en-US" sz="4200">
                <a:solidFill>
                  <a:schemeClr val="bg1"/>
                </a:solidFill>
              </a:rPr>
              <a:t>along </a:t>
            </a:r>
            <a:r>
              <a:rPr lang="en-US" sz="4200" smtClean="0">
                <a:solidFill>
                  <a:schemeClr val="bg1"/>
                </a:solidFill>
              </a:rPr>
              <a:t>northeastern </a:t>
            </a:r>
            <a:r>
              <a:rPr lang="en-US" sz="4200" dirty="0" smtClean="0">
                <a:solidFill>
                  <a:schemeClr val="bg1"/>
                </a:solidFill>
              </a:rPr>
              <a:t>coastline </a:t>
            </a:r>
          </a:p>
          <a:p>
            <a:pPr marL="1371600" lvl="1" indent="-571500">
              <a:lnSpc>
                <a:spcPts val="6000"/>
              </a:lnSpc>
              <a:buFont typeface="Wingdings" pitchFamily="2" charset="2"/>
              <a:buChar char="§"/>
            </a:pPr>
            <a:r>
              <a:rPr lang="en-US" sz="4200" dirty="0" smtClean="0">
                <a:solidFill>
                  <a:schemeClr val="bg1"/>
                </a:solidFill>
              </a:rPr>
              <a:t>Interior unused, soil water retention limiting factor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219200" y="15702915"/>
            <a:ext cx="13137956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500" i="1" dirty="0" smtClean="0">
                <a:solidFill>
                  <a:schemeClr val="bg1"/>
                </a:solidFill>
              </a:rPr>
              <a:t>Hydrogel Solution: Semi-Arid to Arable</a:t>
            </a:r>
            <a:endParaRPr lang="en-US" sz="6500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59874531"/>
              </p:ext>
            </p:extLst>
          </p:nvPr>
        </p:nvGraphicFramePr>
        <p:xfrm>
          <a:off x="1440802" y="22106931"/>
          <a:ext cx="12656198" cy="7992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1371600" y="17076777"/>
            <a:ext cx="13258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dirty="0" smtClean="0">
                <a:solidFill>
                  <a:schemeClr val="bg1"/>
                </a:solidFill>
              </a:rPr>
              <a:t>Modify cellulose creating water retaining hydrogels</a:t>
            </a:r>
          </a:p>
          <a:p>
            <a:pPr marL="1371600" indent="-571500">
              <a:lnSpc>
                <a:spcPts val="6000"/>
              </a:lnSpc>
              <a:buFont typeface="Wingdings" pitchFamily="2" charset="2"/>
              <a:buChar char="ü"/>
            </a:pPr>
            <a:r>
              <a:rPr lang="en-US" sz="4200" dirty="0" smtClean="0">
                <a:solidFill>
                  <a:schemeClr val="bg1"/>
                </a:solidFill>
              </a:rPr>
              <a:t>Hinders water evaporation and run-off</a:t>
            </a:r>
          </a:p>
          <a:p>
            <a:pPr marL="1371600" indent="-571500">
              <a:lnSpc>
                <a:spcPts val="6000"/>
              </a:lnSpc>
              <a:buFont typeface="Wingdings" pitchFamily="2" charset="2"/>
              <a:buChar char="ü"/>
            </a:pPr>
            <a:r>
              <a:rPr lang="en-US" sz="4200" b="1" dirty="0" smtClean="0">
                <a:solidFill>
                  <a:schemeClr val="bg1"/>
                </a:solidFill>
              </a:rPr>
              <a:t>Opens inland resources</a:t>
            </a:r>
          </a:p>
          <a:p>
            <a:pPr marL="1371600" indent="-571500">
              <a:lnSpc>
                <a:spcPts val="6000"/>
              </a:lnSpc>
              <a:buFont typeface="Wingdings" pitchFamily="2" charset="2"/>
              <a:buChar char="ü"/>
            </a:pPr>
            <a:r>
              <a:rPr lang="en-US" sz="4200" dirty="0">
                <a:solidFill>
                  <a:schemeClr val="bg1"/>
                </a:solidFill>
              </a:rPr>
              <a:t>Enzymatically degradable</a:t>
            </a:r>
          </a:p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dirty="0" smtClean="0">
                <a:solidFill>
                  <a:schemeClr val="bg1"/>
                </a:solidFill>
              </a:rPr>
              <a:t>Expanded agriculture not food competitive</a:t>
            </a:r>
          </a:p>
          <a:p>
            <a:pPr marL="1371600" indent="-571500">
              <a:lnSpc>
                <a:spcPts val="6000"/>
              </a:lnSpc>
              <a:buFont typeface="Wingdings" pitchFamily="2" charset="2"/>
              <a:buChar char="ü"/>
            </a:pPr>
            <a:r>
              <a:rPr lang="en-US" sz="4200" dirty="0" smtClean="0">
                <a:solidFill>
                  <a:schemeClr val="bg1"/>
                </a:solidFill>
              </a:rPr>
              <a:t>Sugar towards ethanol + more bagasse</a:t>
            </a:r>
          </a:p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dirty="0" smtClean="0">
                <a:solidFill>
                  <a:schemeClr val="bg1"/>
                </a:solidFill>
              </a:rPr>
              <a:t>Integrated with ethanol and </a:t>
            </a:r>
            <a:r>
              <a:rPr lang="en-US" sz="4200" dirty="0" err="1" smtClean="0">
                <a:solidFill>
                  <a:schemeClr val="bg1"/>
                </a:solidFill>
              </a:rPr>
              <a:t>bioplastic</a:t>
            </a:r>
            <a:r>
              <a:rPr lang="en-US" sz="4200" dirty="0" smtClean="0">
                <a:solidFill>
                  <a:schemeClr val="bg1"/>
                </a:solidFill>
              </a:rPr>
              <a:t> </a:t>
            </a:r>
            <a:r>
              <a:rPr lang="en-US" sz="4200" dirty="0" smtClean="0">
                <a:solidFill>
                  <a:schemeClr val="bg1"/>
                </a:solidFill>
              </a:rPr>
              <a:t>processes</a:t>
            </a:r>
            <a:endParaRPr lang="en-US" sz="4200" dirty="0" smtClean="0">
              <a:solidFill>
                <a:schemeClr val="bg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2357114" y="29870400"/>
            <a:ext cx="10515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219200" y="29961007"/>
            <a:ext cx="131379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 smtClean="0">
                <a:solidFill>
                  <a:schemeClr val="bg1"/>
                </a:solidFill>
              </a:rPr>
              <a:t>Acknowledgements</a:t>
            </a:r>
          </a:p>
          <a:p>
            <a:pPr algn="ctr"/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5420975" y="7762875"/>
            <a:ext cx="13258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00" i="1" dirty="0" smtClean="0">
                <a:solidFill>
                  <a:schemeClr val="bg1"/>
                </a:solidFill>
              </a:rPr>
              <a:t>Product and Process Description</a:t>
            </a:r>
            <a:endParaRPr lang="en-US" sz="6500" i="1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4828750"/>
              </p:ext>
            </p:extLst>
          </p:nvPr>
        </p:nvGraphicFramePr>
        <p:xfrm>
          <a:off x="1219200" y="31089600"/>
          <a:ext cx="13137956" cy="90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8978"/>
                <a:gridCol w="6568978"/>
              </a:tblGrid>
              <a:tr h="907948">
                <a:tc>
                  <a:txBody>
                    <a:bodyPr/>
                    <a:lstStyle/>
                    <a:p>
                      <a:pPr algn="ctr"/>
                      <a:r>
                        <a:rPr lang="en-US" sz="5000" b="0" dirty="0" smtClean="0">
                          <a:solidFill>
                            <a:schemeClr val="bg1"/>
                          </a:solidFill>
                        </a:rPr>
                        <a:t>Dr. Kenneth Cox</a:t>
                      </a:r>
                      <a:endParaRPr lang="en-US" sz="5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0" dirty="0" smtClean="0">
                          <a:solidFill>
                            <a:schemeClr val="bg1"/>
                          </a:solidFill>
                        </a:rPr>
                        <a:t>Dr. Richard Strait</a:t>
                      </a:r>
                      <a:endParaRPr lang="en-US" sz="5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7389" y="9869531"/>
            <a:ext cx="2823411" cy="33528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29565600" y="7762874"/>
            <a:ext cx="13258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00" i="1" dirty="0" smtClean="0">
                <a:solidFill>
                  <a:schemeClr val="bg1"/>
                </a:solidFill>
              </a:rPr>
              <a:t>Conceptual Design &amp; Innovation</a:t>
            </a:r>
            <a:endParaRPr lang="en-US" sz="6500" i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718000" y="8998357"/>
            <a:ext cx="132141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bg1"/>
                </a:solidFill>
              </a:rPr>
              <a:t>Mechanical Processing </a:t>
            </a:r>
            <a:r>
              <a:rPr lang="en-US" sz="42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4200" b="1" dirty="0" smtClean="0">
                <a:solidFill>
                  <a:schemeClr val="bg1"/>
                </a:solidFill>
              </a:rPr>
              <a:t> </a:t>
            </a:r>
            <a:r>
              <a:rPr lang="en-US" sz="4200" dirty="0" smtClean="0">
                <a:solidFill>
                  <a:schemeClr val="bg1"/>
                </a:solidFill>
              </a:rPr>
              <a:t>Desiccation &amp; Milling</a:t>
            </a:r>
            <a:endParaRPr lang="en-US" sz="4200" dirty="0">
              <a:solidFill>
                <a:schemeClr val="bg1"/>
              </a:solidFill>
              <a:sym typeface="Wingdings" pitchFamily="2" charset="2"/>
            </a:endParaRPr>
          </a:p>
          <a:p>
            <a:pPr marL="1360488" indent="-571500">
              <a:lnSpc>
                <a:spcPts val="6000"/>
              </a:lnSpc>
              <a:buFont typeface="Wingdings" pitchFamily="2" charset="2"/>
              <a:buChar char="§"/>
            </a:pPr>
            <a:r>
              <a:rPr lang="en-US" sz="4200" dirty="0" smtClean="0">
                <a:solidFill>
                  <a:schemeClr val="bg1"/>
                </a:solidFill>
                <a:sym typeface="Wingdings" pitchFamily="2" charset="2"/>
              </a:rPr>
              <a:t>Homogenous particle size for quality control</a:t>
            </a:r>
          </a:p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bg1"/>
                </a:solidFill>
                <a:sym typeface="Wingdings" pitchFamily="2" charset="2"/>
              </a:rPr>
              <a:t>Acid &amp; Enzyme Hydrolysis</a:t>
            </a:r>
            <a:r>
              <a:rPr lang="en-US" sz="4200" dirty="0" smtClean="0">
                <a:solidFill>
                  <a:schemeClr val="bg1"/>
                </a:solidFill>
                <a:sym typeface="Wingdings" pitchFamily="2" charset="2"/>
              </a:rPr>
              <a:t>  Reaction Pretreatment</a:t>
            </a:r>
          </a:p>
          <a:p>
            <a:pPr marL="1360488" indent="-571500">
              <a:lnSpc>
                <a:spcPts val="6000"/>
              </a:lnSpc>
              <a:buFont typeface="Wingdings" pitchFamily="2" charset="2"/>
              <a:buChar char="§"/>
            </a:pPr>
            <a:r>
              <a:rPr lang="en-US" sz="4200" dirty="0" smtClean="0">
                <a:solidFill>
                  <a:schemeClr val="bg1"/>
                </a:solidFill>
                <a:sym typeface="Wingdings" pitchFamily="2" charset="2"/>
              </a:rPr>
              <a:t>Strategic solubility differences and </a:t>
            </a:r>
            <a:r>
              <a:rPr lang="en-US" sz="4200" dirty="0" err="1" smtClean="0">
                <a:solidFill>
                  <a:schemeClr val="bg1"/>
                </a:solidFill>
                <a:sym typeface="Wingdings" pitchFamily="2" charset="2"/>
              </a:rPr>
              <a:t>depolymerization</a:t>
            </a:r>
            <a:endParaRPr lang="en-US" sz="42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bg1"/>
                </a:solidFill>
                <a:sym typeface="Wingdings" pitchFamily="2" charset="2"/>
              </a:rPr>
              <a:t>Glucose and Pentose Fermentation </a:t>
            </a:r>
            <a:r>
              <a:rPr lang="en-US" sz="4200" dirty="0" smtClean="0">
                <a:solidFill>
                  <a:schemeClr val="bg1"/>
                </a:solidFill>
                <a:sym typeface="Wingdings" pitchFamily="2" charset="2"/>
              </a:rPr>
              <a:t>Ethanol Yield</a:t>
            </a:r>
            <a:endParaRPr lang="en-US" sz="42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1360488" indent="-571500">
              <a:lnSpc>
                <a:spcPts val="6000"/>
              </a:lnSpc>
              <a:buFont typeface="Wingdings" pitchFamily="2" charset="2"/>
              <a:buChar char="§"/>
            </a:pPr>
            <a:r>
              <a:rPr lang="en-US" sz="4200" dirty="0" smtClean="0">
                <a:solidFill>
                  <a:schemeClr val="bg1"/>
                </a:solidFill>
                <a:sym typeface="Wingdings" pitchFamily="2" charset="2"/>
              </a:rPr>
              <a:t>Maximize cellular conversion to valuable molecules</a:t>
            </a:r>
          </a:p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bg1"/>
                </a:solidFill>
              </a:rPr>
              <a:t>Laboratory Bench Scale-up </a:t>
            </a:r>
            <a:r>
              <a:rPr lang="en-US" sz="4200" dirty="0" smtClean="0">
                <a:solidFill>
                  <a:schemeClr val="bg1"/>
                </a:solidFill>
                <a:sym typeface="Wingdings" pitchFamily="2" charset="2"/>
              </a:rPr>
              <a:t> Continuous Processing</a:t>
            </a:r>
            <a:endParaRPr lang="en-US" sz="4200" dirty="0" smtClean="0">
              <a:solidFill>
                <a:schemeClr val="bg1"/>
              </a:solidFill>
            </a:endParaRPr>
          </a:p>
          <a:p>
            <a:pPr marL="1360488" indent="-571500">
              <a:lnSpc>
                <a:spcPts val="6000"/>
              </a:lnSpc>
              <a:buFont typeface="Wingdings" pitchFamily="2" charset="2"/>
              <a:buChar char="§"/>
            </a:pPr>
            <a:r>
              <a:rPr lang="en-US" sz="4200" dirty="0" smtClean="0">
                <a:solidFill>
                  <a:schemeClr val="bg1"/>
                </a:solidFill>
              </a:rPr>
              <a:t>Reagent and solvent recovery systems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784800" y="15366593"/>
            <a:ext cx="10744200" cy="3028552"/>
            <a:chOff x="30060899" y="15366593"/>
            <a:chExt cx="12306301" cy="3468874"/>
          </a:xfrm>
        </p:grpSpPr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0899" y="15366595"/>
              <a:ext cx="4114800" cy="3468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70013" y="15672281"/>
              <a:ext cx="3468872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3199" y="15366593"/>
              <a:ext cx="5334001" cy="343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Rectangle 84"/>
          <p:cNvSpPr/>
          <p:nvPr/>
        </p:nvSpPr>
        <p:spPr>
          <a:xfrm>
            <a:off x="29565600" y="18973800"/>
            <a:ext cx="13258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00" i="1" dirty="0" smtClean="0">
                <a:solidFill>
                  <a:schemeClr val="bg1"/>
                </a:solidFill>
              </a:rPr>
              <a:t>Environment and Sustainability</a:t>
            </a:r>
            <a:endParaRPr lang="en-US" sz="6500" i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561752" y="20167478"/>
            <a:ext cx="13214156" cy="81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endParaRPr lang="en-US" sz="4200" dirty="0" smtClean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9718000" y="20041136"/>
            <a:ext cx="132141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bg1"/>
                </a:solidFill>
              </a:rPr>
              <a:t>Hydrogel Depositing</a:t>
            </a:r>
          </a:p>
          <a:p>
            <a:pPr marL="1360488" indent="-571500">
              <a:lnSpc>
                <a:spcPts val="6000"/>
              </a:lnSpc>
              <a:buFont typeface="Wingdings" pitchFamily="2" charset="2"/>
              <a:buChar char="§"/>
            </a:pPr>
            <a:r>
              <a:rPr lang="en-US" sz="4200" dirty="0" smtClean="0">
                <a:solidFill>
                  <a:schemeClr val="bg1"/>
                </a:solidFill>
              </a:rPr>
              <a:t>Expands local agriculture potential</a:t>
            </a:r>
          </a:p>
          <a:p>
            <a:pPr marL="1360488" indent="-571500">
              <a:lnSpc>
                <a:spcPts val="6000"/>
              </a:lnSpc>
              <a:buFont typeface="Wingdings" pitchFamily="2" charset="2"/>
              <a:buChar char="§"/>
            </a:pPr>
            <a:r>
              <a:rPr lang="en-US" sz="4200" dirty="0" smtClean="0">
                <a:solidFill>
                  <a:schemeClr val="bg1"/>
                </a:solidFill>
              </a:rPr>
              <a:t>Uses carbon before eventual oxidation</a:t>
            </a:r>
          </a:p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bg1"/>
                </a:solidFill>
              </a:rPr>
              <a:t>Sustainable Ethanol Production</a:t>
            </a:r>
          </a:p>
          <a:p>
            <a:pPr marL="1360488" indent="-571500">
              <a:lnSpc>
                <a:spcPts val="6000"/>
              </a:lnSpc>
              <a:buFont typeface="Wingdings" pitchFamily="2" charset="2"/>
              <a:buChar char="§"/>
            </a:pPr>
            <a:r>
              <a:rPr lang="en-US" sz="4200" dirty="0" smtClean="0">
                <a:solidFill>
                  <a:schemeClr val="bg1"/>
                </a:solidFill>
              </a:rPr>
              <a:t>Expandable agriculture potentially 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self-sustaining</a:t>
            </a:r>
          </a:p>
          <a:p>
            <a:pPr marL="1360488" indent="-571500">
              <a:lnSpc>
                <a:spcPts val="6000"/>
              </a:lnSpc>
              <a:buFont typeface="Wingdings" pitchFamily="2" charset="2"/>
              <a:buChar char="§"/>
            </a:pPr>
            <a:r>
              <a:rPr lang="en-US" sz="4200" dirty="0" smtClean="0">
                <a:solidFill>
                  <a:schemeClr val="bg1"/>
                </a:solidFill>
              </a:rPr>
              <a:t>Hydrogel product amplifies other products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21189"/>
            <a:ext cx="6666630" cy="27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6400" y="20821130"/>
            <a:ext cx="2715058" cy="325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29641800" y="25755600"/>
            <a:ext cx="1325880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500" i="1" dirty="0" smtClean="0">
                <a:solidFill>
                  <a:schemeClr val="bg1"/>
                </a:solidFill>
              </a:rPr>
              <a:t>Economics</a:t>
            </a:r>
          </a:p>
          <a:p>
            <a:pPr marL="571500" indent="-571500">
              <a:lnSpc>
                <a:spcPts val="6000"/>
              </a:lnSpc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bg1"/>
                </a:solidFill>
              </a:rPr>
              <a:t>Estimated $7.7 </a:t>
            </a:r>
            <a:r>
              <a:rPr lang="en-US" sz="4200" b="1" dirty="0">
                <a:solidFill>
                  <a:schemeClr val="bg1"/>
                </a:solidFill>
              </a:rPr>
              <a:t>million in annual </a:t>
            </a:r>
            <a:r>
              <a:rPr lang="en-US" sz="4200" b="1" dirty="0" smtClean="0">
                <a:solidFill>
                  <a:schemeClr val="bg1"/>
                </a:solidFill>
              </a:rPr>
              <a:t>revenues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bg1"/>
                </a:solidFill>
              </a:rPr>
              <a:t>Estimated Capital Costs - $9.2 million + Installation and Piping Markup</a:t>
            </a:r>
            <a:endParaRPr lang="en-US" sz="4200" b="1" dirty="0">
              <a:solidFill>
                <a:schemeClr val="bg1"/>
              </a:solidFill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bg1"/>
                </a:solidFill>
              </a:rPr>
              <a:t>Estimated Operating Costs  - $2.5 million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bg1"/>
                </a:solidFill>
              </a:rPr>
              <a:t>Break-even in year 13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200" b="1" dirty="0" err="1" smtClean="0">
                <a:solidFill>
                  <a:schemeClr val="bg1"/>
                </a:solidFill>
              </a:rPr>
              <a:t>NPV</a:t>
            </a:r>
            <a:r>
              <a:rPr lang="en-US" sz="4200" b="1" dirty="0" smtClean="0">
                <a:solidFill>
                  <a:schemeClr val="bg1"/>
                </a:solidFill>
              </a:rPr>
              <a:t> = $5.4 million ; </a:t>
            </a:r>
            <a:r>
              <a:rPr lang="en-US" sz="4200" b="1" dirty="0" err="1" smtClean="0">
                <a:solidFill>
                  <a:schemeClr val="bg1"/>
                </a:solidFill>
              </a:rPr>
              <a:t>IRR</a:t>
            </a:r>
            <a:r>
              <a:rPr lang="en-US" sz="4200" b="1" dirty="0" smtClean="0">
                <a:solidFill>
                  <a:schemeClr val="bg1"/>
                </a:solidFill>
              </a:rPr>
              <a:t> = 16.09%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200" b="1" dirty="0" smtClean="0">
                <a:solidFill>
                  <a:schemeClr val="bg1"/>
                </a:solidFill>
              </a:rPr>
              <a:t>Sustainability </a:t>
            </a:r>
            <a:r>
              <a:rPr lang="en-US" sz="4200" b="1" dirty="0">
                <a:solidFill>
                  <a:schemeClr val="bg1"/>
                </a:solidFill>
              </a:rPr>
              <a:t>allows long-run </a:t>
            </a:r>
            <a:r>
              <a:rPr lang="en-US" sz="4200" b="1" dirty="0" smtClean="0">
                <a:solidFill>
                  <a:schemeClr val="bg1"/>
                </a:solidFill>
              </a:rPr>
              <a:t>mindset and future growth potential</a:t>
            </a:r>
            <a:endParaRPr lang="en-US" sz="4200" b="1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0363200" y="23622000"/>
            <a:ext cx="358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11468102" y="26098499"/>
            <a:ext cx="49529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296400" y="28575000"/>
            <a:ext cx="464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849600" y="198120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i="1" u="sng" dirty="0" smtClean="0">
                <a:solidFill>
                  <a:schemeClr val="bg1"/>
                </a:solidFill>
              </a:rPr>
              <a:t>Lignin Processing:</a:t>
            </a:r>
            <a:endParaRPr lang="en-US" sz="4500" i="1" u="sng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002000" y="21488400"/>
            <a:ext cx="1219641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AutoShape 26"/>
          <p:cNvSpPr>
            <a:spLocks noChangeArrowheads="1"/>
          </p:cNvSpPr>
          <p:nvPr/>
        </p:nvSpPr>
        <p:spPr bwMode="auto">
          <a:xfrm>
            <a:off x="17526000" y="10439400"/>
            <a:ext cx="304800" cy="1019175"/>
          </a:xfrm>
          <a:prstGeom prst="rightArrow">
            <a:avLst>
              <a:gd name="adj1" fmla="val 58213"/>
              <a:gd name="adj2" fmla="val 94391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C:\Users\Nicholas Hoeft\Documents\My Dropbox\CHBE 404 Design Project\Poster Content\Images\sugarcane bagass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10210799"/>
            <a:ext cx="1930401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621000" y="109507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</a:rPr>
              <a:t>Bagasse</a:t>
            </a:r>
            <a:endParaRPr lang="en-US" sz="40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5621000" y="8915400"/>
            <a:ext cx="6705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i="1" u="sng" dirty="0" smtClean="0">
                <a:solidFill>
                  <a:schemeClr val="bg1"/>
                </a:solidFill>
              </a:rPr>
              <a:t>Pretreatment &amp; Separation:</a:t>
            </a:r>
            <a:endParaRPr lang="en-US" sz="4500" i="1" u="sng" dirty="0">
              <a:solidFill>
                <a:schemeClr val="bg1"/>
              </a:solidFill>
            </a:endParaRPr>
          </a:p>
        </p:txBody>
      </p:sp>
      <p:pic>
        <p:nvPicPr>
          <p:cNvPr id="92" name="Picture 91" descr="Separations_Simplified_3.bmp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830800" y="10093764"/>
            <a:ext cx="10058400" cy="3241236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1412200" y="10363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To </a:t>
            </a:r>
            <a:r>
              <a:rPr lang="en-US" sz="2400" b="1" dirty="0" err="1" smtClean="0">
                <a:solidFill>
                  <a:schemeClr val="bg1"/>
                </a:solidFill>
              </a:rPr>
              <a:t>Saccharification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527000" y="101418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To </a:t>
            </a:r>
            <a:r>
              <a:rPr lang="en-US" sz="2400" b="1" dirty="0" err="1" smtClean="0">
                <a:solidFill>
                  <a:schemeClr val="bg1"/>
                </a:solidFill>
              </a:rPr>
              <a:t>Saccharification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or </a:t>
            </a:r>
            <a:r>
              <a:rPr lang="en-US" sz="2400" b="1" dirty="0" err="1" smtClean="0">
                <a:solidFill>
                  <a:schemeClr val="bg1"/>
                </a:solidFill>
              </a:rPr>
              <a:t>Hydrogel</a:t>
            </a:r>
            <a:r>
              <a:rPr lang="en-US" sz="2400" b="1" dirty="0" smtClean="0">
                <a:solidFill>
                  <a:schemeClr val="bg1"/>
                </a:solidFill>
              </a:rPr>
              <a:t> Formation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127200" y="12954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To Lignin Processing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5316200" y="25679400"/>
            <a:ext cx="13411200" cy="6056531"/>
          </a:xfrm>
          <a:prstGeom prst="rect">
            <a:avLst/>
          </a:prstGeom>
          <a:solidFill>
            <a:srgbClr val="C5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5849600" y="25679400"/>
            <a:ext cx="5486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i="1" u="sng" dirty="0" err="1" smtClean="0">
                <a:solidFill>
                  <a:schemeClr val="bg1"/>
                </a:solidFill>
              </a:rPr>
              <a:t>Hydrogel</a:t>
            </a:r>
            <a:r>
              <a:rPr lang="en-US" sz="4500" i="1" u="sng" dirty="0" smtClean="0">
                <a:solidFill>
                  <a:schemeClr val="bg1"/>
                </a:solidFill>
              </a:rPr>
              <a:t> Formation:</a:t>
            </a:r>
            <a:endParaRPr lang="en-US" sz="4500" i="1" u="sng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621000" y="26517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From Pretreatment &amp; Separation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1" name="Picture 100" descr="Polymerization_Simplified_2.bmp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544800" y="27334262"/>
            <a:ext cx="12954000" cy="4052935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15925800" y="20842069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From Pretreatment &amp; Separation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5316200" y="14097000"/>
            <a:ext cx="13411200" cy="5334000"/>
          </a:xfrm>
          <a:prstGeom prst="rect">
            <a:avLst/>
          </a:prstGeom>
          <a:solidFill>
            <a:srgbClr val="C5D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15697200" y="14150370"/>
            <a:ext cx="8610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i="1" u="sng" dirty="0" err="1" smtClean="0">
                <a:solidFill>
                  <a:schemeClr val="bg1"/>
                </a:solidFill>
              </a:rPr>
              <a:t>Saccharification</a:t>
            </a:r>
            <a:r>
              <a:rPr lang="en-US" sz="4500" i="1" u="sng" dirty="0" smtClean="0">
                <a:solidFill>
                  <a:schemeClr val="bg1"/>
                </a:solidFill>
              </a:rPr>
              <a:t> and Fermentation:</a:t>
            </a:r>
            <a:endParaRPr lang="en-US" sz="4500" i="1" u="sng" dirty="0">
              <a:solidFill>
                <a:schemeClr val="bg1"/>
              </a:solidFill>
            </a:endParaRPr>
          </a:p>
        </p:txBody>
      </p:sp>
      <p:pic>
        <p:nvPicPr>
          <p:cNvPr id="104" name="Picture 103" descr="Saccharification_Ethanol_Fermenter.bmp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468601" y="16214478"/>
            <a:ext cx="13106400" cy="2302122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5544800" y="15011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Cellulose, </a:t>
            </a:r>
            <a:r>
              <a:rPr lang="en-US" sz="2400" b="1" dirty="0" err="1" smtClean="0">
                <a:solidFill>
                  <a:schemeClr val="bg1"/>
                </a:solidFill>
              </a:rPr>
              <a:t>Hemicellulose</a:t>
            </a:r>
            <a:r>
              <a:rPr lang="en-US" sz="2400" b="1" dirty="0" smtClean="0">
                <a:solidFill>
                  <a:schemeClr val="bg1"/>
                </a:solidFill>
              </a:rPr>
              <a:t> from Pretreatment &amp; Separation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5621000" y="28879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2,500 kg/day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6289000" y="28956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3,240kg/day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5697200" y="11734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11,000 kg/day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54% Water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chemeClr val="bg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287</Words>
  <Application>Microsoft Office PowerPoint</Application>
  <PresentationFormat>Custom</PresentationFormat>
  <Paragraphs>84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</dc:creator>
  <cp:lastModifiedBy>Nicholas Thomas Hoeft</cp:lastModifiedBy>
  <cp:revision>206</cp:revision>
  <dcterms:created xsi:type="dcterms:W3CDTF">2011-04-10T15:42:11Z</dcterms:created>
  <dcterms:modified xsi:type="dcterms:W3CDTF">2011-04-22T19:18:52Z</dcterms:modified>
</cp:coreProperties>
</file>